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935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34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6392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2992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706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90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8695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527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318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4453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7626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5E0E-F744-A846-979B-447A7D44822A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817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AB3370-49BC-47C6-E250-46305B735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6"/>
          <a:stretch/>
        </p:blipFill>
        <p:spPr>
          <a:xfrm>
            <a:off x="4847618" y="1474200"/>
            <a:ext cx="4029208" cy="4327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F71E2-9801-C844-B5AE-4FA0F28A4CF5}"/>
              </a:ext>
            </a:extLst>
          </p:cNvPr>
          <p:cNvSpPr txBox="1"/>
          <p:nvPr/>
        </p:nvSpPr>
        <p:spPr>
          <a:xfrm>
            <a:off x="6559919" y="1474200"/>
            <a:ext cx="20279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TH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Inconsistent with experiment</a:t>
            </a:r>
          </a:p>
          <a:p>
            <a:r>
              <a:rPr lang="en-TH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•  = Consistent with experiment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7AF37-72FD-DE0E-47F1-C9F000217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/>
          <a:stretch/>
        </p:blipFill>
        <p:spPr>
          <a:xfrm>
            <a:off x="438774" y="1471938"/>
            <a:ext cx="3938851" cy="4225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EFB86B-5216-70A7-6C70-1CDD94867554}"/>
              </a:ext>
            </a:extLst>
          </p:cNvPr>
          <p:cNvSpPr txBox="1"/>
          <p:nvPr/>
        </p:nvSpPr>
        <p:spPr>
          <a:xfrm>
            <a:off x="127322" y="1233250"/>
            <a:ext cx="202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A)</a:t>
            </a:r>
            <a:endParaRPr lang="en-TH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D5302-7A79-93FC-097D-520551D931A4}"/>
              </a:ext>
            </a:extLst>
          </p:cNvPr>
          <p:cNvSpPr txBox="1"/>
          <p:nvPr/>
        </p:nvSpPr>
        <p:spPr>
          <a:xfrm>
            <a:off x="4546675" y="1233250"/>
            <a:ext cx="202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B)</a:t>
            </a:r>
            <a:endParaRPr lang="en-TH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1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14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Kittisak Taoma</dc:creator>
  <cp:lastModifiedBy>Kittisak Taoma</cp:lastModifiedBy>
  <cp:revision>12</cp:revision>
  <dcterms:created xsi:type="dcterms:W3CDTF">2023-12-15T10:08:19Z</dcterms:created>
  <dcterms:modified xsi:type="dcterms:W3CDTF">2024-04-29T18:10:15Z</dcterms:modified>
</cp:coreProperties>
</file>