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F21-6608-8548-92F8-70629808DAA3}" type="datetimeFigureOut">
              <a:rPr lang="en-TH" smtClean="0"/>
              <a:t>12/5/2024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492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F21-6608-8548-92F8-70629808DAA3}" type="datetimeFigureOut">
              <a:rPr lang="en-TH" smtClean="0"/>
              <a:t>12/5/2024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6503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F21-6608-8548-92F8-70629808DAA3}" type="datetimeFigureOut">
              <a:rPr lang="en-TH" smtClean="0"/>
              <a:t>12/5/2024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1318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F21-6608-8548-92F8-70629808DAA3}" type="datetimeFigureOut">
              <a:rPr lang="en-TH" smtClean="0"/>
              <a:t>12/5/2024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6792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F21-6608-8548-92F8-70629808DAA3}" type="datetimeFigureOut">
              <a:rPr lang="en-TH" smtClean="0"/>
              <a:t>12/5/2024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7264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F21-6608-8548-92F8-70629808DAA3}" type="datetimeFigureOut">
              <a:rPr lang="en-TH" smtClean="0"/>
              <a:t>12/5/2024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923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F21-6608-8548-92F8-70629808DAA3}" type="datetimeFigureOut">
              <a:rPr lang="en-TH" smtClean="0"/>
              <a:t>12/5/2024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8459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F21-6608-8548-92F8-70629808DAA3}" type="datetimeFigureOut">
              <a:rPr lang="en-TH" smtClean="0"/>
              <a:t>12/5/2024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3398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F21-6608-8548-92F8-70629808DAA3}" type="datetimeFigureOut">
              <a:rPr lang="en-TH" smtClean="0"/>
              <a:t>12/5/2024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1005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F21-6608-8548-92F8-70629808DAA3}" type="datetimeFigureOut">
              <a:rPr lang="en-TH" smtClean="0"/>
              <a:t>12/5/2024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1240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F21-6608-8548-92F8-70629808DAA3}" type="datetimeFigureOut">
              <a:rPr lang="en-TH" smtClean="0"/>
              <a:t>12/5/2024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9816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0FF21-6608-8548-92F8-70629808DAA3}" type="datetimeFigureOut">
              <a:rPr lang="en-TH" smtClean="0"/>
              <a:t>12/5/2024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6579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615BDC-0C9A-FAEE-8F45-12DD8D47E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8"/>
          <a:stretch/>
        </p:blipFill>
        <p:spPr>
          <a:xfrm>
            <a:off x="1384739" y="0"/>
            <a:ext cx="634036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AE6031-0CD1-3055-8961-F8652713D738}"/>
              </a:ext>
            </a:extLst>
          </p:cNvPr>
          <p:cNvSpPr txBox="1"/>
          <p:nvPr/>
        </p:nvSpPr>
        <p:spPr>
          <a:xfrm>
            <a:off x="5072506" y="144110"/>
            <a:ext cx="22069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TH" sz="10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Inconsistent with experiment</a:t>
            </a:r>
          </a:p>
          <a:p>
            <a:r>
              <a:rPr lang="en-TH" sz="10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•  = Consistent with experiment</a:t>
            </a:r>
          </a:p>
        </p:txBody>
      </p:sp>
    </p:spTree>
    <p:extLst>
      <p:ext uri="{BB962C8B-B14F-4D97-AF65-F5344CB8AC3E}">
        <p14:creationId xmlns:p14="http://schemas.microsoft.com/office/powerpoint/2010/main" val="89744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</TotalTime>
  <Words>10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Kittisak Taoma</dc:creator>
  <cp:lastModifiedBy>Kittisak Taoma</cp:lastModifiedBy>
  <cp:revision>8</cp:revision>
  <dcterms:created xsi:type="dcterms:W3CDTF">2023-12-15T09:50:49Z</dcterms:created>
  <dcterms:modified xsi:type="dcterms:W3CDTF">2024-05-12T11:47:59Z</dcterms:modified>
</cp:coreProperties>
</file>