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Target="docProps/core.xml" Type="http://schemas.openxmlformats.org/package/2006/relationships/metadata/core-properties" Id="rId3"/>
  <Relationship Target="docProps/thumbnail.jpeg" Type="http://schemas.openxmlformats.org/package/2006/relationships/metadata/thumbnail" Id="rId2"/>
  <Relationship Target="ppt/presentation.xml" Type="http://schemas.openxmlformats.org/officeDocument/2006/relationships/officeDocument" Id="rId1"/>
  <Relationship Target="docProps/app.xml" Type="http://schemas.openxmlformats.org/officeDocument/2006/relationships/extended-properties" Id="rId4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type="screen4x3" cx="9144000" cy="6858000"/>
  <p:notesSz cx="6858000" cy="9144000"/>
  <p:defaultTextStyle>
    <a:defPPr>
      <a:defRPr lang="en-US"/>
    </a:defPPr>
    <a:lvl1pPr latinLnBrk="0" algn="l" eaLnBrk="1" marL="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1pPr>
    <a:lvl2pPr latinLnBrk="0" algn="l" eaLnBrk="1" marL="45720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2pPr>
    <a:lvl3pPr latinLnBrk="0" algn="l" eaLnBrk="1" marL="91440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latinLnBrk="0" algn="l" eaLnBrk="1" marL="137160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4pPr>
    <a:lvl5pPr latinLnBrk="0" algn="l" eaLnBrk="1" marL="182880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5pPr>
    <a:lvl6pPr latinLnBrk="0" algn="l" eaLnBrk="1" marL="228600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6pPr>
    <a:lvl7pPr latinLnBrk="0" algn="l" eaLnBrk="1" marL="274320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7pPr>
    <a:lvl8pPr latinLnBrk="0" algn="l" eaLnBrk="1" marL="320040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latinLnBrk="0" algn="l" eaLnBrk="1" marL="3657600" hangingPunct="1" rtl="0" defTabSz="9144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arget="slideMasters/slideMaster1.xml" Type="http://schemas.openxmlformats.org/officeDocument/2006/relationships/slideMaster" Id="rId1"/>
  <Relationship Target="tableStyles.xml" Type="http://schemas.openxmlformats.org/officeDocument/2006/relationships/tableStyles" Id="rId2"/>
  <Relationship Target="theme/theme1.xml" Type="http://schemas.openxmlformats.org/officeDocument/2006/relationships/theme" Id="rId3"/>
  <Relationship Target="viewProps.xml" Type="http://schemas.openxmlformats.org/officeDocument/2006/relationships/viewProps" Id="rId4"/>
  <Relationship Target="presProps.xml" Type="http://schemas.openxmlformats.org/officeDocument/2006/relationships/presProps" Id="rId5"/>
  <Relationship Target="slides/slide1.xml" Type="http://schemas.openxmlformats.org/officeDocument/2006/relationships/slide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arget="../slideLayouts/slideLayout1.xml" Type="http://schemas.openxmlformats.org/officeDocument/2006/relationships/slideLayout" Id="rId1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00" name="Page-1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id="178" name="Group178"/>
          <p:cNvGrpSpPr/>
          <p:nvPr/>
        </p:nvGrpSpPr>
        <p:grpSpPr>
          <a:xfrm>
            <a:off y="405334" x="298839"/>
            <a:ext cx="8546322" cy="6047332"/>
            <a:chOff y="405334" x="298839"/>
            <a:chExt cx="8546322" cy="6047332"/>
          </a:xfrm>
        </p:grpSpPr>
        <p:grpSp>
          <p:nvGrpSpPr>
            <p:cNvPr id="195" name="Background"/>
            <p:cNvGrpSpPr/>
            <p:nvPr/>
          </p:nvGrpSpPr>
          <p:grpSpPr>
            <a:xfrm>
              <a:off y="412933" x="306439"/>
              <a:ext cx="8531122" cy="6032132"/>
              <a:chOff y="412933" x="306439"/>
              <a:chExt cx="8531122" cy="6032132"/>
            </a:xfrm>
          </p:grpSpPr>
          <p:sp>
            <p:nvSpPr>
              <p:cNvPr id="196" name=""/>
              <p:cNvSpPr/>
              <p:nvPr/>
            </p:nvSpPr>
            <p:spPr>
              <a:xfrm>
                <a:off y="428141" x="306447"/>
                <a:ext cx="8511772" cy="6016912"/>
              </a:xfrm>
              <a:custGeom>
                <a:avLst/>
                <a:gdLst/>
                <a:ahLst/>
                <a:cxnLst/>
                <a:pathLst>
                  <a:path h="6016912" w="8511772">
                    <a:moveTo>
                      <a:pt y="0" x="0"/>
                    </a:moveTo>
                    <a:lnTo>
                      <a:pt y="0" x="8511772"/>
                    </a:lnTo>
                    <a:lnTo>
                      <a:pt y="6016912" x="8511772"/>
                    </a:lnTo>
                    <a:lnTo>
                      <a:pt y="6016912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id="197" name=""/>
              <p:cNvSpPr/>
              <p:nvPr/>
            </p:nvSpPr>
            <p:spPr>
              <a:xfrm>
                <a:off y="412934" x="306439"/>
                <a:ext cx="4627754" cy="967229"/>
              </a:xfrm>
              <a:custGeom>
                <a:avLst/>
                <a:gdLst/>
                <a:ahLst/>
                <a:cxnLst/>
                <a:pathLst>
                  <a:path h="967229" w="4627754">
                    <a:moveTo>
                      <a:pt y="0" x="0"/>
                    </a:moveTo>
                    <a:lnTo>
                      <a:pt y="967229" x="0"/>
                    </a:lnTo>
                    <a:lnTo>
                      <a:pt y="8972" x="4627754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6FEFC"/>
              </a:solidFill>
              <a:ln cap="flat" w="7600">
                <a:noFill/>
                <a:bevel/>
              </a:ln>
            </p:spPr>
          </p:sp>
          <p:sp>
            <p:nvSpPr>
              <p:cNvPr id="198" name=""/>
              <p:cNvSpPr/>
              <p:nvPr/>
            </p:nvSpPr>
            <p:spPr>
              <a:xfrm>
                <a:off y="5116837" x="306440"/>
                <a:ext cx="1112275" cy="1328229"/>
              </a:xfrm>
              <a:custGeom>
                <a:avLst/>
                <a:gdLst/>
                <a:ahLst/>
                <a:cxnLst/>
                <a:pathLst>
                  <a:path h="1328229" w="1112275">
                    <a:moveTo>
                      <a:pt y="0" x="0"/>
                    </a:moveTo>
                    <a:lnTo>
                      <a:pt y="1328229" x="0"/>
                    </a:lnTo>
                    <a:lnTo>
                      <a:pt y="1322408" x="1112275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E6FEFC"/>
              </a:solidFill>
              <a:ln cap="flat" w="7600">
                <a:noFill/>
                <a:bevel/>
              </a:ln>
            </p:spPr>
          </p:sp>
          <p:sp>
            <p:nvSpPr>
              <p:cNvPr id="199" name=""/>
              <p:cNvSpPr/>
              <p:nvPr/>
            </p:nvSpPr>
            <p:spPr>
              <a:xfrm>
                <a:off y="5643461" x="7713581"/>
                <a:ext cx="1123979" cy="801595"/>
              </a:xfrm>
              <a:custGeom>
                <a:avLst/>
                <a:gdLst/>
                <a:ahLst/>
                <a:cxnLst/>
                <a:pathLst>
                  <a:path h="801595" w="1123979">
                    <a:moveTo>
                      <a:pt y="0" x="1123979"/>
                    </a:moveTo>
                    <a:lnTo>
                      <a:pt y="801595" x="0"/>
                    </a:lnTo>
                    <a:lnTo>
                      <a:pt y="795781" x="1112268"/>
                    </a:lnTo>
                    <a:lnTo>
                      <a:pt y="0" x="1123979"/>
                    </a:lnTo>
                    <a:close/>
                  </a:path>
                </a:pathLst>
              </a:custGeom>
              <a:solidFill>
                <a:srgbClr val="E6FEFC"/>
              </a:solidFill>
              <a:ln cap="flat" w="7600">
                <a:noFill/>
                <a:bevel/>
              </a:ln>
            </p:spPr>
          </p:sp>
          <p:sp>
            <p:nvSpPr>
              <p:cNvPr id="200" name=""/>
              <p:cNvSpPr/>
              <p:nvPr/>
            </p:nvSpPr>
            <p:spPr>
              <a:xfrm>
                <a:off y="5701966" x="798197"/>
                <a:ext cx="8031756" cy="737271"/>
              </a:xfrm>
              <a:custGeom>
                <a:avLst/>
                <a:gdLst/>
                <a:ahLst/>
                <a:cxnLst/>
                <a:pathLst>
                  <a:path h="737271" w="8031756">
                    <a:moveTo>
                      <a:pt y="0" x="0"/>
                    </a:moveTo>
                    <a:lnTo>
                      <a:pt y="737271" x="591257"/>
                    </a:lnTo>
                    <a:lnTo>
                      <a:pt y="737271" x="8031756"/>
                    </a:lnTo>
                    <a:lnTo>
                      <a:pt y="608542" x="8031756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EFDF3"/>
              </a:solidFill>
              <a:ln cap="flat" w="7600">
                <a:noFill/>
                <a:bevel/>
              </a:ln>
            </p:spPr>
          </p:sp>
          <p:sp>
            <p:nvSpPr>
              <p:cNvPr id="201" name=""/>
              <p:cNvSpPr/>
              <p:nvPr/>
            </p:nvSpPr>
            <p:spPr>
              <a:xfrm>
                <a:off y="421905" x="4511413"/>
                <a:ext cx="4324020" cy="569354"/>
              </a:xfrm>
              <a:custGeom>
                <a:avLst/>
                <a:gdLst/>
                <a:ahLst/>
                <a:cxnLst/>
                <a:pathLst>
                  <a:path h="569354" w="4324020">
                    <a:moveTo>
                      <a:pt y="0" x="422793"/>
                    </a:moveTo>
                    <a:lnTo>
                      <a:pt y="84520" x="0"/>
                    </a:lnTo>
                    <a:lnTo>
                      <a:pt y="569354" x="4324020"/>
                    </a:lnTo>
                    <a:lnTo>
                      <a:pt y="13848" x="4314444"/>
                    </a:lnTo>
                    <a:lnTo>
                      <a:pt y="0" x="422793"/>
                    </a:lnTo>
                    <a:close/>
                  </a:path>
                </a:pathLst>
              </a:custGeom>
              <a:solidFill>
                <a:srgbClr val="FEFDF3"/>
              </a:solidFill>
              <a:ln cap="flat" w="7600">
                <a:noFill/>
                <a:bevel/>
              </a:ln>
            </p:spPr>
          </p:sp>
        </p:grpSp>
        <p:sp>
          <p:nvSpPr>
            <p:cNvPr id="151" name="Entity"/>
            <p:cNvSpPr/>
            <p:nvPr/>
          </p:nvSpPr>
          <p:spPr>
            <a:xfrm>
              <a:off y="1165333" x="1271639"/>
              <a:ext cx="972800" cy="562400"/>
            </a:xfrm>
            <a:custGeom>
              <a:avLst/>
              <a:gdLst>
                <a:gd fmla="*/ 486400 w 972800" name="connsiteX0"/>
                <a:gd fmla="*/ 562400 h 562400" name="connsiteY0"/>
                <a:gd fmla="*/ 486400 w 972800" name="connsiteX1"/>
                <a:gd fmla="*/ 0 h 562400" name="connsiteY1"/>
                <a:gd fmla="*/ 972800 w 972800" name="connsiteX2"/>
                <a:gd fmla="*/ 281200 h 562400" name="connsiteY2"/>
                <a:gd fmla="*/ 0 w 972800" name="connsiteX3"/>
                <a:gd fmla="*/ 281200 h 562400" name="connsiteY3"/>
                <a:gd fmla="*/ 486400 w 972800" name="connsiteX4"/>
                <a:gd fmla="*/ 281200 h 562400" name="connsiteY4"/>
                <a:gd fmla="*/ 0 w 972800" name="connsiteX5"/>
                <a:gd fmla="*/ 140600 h 562400" name="connsiteY5"/>
                <a:gd fmla="*/ 0 w 972800" name="connsiteX6"/>
                <a:gd fmla="*/ 421800 h 562400" name="connsiteY6"/>
                <a:gd fmla="*/ 972800 w 972800" name="connsiteX7"/>
                <a:gd fmla="*/ 140600 h 562400" name="connsiteY7"/>
                <a:gd fmla="*/ 972800 w 972800" name="connsiteX8"/>
                <a:gd fmla="*/ 421800 h 562400" name="connsiteY8"/>
                <a:gd fmla="*/ 243200 w 972800" name="connsiteX9"/>
                <a:gd fmla="*/ 0 h 562400" name="connsiteY9"/>
                <a:gd fmla="*/ 729600 w 972800" name="connsiteX10"/>
                <a:gd fmla="*/ 0 h 562400" name="connsiteY10"/>
                <a:gd fmla="*/ 243200 w 972800" name="connsiteX11"/>
                <a:gd fmla="*/ 562400 h 562400" name="connsiteY11"/>
                <a:gd fmla="*/ 729600 w 972800" name="connsiteX12"/>
                <a:gd fmla="*/ 562400 h 5624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562400" w="972800">
                  <a:moveTo>
                    <a:pt y="562400" x="972800"/>
                  </a:moveTo>
                  <a:lnTo>
                    <a:pt y="0" x="972800"/>
                  </a:lnTo>
                  <a:lnTo>
                    <a:pt y="0" x="0"/>
                  </a:lnTo>
                  <a:lnTo>
                    <a:pt y="562400" x="0"/>
                  </a:lnTo>
                  <a:lnTo>
                    <a:pt y="562400" x="97280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88">
                  <a:solidFill>
                    <a:srgbClr val="191919"/>
                  </a:solidFill>
                  <a:latin typeface="Times New Roman"/>
                </a:rPr>
                <a:t>User</a:t>
              </a:r>
            </a:p>
          </p:txBody>
        </p:sp>
        <p:grpSp>
          <p:nvGrpSpPr>
            <p:cNvPr id="179" name="Group 179"/>
            <p:cNvGrpSpPr/>
            <p:nvPr/>
          </p:nvGrpSpPr>
          <p:grpSpPr>
            <a:xfrm>
              <a:off y="960408" x="2966439"/>
              <a:ext cx="2158400" cy="972253"/>
              <a:chOff y="960408" x="2966439"/>
              <a:chExt cx="2158400" cy="972253"/>
            </a:xfrm>
          </p:grpSpPr>
          <p:sp>
            <p:nvSpPr>
              <p:cNvPr id="153" name="Process w/location"/>
              <p:cNvSpPr/>
              <p:nvPr/>
            </p:nvSpPr>
            <p:spPr>
              <a:xfrm>
                <a:off y="960408" x="2966439"/>
                <a:ext cx="2158400" cy="972253"/>
              </a:xfrm>
              <a:custGeom>
                <a:avLst/>
                <a:gdLst>
                  <a:gd fmla="*/ 1079200 w 2158400" name="connsiteX0"/>
                  <a:gd fmla="*/ 972253 h 972253" name="connsiteY0"/>
                  <a:gd fmla="*/ 1079200 w 2158400" name="connsiteX1"/>
                  <a:gd fmla="*/ 0 h 972253" name="connsiteY1"/>
                  <a:gd fmla="*/ 2158400 w 2158400" name="connsiteX2"/>
                  <a:gd fmla="*/ 486125 h 972253" name="connsiteY2"/>
                  <a:gd fmla="*/ 0 w 2158400" name="connsiteX3"/>
                  <a:gd fmla="*/ 486125 h 972253" name="connsiteY3"/>
                  <a:gd fmla="*/ 1079200 w 2158400" name="connsiteX4"/>
                  <a:gd fmla="*/ 486125 h 972253" name="connsiteY4"/>
                  <a:gd fmla="*/ 539600 w 2158400" name="connsiteX5"/>
                  <a:gd fmla="*/ 0 h 972253" name="connsiteY5"/>
                  <a:gd fmla="*/ 1618800 w 2158400" name="connsiteX6"/>
                  <a:gd fmla="*/ 0 h 972253" name="connsiteY6"/>
                  <a:gd fmla="*/ 539600 w 2158400" name="connsiteX7"/>
                  <a:gd fmla="*/ 972253 h 972253" name="connsiteY7"/>
                  <a:gd fmla="*/ 1618800 w 2158400" name="connsiteX8"/>
                  <a:gd fmla="*/ 972253 h 972253" name="connsiteY8"/>
                  <a:gd fmla="*/ 0 w 2158400" name="connsiteX9"/>
                  <a:gd fmla="*/ 243062 h 972253" name="connsiteY9"/>
                  <a:gd fmla="*/ 0 w 2158400" name="connsiteX10"/>
                  <a:gd fmla="*/ 729187 h 972253" name="connsiteY10"/>
                  <a:gd fmla="*/ 2158400 w 2158400" name="connsiteX11"/>
                  <a:gd fmla="*/ 243062 h 972253" name="connsiteY11"/>
                  <a:gd fmla="*/ 2158400 w 2158400" name="connsiteX12"/>
                  <a:gd fmla="*/ 729187 h 972253" name="connsiteY12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  <a:cxn ang="0">
                    <a:pos y="connsiteY8" x="connsiteX8"/>
                  </a:cxn>
                  <a:cxn ang="0">
                    <a:pos y="connsiteY9" x="connsiteX9"/>
                  </a:cxn>
                  <a:cxn ang="0">
                    <a:pos y="connsiteY10" x="connsiteX10"/>
                  </a:cxn>
                  <a:cxn ang="0">
                    <a:pos y="connsiteY11" x="connsiteX11"/>
                  </a:cxn>
                  <a:cxn ang="0">
                    <a:pos y="connsiteY12" x="connsiteX12"/>
                  </a:cxn>
                </a:cxnLst>
                <a:pathLst>
                  <a:path stroke="false" h="972253" w="2158400">
                    <a:moveTo>
                      <a:pt y="972253" x="1985728"/>
                    </a:moveTo>
                    <a:cubicBezTo>
                      <a:pt y="972253" x="2081093"/>
                      <a:pt y="894946" x="2158400"/>
                      <a:pt y="799581" x="2158400"/>
                    </a:cubicBezTo>
                    <a:lnTo>
                      <a:pt y="172672" x="2158400"/>
                    </a:lnTo>
                    <a:cubicBezTo>
                      <a:pt y="77305" x="2158400"/>
                      <a:pt y="0" x="2081093"/>
                      <a:pt y="0" x="1985728"/>
                    </a:cubicBezTo>
                    <a:lnTo>
                      <a:pt y="0" x="172672"/>
                    </a:lnTo>
                    <a:cubicBezTo>
                      <a:pt y="0" x="77305"/>
                      <a:pt y="77305" x="0"/>
                      <a:pt y="172672" x="0"/>
                    </a:cubicBezTo>
                    <a:lnTo>
                      <a:pt y="799581" x="0"/>
                    </a:lnTo>
                    <a:cubicBezTo>
                      <a:pt y="894946" x="0"/>
                      <a:pt y="972253" x="77305"/>
                      <a:pt y="972253" x="172672"/>
                    </a:cubicBezTo>
                    <a:lnTo>
                      <a:pt y="972253" x="1985728"/>
                    </a:lnTo>
                    <a:close/>
                  </a:path>
                  <a:path fill="none" h="972253" w="2158400">
                    <a:moveTo>
                      <a:pt y="972253" x="1985728"/>
                    </a:moveTo>
                    <a:cubicBezTo>
                      <a:pt y="972253" x="2081093"/>
                      <a:pt y="894946" x="2158400"/>
                      <a:pt y="799581" x="2158400"/>
                    </a:cubicBezTo>
                    <a:lnTo>
                      <a:pt y="172672" x="2158400"/>
                    </a:lnTo>
                    <a:cubicBezTo>
                      <a:pt y="77305" x="2158400"/>
                      <a:pt y="0" x="2081093"/>
                      <a:pt y="0" x="1985728"/>
                    </a:cubicBezTo>
                    <a:lnTo>
                      <a:pt y="0" x="172672"/>
                    </a:lnTo>
                    <a:cubicBezTo>
                      <a:pt y="0" x="77305"/>
                      <a:pt y="77305" x="0"/>
                      <a:pt y="172672" x="0"/>
                    </a:cubicBezTo>
                    <a:lnTo>
                      <a:pt y="799581" x="0"/>
                    </a:lnTo>
                    <a:cubicBezTo>
                      <a:pt y="894946" x="0"/>
                      <a:pt y="972253" x="77305"/>
                      <a:pt y="972253" x="172672"/>
                    </a:cubicBezTo>
                    <a:lnTo>
                      <a:pt y="972253" x="1985728"/>
                    </a:lnTo>
                    <a:close/>
                    <a:moveTo>
                      <a:pt y="174094" x="0"/>
                    </a:moveTo>
                    <a:lnTo>
                      <a:pt y="174094" x="2158400"/>
                    </a:lnTo>
                    <a:moveTo>
                      <a:pt y="736650" x="0"/>
                    </a:moveTo>
                    <a:lnTo>
                      <a:pt y="736650" x="2158400"/>
                    </a:lnTo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000000"/>
                </a:solidFill>
                <a:bevel/>
              </a:ln>
            </p:spPr>
          </p:sp>
          <p:sp>
            <p:nvSpPr>
              <p:cNvPr id="180" name="Text 180"/>
              <p:cNvSpPr txBox="1"/>
              <p:nvPr/>
            </p:nvSpPr>
            <p:spPr>
              <a:xfrm>
                <a:off y="960408" x="2966439"/>
                <a:ext cx="2158400" cy="232935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1</a:t>
                </a:r>
              </a:p>
            </p:txBody>
          </p:sp>
          <p:sp>
            <p:nvSpPr>
              <p:cNvPr id="181" name="Text 181"/>
              <p:cNvSpPr txBox="1"/>
              <p:nvPr/>
            </p:nvSpPr>
            <p:spPr>
              <a:xfrm>
                <a:off y="1203471" x="2966439"/>
                <a:ext cx="2158400" cy="232935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Select User Type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Student,teacher or Admin</a:t>
                </a:r>
              </a:p>
            </p:txBody>
          </p:sp>
          <p:sp>
            <p:nvSpPr>
              <p:cNvPr id="182" name="Text 182"/>
              <p:cNvSpPr txBox="1"/>
              <p:nvPr/>
            </p:nvSpPr>
            <p:spPr>
              <a:xfrm>
                <a:off y="1436405" x="2966439"/>
                <a:ext cx="2158400" cy="496251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1.1</a:t>
                </a: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>
              <a:off y="1241333" x="6324370"/>
              <a:ext cx="1613731" cy="608000"/>
              <a:chOff y="1241333" x="6324370"/>
              <a:chExt cx="1613731" cy="608000"/>
            </a:xfrm>
          </p:grpSpPr>
          <p:sp>
            <p:nvSpPr>
              <p:cNvPr id="156" name="Data Store"/>
              <p:cNvSpPr/>
              <p:nvPr/>
            </p:nvSpPr>
            <p:spPr>
              <a:xfrm>
                <a:off y="1241333" x="6324370"/>
                <a:ext cx="1613731" cy="608000"/>
              </a:xfrm>
              <a:custGeom>
                <a:avLst/>
                <a:gdLst>
                  <a:gd fmla="*/ 806869 w 1613731" name="connsiteX0"/>
                  <a:gd fmla="*/ 608000 h 608000" name="connsiteY0"/>
                  <a:gd fmla="*/ 806869 w 1613731" name="connsiteX1"/>
                  <a:gd fmla="*/ 0 h 608000" name="connsiteY1"/>
                  <a:gd fmla="*/ 1613731 w 1613731" name="connsiteX2"/>
                  <a:gd fmla="*/ 304000 h 608000" name="connsiteY2"/>
                  <a:gd fmla="*/ 0 w 1613731" name="connsiteX3"/>
                  <a:gd fmla="*/ 304000 h 608000" name="connsiteY3"/>
                  <a:gd fmla="*/ 403433 w 1613731" name="connsiteX4"/>
                  <a:gd fmla="*/ 0 h 608000" name="connsiteY4"/>
                  <a:gd fmla="*/ 1210300 w 1613731" name="connsiteX5"/>
                  <a:gd fmla="*/ 0 h 608000" name="connsiteY5"/>
                  <a:gd fmla="*/ 403433 w 1613731" name="connsiteX6"/>
                  <a:gd fmla="*/ 608000 h 608000" name="connsiteY6"/>
                  <a:gd fmla="*/ 1210300 w 1613731" name="connsiteX7"/>
                  <a:gd fmla="*/ 608000 h 608000" name="connsiteY7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pathLst>
                  <a:path h="608000" w="1613731">
                    <a:moveTo>
                      <a:pt y="0" x="1613731"/>
                    </a:moveTo>
                    <a:lnTo>
                      <a:pt y="0" x="0"/>
                    </a:lnTo>
                    <a:lnTo>
                      <a:pt y="608000" x="0"/>
                    </a:lnTo>
                    <a:lnTo>
                      <a:pt y="608000" x="1613731"/>
                    </a:lnTo>
                    <a:moveTo>
                      <a:pt y="0" x="403433"/>
                    </a:moveTo>
                    <a:lnTo>
                      <a:pt y="608000" x="403433"/>
                    </a:lnTo>
                    <a:lnTo>
                      <a:pt y="608000" x="0"/>
                    </a:lnTo>
                    <a:lnTo>
                      <a:pt y="0" x="0"/>
                    </a:lnTo>
                    <a:lnTo>
                      <a:pt y="0" x="1613731"/>
                    </a:lnTo>
                    <a:lnTo>
                      <a:pt y="0" x="403433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000000"/>
                </a:solidFill>
                <a:bevel/>
              </a:ln>
            </p:spPr>
          </p:sp>
          <p:sp>
            <p:nvSpPr>
              <p:cNvPr id="184" name="Text 184"/>
              <p:cNvSpPr txBox="1"/>
              <p:nvPr/>
            </p:nvSpPr>
            <p:spPr>
              <a:xfrm>
                <a:off y="1241333" x="6324370"/>
                <a:ext cx="403433" cy="608000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Reg.no</a:t>
                </a:r>
              </a:p>
            </p:txBody>
          </p:sp>
          <p:sp>
            <p:nvSpPr>
              <p:cNvPr id="185" name="Text 185"/>
              <p:cNvSpPr txBox="1"/>
              <p:nvPr/>
            </p:nvSpPr>
            <p:spPr>
              <a:xfrm>
                <a:off y="1241333" x="6727801"/>
                <a:ext cx="1210300" cy="608000"/>
              </a:xfrm>
              <a:prstGeom prst="rect">
                <a:avLst/>
              </a:prstGeom>
              <a:noFill/>
            </p:spPr>
            <p:txBody>
              <a:bodyPr rtlCol="0" tIns="0" anchor="ctr" lIns="0" rIns="0" bIns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Admin login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or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Student Login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or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08">
                    <a:solidFill>
                      <a:srgbClr val="191919"/>
                    </a:solidFill>
                    <a:latin typeface="Times New Roman"/>
                  </a:rPr>
                  <a:t>Teachers Login</a:t>
                </a: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>
              <a:off y="2335733" x="6029239"/>
              <a:ext cx="684000" cy="684000"/>
              <a:chOff y="2335733" x="6029239"/>
              <a:chExt cx="684000" cy="684000"/>
            </a:xfrm>
          </p:grpSpPr>
          <p:sp>
            <p:nvSpPr>
              <p:cNvPr id="158" name="Process"/>
              <p:cNvSpPr/>
              <p:nvPr/>
            </p:nvSpPr>
            <p:spPr>
              <a:xfrm>
                <a:off y="2335733" x="6029239"/>
                <a:ext cx="684000" cy="684000"/>
              </a:xfrm>
              <a:custGeom>
                <a:avLst/>
                <a:gdLst>
                  <a:gd fmla="*/ 342000 w 684000" name="connsiteX0"/>
                  <a:gd fmla="*/ 684000 h 684000" name="connsiteY0"/>
                  <a:gd fmla="*/ 342000 w 684000" name="connsiteX1"/>
                  <a:gd fmla="*/ 0 h 684000" name="connsiteY1"/>
                  <a:gd fmla="*/ 684000 w 684000" name="connsiteX2"/>
                  <a:gd fmla="*/ 342000 h 684000" name="connsiteY2"/>
                  <a:gd fmla="*/ 0 w 684000" name="connsiteX3"/>
                  <a:gd fmla="*/ 342000 h 684000" name="connsiteY3"/>
                  <a:gd fmla="*/ 342000 w 684000" name="connsiteX4"/>
                  <a:gd fmla="*/ 342000 h 684000" name="connsiteY4"/>
                  <a:gd fmla="*/ 171000 w 684000" name="connsiteX5"/>
                  <a:gd fmla="*/ 0 h 684000" name="connsiteY5"/>
                  <a:gd fmla="*/ 513000 w 684000" name="connsiteX6"/>
                  <a:gd fmla="*/ 0 h 684000" name="connsiteY6"/>
                  <a:gd fmla="*/ 171000 w 684000" name="connsiteX7"/>
                  <a:gd fmla="*/ 684000 h 684000" name="connsiteY7"/>
                  <a:gd fmla="*/ 513000 w 684000" name="connsiteX8"/>
                  <a:gd fmla="*/ 684000 h 684000" name="connsiteY8"/>
                  <a:gd fmla="*/ 0 w 684000" name="connsiteX9"/>
                  <a:gd fmla="*/ 171000 h 684000" name="connsiteY9"/>
                  <a:gd fmla="*/ 0 w 684000" name="connsiteX10"/>
                  <a:gd fmla="*/ 513000 h 684000" name="connsiteY10"/>
                  <a:gd fmla="*/ 684000 w 684000" name="connsiteX11"/>
                  <a:gd fmla="*/ 171000 h 684000" name="connsiteY11"/>
                  <a:gd fmla="*/ 684000 w 684000" name="connsiteX12"/>
                  <a:gd fmla="*/ 513000 h 684000" name="connsiteY12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  <a:cxn ang="0">
                    <a:pos y="connsiteY8" x="connsiteX8"/>
                  </a:cxn>
                  <a:cxn ang="0">
                    <a:pos y="connsiteY9" x="connsiteX9"/>
                  </a:cxn>
                  <a:cxn ang="0">
                    <a:pos y="connsiteY10" x="connsiteX10"/>
                  </a:cxn>
                  <a:cxn ang="0">
                    <a:pos y="connsiteY11" x="connsiteX11"/>
                  </a:cxn>
                  <a:cxn ang="0">
                    <a:pos y="connsiteY12" x="connsiteX12"/>
                  </a:cxn>
                </a:cxnLst>
                <a:pathLst>
                  <a:path stroke="false" h="684000" w="684000">
                    <a:moveTo>
                      <a:pt y="684000" x="629280"/>
                    </a:moveTo>
                    <a:cubicBezTo>
                      <a:pt y="684000" x="659502"/>
                      <a:pt y="659502" x="684000"/>
                      <a:pt y="629280" x="684000"/>
                    </a:cubicBezTo>
                    <a:lnTo>
                      <a:pt y="54720" x="684000"/>
                    </a:lnTo>
                    <a:cubicBezTo>
                      <a:pt y="24498" x="684000"/>
                      <a:pt y="0" x="659502"/>
                      <a:pt y="0" x="629280"/>
                    </a:cubicBezTo>
                    <a:lnTo>
                      <a:pt y="0" x="54720"/>
                    </a:lnTo>
                    <a:cubicBezTo>
                      <a:pt y="0" x="24498"/>
                      <a:pt y="24498" x="0"/>
                      <a:pt y="54720" x="0"/>
                    </a:cubicBezTo>
                    <a:lnTo>
                      <a:pt y="629280" x="0"/>
                    </a:lnTo>
                    <a:cubicBezTo>
                      <a:pt y="659502" x="0"/>
                      <a:pt y="684000" x="24498"/>
                      <a:pt y="684000" x="54720"/>
                    </a:cubicBezTo>
                    <a:lnTo>
                      <a:pt y="684000" x="629280"/>
                    </a:lnTo>
                    <a:close/>
                  </a:path>
                  <a:path fill="none" h="684000" w="684000">
                    <a:moveTo>
                      <a:pt y="684000" x="629280"/>
                    </a:moveTo>
                    <a:cubicBezTo>
                      <a:pt y="684000" x="659502"/>
                      <a:pt y="659502" x="684000"/>
                      <a:pt y="629280" x="684000"/>
                    </a:cubicBezTo>
                    <a:lnTo>
                      <a:pt y="54720" x="684000"/>
                    </a:lnTo>
                    <a:cubicBezTo>
                      <a:pt y="24498" x="684000"/>
                      <a:pt y="0" x="659502"/>
                      <a:pt y="0" x="629280"/>
                    </a:cubicBezTo>
                    <a:lnTo>
                      <a:pt y="0" x="54720"/>
                    </a:lnTo>
                    <a:cubicBezTo>
                      <a:pt y="0" x="24498"/>
                      <a:pt y="24498" x="0"/>
                      <a:pt y="54720" x="0"/>
                    </a:cubicBezTo>
                    <a:lnTo>
                      <a:pt y="629280" x="0"/>
                    </a:lnTo>
                    <a:cubicBezTo>
                      <a:pt y="659502" x="0"/>
                      <a:pt y="684000" x="24498"/>
                      <a:pt y="684000" x="54720"/>
                    </a:cubicBezTo>
                    <a:lnTo>
                      <a:pt y="684000" x="629280"/>
                    </a:lnTo>
                    <a:close/>
                    <a:moveTo>
                      <a:pt y="171000" x="0"/>
                    </a:moveTo>
                    <a:lnTo>
                      <a:pt y="171000" x="684000"/>
                    </a:lnTo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000000"/>
                </a:solidFill>
                <a:bevel/>
              </a:ln>
            </p:spPr>
          </p:sp>
          <p:sp>
            <p:nvSpPr>
              <p:cNvPr id="187" name="Text 187"/>
              <p:cNvSpPr txBox="1"/>
              <p:nvPr/>
            </p:nvSpPr>
            <p:spPr>
              <a:xfrm>
                <a:off y="2335733" x="6029239"/>
                <a:ext cx="684000" cy="163876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1.1.1</a:t>
                </a:r>
              </a:p>
            </p:txBody>
          </p:sp>
          <p:sp>
            <p:nvSpPr>
              <p:cNvPr id="188" name="Text 188"/>
              <p:cNvSpPr txBox="1"/>
              <p:nvPr/>
            </p:nvSpPr>
            <p:spPr>
              <a:xfrm>
                <a:off y="2499608" x="6029239"/>
                <a:ext cx="684000" cy="520124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Store Uid &amp;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Pass</a:t>
                </a:r>
              </a:p>
            </p:txBody>
          </p:sp>
        </p:grpSp>
        <p:sp>
          <p:nvSpPr>
            <p:cNvPr id="159" name="ConnectLine"/>
            <p:cNvSpPr/>
            <p:nvPr/>
          </p:nvSpPr>
          <p:spPr>
            <a:xfrm>
              <a:off y="1849333" x="7131239"/>
              <a:ext cx="418000" cy="828400"/>
            </a:xfrm>
            <a:custGeom>
              <a:avLst/>
              <a:gdLst/>
              <a:ahLst/>
              <a:cxnLst/>
              <a:pathLst>
                <a:path fill="none" h="828400" w="418000">
                  <a:moveTo>
                    <a:pt y="0" x="0"/>
                  </a:moveTo>
                  <a:lnTo>
                    <a:pt y="828400" x="0"/>
                  </a:lnTo>
                  <a:lnTo>
                    <a:pt y="828400" x="-4180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160" name="ConnectLine"/>
            <p:cNvSpPr/>
            <p:nvPr/>
          </p:nvSpPr>
          <p:spPr>
            <a:xfrm>
              <a:off y="1446533" x="5124841"/>
              <a:ext cx="1199531" cy="98800"/>
            </a:xfrm>
            <a:custGeom>
              <a:avLst/>
              <a:gdLst/>
              <a:ahLst/>
              <a:cxnLst/>
              <a:pathLst>
                <a:path fill="none" h="98800" w="1199531">
                  <a:moveTo>
                    <a:pt y="0" x="0"/>
                  </a:moveTo>
                  <a:lnTo>
                    <a:pt y="0" x="956331"/>
                  </a:lnTo>
                  <a:lnTo>
                    <a:pt y="98800" x="956331"/>
                  </a:lnTo>
                  <a:lnTo>
                    <a:pt y="98800" x="1199531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grpSp>
          <p:nvGrpSpPr>
            <p:cNvPr id="189" name="Group 189"/>
            <p:cNvGrpSpPr/>
            <p:nvPr/>
          </p:nvGrpSpPr>
          <p:grpSpPr>
            <a:xfrm>
              <a:off y="2168535" x="2966439"/>
              <a:ext cx="2158400" cy="972253"/>
              <a:chOff y="2168535" x="2966439"/>
              <a:chExt cx="2158400" cy="972253"/>
            </a:xfrm>
          </p:grpSpPr>
          <p:sp>
            <p:nvSpPr>
              <p:cNvPr id="161" name="Process w/location"/>
              <p:cNvSpPr/>
              <p:nvPr/>
            </p:nvSpPr>
            <p:spPr>
              <a:xfrm>
                <a:off y="2168535" x="2966439"/>
                <a:ext cx="2158400" cy="972253"/>
              </a:xfrm>
              <a:custGeom>
                <a:avLst/>
                <a:gdLst>
                  <a:gd fmla="*/ 1079200 w 2158400" name="connsiteX0"/>
                  <a:gd fmla="*/ 972253 h 972253" name="connsiteY0"/>
                  <a:gd fmla="*/ 1079200 w 2158400" name="connsiteX1"/>
                  <a:gd fmla="*/ 0 h 972253" name="connsiteY1"/>
                  <a:gd fmla="*/ 2158400 w 2158400" name="connsiteX2"/>
                  <a:gd fmla="*/ 486125 h 972253" name="connsiteY2"/>
                  <a:gd fmla="*/ 0 w 2158400" name="connsiteX3"/>
                  <a:gd fmla="*/ 486125 h 972253" name="connsiteY3"/>
                  <a:gd fmla="*/ 1079200 w 2158400" name="connsiteX4"/>
                  <a:gd fmla="*/ 486125 h 972253" name="connsiteY4"/>
                  <a:gd fmla="*/ 539600 w 2158400" name="connsiteX5"/>
                  <a:gd fmla="*/ 0 h 972253" name="connsiteY5"/>
                  <a:gd fmla="*/ 1618800 w 2158400" name="connsiteX6"/>
                  <a:gd fmla="*/ 0 h 972253" name="connsiteY6"/>
                  <a:gd fmla="*/ 539600 w 2158400" name="connsiteX7"/>
                  <a:gd fmla="*/ 972253 h 972253" name="connsiteY7"/>
                  <a:gd fmla="*/ 1618800 w 2158400" name="connsiteX8"/>
                  <a:gd fmla="*/ 972253 h 972253" name="connsiteY8"/>
                  <a:gd fmla="*/ 0 w 2158400" name="connsiteX9"/>
                  <a:gd fmla="*/ 243062 h 972253" name="connsiteY9"/>
                  <a:gd fmla="*/ 0 w 2158400" name="connsiteX10"/>
                  <a:gd fmla="*/ 729187 h 972253" name="connsiteY10"/>
                  <a:gd fmla="*/ 2158400 w 2158400" name="connsiteX11"/>
                  <a:gd fmla="*/ 243062 h 972253" name="connsiteY11"/>
                  <a:gd fmla="*/ 2158400 w 2158400" name="connsiteX12"/>
                  <a:gd fmla="*/ 729187 h 972253" name="connsiteY12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  <a:cxn ang="0">
                    <a:pos y="connsiteY8" x="connsiteX8"/>
                  </a:cxn>
                  <a:cxn ang="0">
                    <a:pos y="connsiteY9" x="connsiteX9"/>
                  </a:cxn>
                  <a:cxn ang="0">
                    <a:pos y="connsiteY10" x="connsiteX10"/>
                  </a:cxn>
                  <a:cxn ang="0">
                    <a:pos y="connsiteY11" x="connsiteX11"/>
                  </a:cxn>
                  <a:cxn ang="0">
                    <a:pos y="connsiteY12" x="connsiteX12"/>
                  </a:cxn>
                </a:cxnLst>
                <a:pathLst>
                  <a:path stroke="false" h="972253" w="2158400">
                    <a:moveTo>
                      <a:pt y="972253" x="1985728"/>
                    </a:moveTo>
                    <a:cubicBezTo>
                      <a:pt y="972253" x="2081093"/>
                      <a:pt y="894946" x="2158400"/>
                      <a:pt y="799581" x="2158400"/>
                    </a:cubicBezTo>
                    <a:lnTo>
                      <a:pt y="172672" x="2158400"/>
                    </a:lnTo>
                    <a:cubicBezTo>
                      <a:pt y="77305" x="2158400"/>
                      <a:pt y="0" x="2081093"/>
                      <a:pt y="0" x="1985728"/>
                    </a:cubicBezTo>
                    <a:lnTo>
                      <a:pt y="0" x="172672"/>
                    </a:lnTo>
                    <a:cubicBezTo>
                      <a:pt y="0" x="77305"/>
                      <a:pt y="77305" x="0"/>
                      <a:pt y="172672" x="0"/>
                    </a:cubicBezTo>
                    <a:lnTo>
                      <a:pt y="799581" x="0"/>
                    </a:lnTo>
                    <a:cubicBezTo>
                      <a:pt y="894946" x="0"/>
                      <a:pt y="972253" x="77305"/>
                      <a:pt y="972253" x="172672"/>
                    </a:cubicBezTo>
                    <a:lnTo>
                      <a:pt y="972253" x="1985728"/>
                    </a:lnTo>
                    <a:close/>
                  </a:path>
                  <a:path fill="none" h="972253" w="2158400">
                    <a:moveTo>
                      <a:pt y="972253" x="1985728"/>
                    </a:moveTo>
                    <a:cubicBezTo>
                      <a:pt y="972253" x="2081093"/>
                      <a:pt y="894946" x="2158400"/>
                      <a:pt y="799581" x="2158400"/>
                    </a:cubicBezTo>
                    <a:lnTo>
                      <a:pt y="172672" x="2158400"/>
                    </a:lnTo>
                    <a:cubicBezTo>
                      <a:pt y="77305" x="2158400"/>
                      <a:pt y="0" x="2081093"/>
                      <a:pt y="0" x="1985728"/>
                    </a:cubicBezTo>
                    <a:lnTo>
                      <a:pt y="0" x="172672"/>
                    </a:lnTo>
                    <a:cubicBezTo>
                      <a:pt y="0" x="77305"/>
                      <a:pt y="77305" x="0"/>
                      <a:pt y="172672" x="0"/>
                    </a:cubicBezTo>
                    <a:lnTo>
                      <a:pt y="799581" x="0"/>
                    </a:lnTo>
                    <a:cubicBezTo>
                      <a:pt y="894946" x="0"/>
                      <a:pt y="972253" x="77305"/>
                      <a:pt y="972253" x="172672"/>
                    </a:cubicBezTo>
                    <a:lnTo>
                      <a:pt y="972253" x="1985728"/>
                    </a:lnTo>
                    <a:close/>
                    <a:moveTo>
                      <a:pt y="182400" x="0"/>
                    </a:moveTo>
                    <a:lnTo>
                      <a:pt y="182400" x="2158400"/>
                    </a:lnTo>
                    <a:moveTo>
                      <a:pt y="781272" x="0"/>
                    </a:moveTo>
                    <a:lnTo>
                      <a:pt y="781272" x="2158400"/>
                    </a:lnTo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000000"/>
                </a:solidFill>
                <a:bevel/>
              </a:ln>
            </p:spPr>
          </p:sp>
          <p:sp>
            <p:nvSpPr>
              <p:cNvPr id="190" name="Text 190"/>
              <p:cNvSpPr txBox="1"/>
              <p:nvPr/>
            </p:nvSpPr>
            <p:spPr>
              <a:xfrm>
                <a:off y="2168535" x="2966439"/>
                <a:ext cx="2158400" cy="232935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1</a:t>
                </a:r>
              </a:p>
            </p:txBody>
          </p:sp>
          <p:sp>
            <p:nvSpPr>
              <p:cNvPr id="191" name="Text 191"/>
              <p:cNvSpPr txBox="1"/>
              <p:nvPr/>
            </p:nvSpPr>
            <p:spPr>
              <a:xfrm>
                <a:off y="2411597" x="2966439"/>
                <a:ext cx="2158400" cy="232935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Check Uid &amp; Pass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Weather it is correct or not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From Stored value</a:t>
                </a:r>
              </a:p>
            </p:txBody>
          </p:sp>
          <p:sp>
            <p:nvSpPr>
              <p:cNvPr id="192" name="Text 192"/>
              <p:cNvSpPr txBox="1"/>
              <p:nvPr/>
            </p:nvSpPr>
            <p:spPr>
              <a:xfrm>
                <a:off y="2644532" x="2966439"/>
                <a:ext cx="2158400" cy="496251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1.2</a:t>
                </a:r>
              </a:p>
            </p:txBody>
          </p:sp>
        </p:grpSp>
        <p:sp>
          <p:nvSpPr>
            <p:cNvPr id="162" name="ConnectLine"/>
            <p:cNvSpPr/>
            <p:nvPr/>
          </p:nvSpPr>
          <p:spPr>
            <a:xfrm>
              <a:off y="2677734" x="6029239"/>
              <a:ext cx="904400" cy="23075"/>
            </a:xfrm>
            <a:custGeom>
              <a:avLst/>
              <a:gdLst/>
              <a:ahLst/>
              <a:cxnLst/>
              <a:pathLst>
                <a:path fill="none" h="23075" w="904400">
                  <a:moveTo>
                    <a:pt y="0" x="0"/>
                  </a:moveTo>
                  <a:lnTo>
                    <a:pt y="0" x="-661200"/>
                  </a:lnTo>
                  <a:lnTo>
                    <a:pt y="-23075" x="-661200"/>
                  </a:lnTo>
                  <a:lnTo>
                    <a:pt y="-23075" x="-9044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163" name="ConnectLine"/>
            <p:cNvSpPr/>
            <p:nvPr/>
          </p:nvSpPr>
          <p:spPr>
            <a:xfrm>
              <a:off y="1446533" x="2244439"/>
              <a:ext cx="722000" cy="7600"/>
            </a:xfrm>
            <a:custGeom>
              <a:avLst/>
              <a:gdLst/>
              <a:ahLst/>
              <a:cxnLst/>
              <a:pathLst>
                <a:path fill="none" h="7600" w="722000">
                  <a:moveTo>
                    <a:pt y="0" x="0"/>
                  </a:moveTo>
                  <a:lnTo>
                    <a:pt y="0" x="7220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grpSp>
          <p:nvGrpSpPr>
            <p:cNvPr id="193" name="Group 193"/>
            <p:cNvGrpSpPr/>
            <p:nvPr/>
          </p:nvGrpSpPr>
          <p:grpSpPr>
            <a:xfrm>
              <a:off y="2213860" x="1362839"/>
              <a:ext cx="972800" cy="926926"/>
              <a:chOff y="2213860" x="1362839"/>
              <a:chExt cx="972800" cy="926926"/>
            </a:xfrm>
          </p:grpSpPr>
          <p:sp>
            <p:nvSpPr>
              <p:cNvPr id="164" name="Process"/>
              <p:cNvSpPr/>
              <p:nvPr/>
            </p:nvSpPr>
            <p:spPr>
              <a:xfrm>
                <a:off y="2213860" x="1362839"/>
                <a:ext cx="972800" cy="926926"/>
              </a:xfrm>
              <a:custGeom>
                <a:avLst/>
                <a:gdLst>
                  <a:gd fmla="*/ 486400 w 972800" name="connsiteX0"/>
                  <a:gd fmla="*/ 926926 h 926926" name="connsiteY0"/>
                  <a:gd fmla="*/ 486400 w 972800" name="connsiteX1"/>
                  <a:gd fmla="*/ 0 h 926926" name="connsiteY1"/>
                  <a:gd fmla="*/ 972800 w 972800" name="connsiteX2"/>
                  <a:gd fmla="*/ 463462 h 926926" name="connsiteY2"/>
                  <a:gd fmla="*/ 0 w 972800" name="connsiteX3"/>
                  <a:gd fmla="*/ 463462 h 926926" name="connsiteY3"/>
                  <a:gd fmla="*/ 486400 w 972800" name="connsiteX4"/>
                  <a:gd fmla="*/ 463462 h 926926" name="connsiteY4"/>
                  <a:gd fmla="*/ 243200 w 972800" name="connsiteX5"/>
                  <a:gd fmla="*/ 0 h 926926" name="connsiteY5"/>
                  <a:gd fmla="*/ 729600 w 972800" name="connsiteX6"/>
                  <a:gd fmla="*/ 0 h 926926" name="connsiteY6"/>
                  <a:gd fmla="*/ 243200 w 972800" name="connsiteX7"/>
                  <a:gd fmla="*/ 926926 h 926926" name="connsiteY7"/>
                  <a:gd fmla="*/ 729600 w 972800" name="connsiteX8"/>
                  <a:gd fmla="*/ 926926 h 926926" name="connsiteY8"/>
                  <a:gd fmla="*/ 0 w 972800" name="connsiteX9"/>
                  <a:gd fmla="*/ 231731 h 926926" name="connsiteY9"/>
                  <a:gd fmla="*/ 0 w 972800" name="connsiteX10"/>
                  <a:gd fmla="*/ 695193 h 926926" name="connsiteY10"/>
                  <a:gd fmla="*/ 972800 w 972800" name="connsiteX11"/>
                  <a:gd fmla="*/ 231731 h 926926" name="connsiteY11"/>
                  <a:gd fmla="*/ 972800 w 972800" name="connsiteX12"/>
                  <a:gd fmla="*/ 695193 h 926926" name="connsiteY12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  <a:cxn ang="0">
                    <a:pos y="connsiteY8" x="connsiteX8"/>
                  </a:cxn>
                  <a:cxn ang="0">
                    <a:pos y="connsiteY9" x="connsiteX9"/>
                  </a:cxn>
                  <a:cxn ang="0">
                    <a:pos y="connsiteY10" x="connsiteX10"/>
                  </a:cxn>
                  <a:cxn ang="0">
                    <a:pos y="connsiteY11" x="connsiteX11"/>
                  </a:cxn>
                  <a:cxn ang="0">
                    <a:pos y="connsiteY12" x="connsiteX12"/>
                  </a:cxn>
                </a:cxnLst>
                <a:pathLst>
                  <a:path stroke="false" h="926926" w="972800">
                    <a:moveTo>
                      <a:pt y="926926" x="894976"/>
                    </a:moveTo>
                    <a:cubicBezTo>
                      <a:pt y="926926" x="937962"/>
                      <a:pt y="892080" x="972800"/>
                      <a:pt y="849102" x="972800"/>
                    </a:cubicBezTo>
                    <a:lnTo>
                      <a:pt y="77824" x="972800"/>
                    </a:lnTo>
                    <a:cubicBezTo>
                      <a:pt y="34842" x="972800"/>
                      <a:pt y="0" x="937962"/>
                      <a:pt y="0" x="894976"/>
                    </a:cubicBezTo>
                    <a:lnTo>
                      <a:pt y="0" x="77824"/>
                    </a:lnTo>
                    <a:cubicBezTo>
                      <a:pt y="0" x="34842"/>
                      <a:pt y="34842" x="0"/>
                      <a:pt y="77824" x="0"/>
                    </a:cubicBezTo>
                    <a:lnTo>
                      <a:pt y="849102" x="0"/>
                    </a:lnTo>
                    <a:cubicBezTo>
                      <a:pt y="892080" x="0"/>
                      <a:pt y="926926" x="34842"/>
                      <a:pt y="926926" x="77824"/>
                    </a:cubicBezTo>
                    <a:lnTo>
                      <a:pt y="926926" x="894976"/>
                    </a:lnTo>
                    <a:close/>
                  </a:path>
                  <a:path fill="none" h="926926" w="972800">
                    <a:moveTo>
                      <a:pt y="926926" x="894976"/>
                    </a:moveTo>
                    <a:cubicBezTo>
                      <a:pt y="926926" x="937962"/>
                      <a:pt y="892080" x="972800"/>
                      <a:pt y="849102" x="972800"/>
                    </a:cubicBezTo>
                    <a:lnTo>
                      <a:pt y="77824" x="972800"/>
                    </a:lnTo>
                    <a:cubicBezTo>
                      <a:pt y="34842" x="972800"/>
                      <a:pt y="0" x="937962"/>
                      <a:pt y="0" x="894976"/>
                    </a:cubicBezTo>
                    <a:lnTo>
                      <a:pt y="0" x="77824"/>
                    </a:lnTo>
                    <a:cubicBezTo>
                      <a:pt y="0" x="34842"/>
                      <a:pt y="34842" x="0"/>
                      <a:pt y="77824" x="0"/>
                    </a:cubicBezTo>
                    <a:lnTo>
                      <a:pt y="849102" x="0"/>
                    </a:lnTo>
                    <a:cubicBezTo>
                      <a:pt y="892080" x="0"/>
                      <a:pt y="926926" x="34842"/>
                      <a:pt y="926926" x="77824"/>
                    </a:cubicBezTo>
                    <a:lnTo>
                      <a:pt y="926926" x="894976"/>
                    </a:lnTo>
                    <a:close/>
                    <a:moveTo>
                      <a:pt y="231731" x="0"/>
                    </a:moveTo>
                    <a:lnTo>
                      <a:pt y="231731" x="972800"/>
                    </a:lnTo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000000"/>
                </a:solidFill>
                <a:bevel/>
              </a:ln>
            </p:spPr>
          </p:sp>
          <p:sp>
            <p:nvSpPr>
              <p:cNvPr id="194" name="Text 194"/>
              <p:cNvSpPr txBox="1"/>
              <p:nvPr/>
            </p:nvSpPr>
            <p:spPr>
              <a:xfrm>
                <a:off y="2213860" x="1362839"/>
                <a:ext cx="972800" cy="222077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2</a:t>
                </a:r>
              </a:p>
            </p:txBody>
          </p:sp>
          <p:sp>
            <p:nvSpPr>
              <p:cNvPr id="195" name="Text 195"/>
              <p:cNvSpPr txBox="1"/>
              <p:nvPr/>
            </p:nvSpPr>
            <p:spPr>
              <a:xfrm>
                <a:off y="2435936" x="1362839"/>
                <a:ext cx="972800" cy="704848"/>
              </a:xfrm>
              <a:prstGeom prst="rect">
                <a:avLst/>
              </a:prstGeom>
              <a:noFill/>
            </p:spPr>
            <p:txBody>
              <a:bodyPr rtlCol="0" tIns="0" anchor="ctr" lIns="36000" rIns="36000" bIns="0" wrap="square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191919"/>
                    </a:solidFill>
                    <a:latin typeface="Times New Roman"/>
                  </a:rPr>
                  <a:t>If User Type</a:t>
                </a:r>
              </a:p>
            </p:txBody>
          </p:sp>
        </p:grpSp>
        <p:sp>
          <p:nvSpPr>
            <p:cNvPr id="165" name="ConnectLine"/>
            <p:cNvSpPr/>
            <p:nvPr/>
          </p:nvSpPr>
          <p:spPr>
            <a:xfrm>
              <a:off y="1932660" x="4045639"/>
              <a:ext cx="2196400" cy="281200"/>
            </a:xfrm>
            <a:custGeom>
              <a:avLst/>
              <a:gdLst/>
              <a:ahLst/>
              <a:cxnLst/>
              <a:pathLst>
                <a:path fill="none" h="281200" w="2196400">
                  <a:moveTo>
                    <a:pt y="0" x="0"/>
                  </a:moveTo>
                  <a:lnTo>
                    <a:pt y="114275" x="0"/>
                  </a:lnTo>
                  <a:lnTo>
                    <a:pt y="114275" x="-2196400"/>
                  </a:lnTo>
                  <a:lnTo>
                    <a:pt y="281200" x="-21964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171" name="ConnectLine"/>
            <p:cNvSpPr/>
            <p:nvPr/>
          </p:nvSpPr>
          <p:spPr>
            <a:xfrm>
              <a:off y="2677321" x="1362839"/>
              <a:ext cx="243200" cy="1509010"/>
            </a:xfrm>
            <a:custGeom>
              <a:avLst/>
              <a:gdLst/>
              <a:ahLst/>
              <a:cxnLst/>
              <a:pathLst>
                <a:path fill="none" h="1509010" w="243200">
                  <a:moveTo>
                    <a:pt y="0" x="0"/>
                  </a:moveTo>
                  <a:lnTo>
                    <a:pt y="0" x="-243200"/>
                  </a:lnTo>
                  <a:lnTo>
                    <a:pt y="1265810" x="-243200"/>
                  </a:lnTo>
                  <a:lnTo>
                    <a:pt y="1265810" x="0"/>
                  </a:lnTo>
                  <a:lnTo>
                    <a:pt y="150901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172" name="ConnectLine"/>
            <p:cNvSpPr/>
            <p:nvPr/>
          </p:nvSpPr>
          <p:spPr>
            <a:xfrm>
              <a:off y="2677322" x="2335639"/>
              <a:ext cx="1846800" cy="699338"/>
            </a:xfrm>
            <a:custGeom>
              <a:avLst/>
              <a:gdLst/>
              <a:ahLst/>
              <a:cxnLst/>
              <a:pathLst>
                <a:path fill="none" h="699338" w="1846800">
                  <a:moveTo>
                    <a:pt y="0" x="0"/>
                  </a:moveTo>
                  <a:lnTo>
                    <a:pt y="0" x="387600"/>
                  </a:lnTo>
                  <a:lnTo>
                    <a:pt y="608413" x="387600"/>
                  </a:lnTo>
                  <a:lnTo>
                    <a:pt y="608413" x="1846800"/>
                  </a:lnTo>
                  <a:lnTo>
                    <a:pt y="699338" x="18468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173" name="ConnectLine"/>
            <p:cNvSpPr/>
            <p:nvPr/>
          </p:nvSpPr>
          <p:spPr>
            <a:xfrm>
              <a:off y="3140785" x="1849239"/>
              <a:ext cx="881600" cy="684550"/>
            </a:xfrm>
            <a:custGeom>
              <a:avLst/>
              <a:gdLst/>
              <a:ahLst/>
              <a:cxnLst/>
              <a:pathLst>
                <a:path fill="none" h="684550" w="881600">
                  <a:moveTo>
                    <a:pt y="0" x="0"/>
                  </a:moveTo>
                  <a:lnTo>
                    <a:pt y="327350" x="0"/>
                  </a:lnTo>
                  <a:lnTo>
                    <a:pt y="327350" x="881600"/>
                  </a:lnTo>
                  <a:lnTo>
                    <a:pt y="684550" x="8816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175" name="ConnectLine"/>
            <p:cNvSpPr/>
            <p:nvPr/>
          </p:nvSpPr>
          <p:spPr>
            <a:xfrm>
              <a:off y="2654659" x="2966439"/>
              <a:ext cx="326800" cy="592525"/>
            </a:xfrm>
            <a:custGeom>
              <a:avLst/>
              <a:gdLst/>
              <a:ahLst/>
              <a:cxnLst/>
              <a:pathLst>
                <a:path fill="none" h="592525" w="326800">
                  <a:moveTo>
                    <a:pt y="0" x="0"/>
                  </a:moveTo>
                  <a:lnTo>
                    <a:pt y="0" x="-81700"/>
                  </a:lnTo>
                  <a:lnTo>
                    <a:pt y="-303725" x="-81700"/>
                  </a:lnTo>
                  <a:lnTo>
                    <a:pt y="-303725" x="-326800"/>
                  </a:lnTo>
                  <a:lnTo>
                    <a:pt y="-592525" x="-3268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178" name="Process 2"/>
            <p:cNvSpPr/>
            <p:nvPr/>
          </p:nvSpPr>
          <p:spPr>
            <a:xfrm>
              <a:off y="5542933" x="19936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KJC TODAY	</a:t>
              </a:r>
            </a:p>
          </p:txBody>
        </p:sp>
        <p:sp>
          <p:nvSpPr>
            <p:cNvPr id="180" name="Process 2"/>
            <p:cNvSpPr/>
            <p:nvPr/>
          </p:nvSpPr>
          <p:spPr>
            <a:xfrm>
              <a:off y="5542933" x="27840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MAIL BOX</a:t>
              </a:r>
            </a:p>
          </p:txBody>
        </p:sp>
        <p:sp>
          <p:nvSpPr>
            <p:cNvPr id="181" name="Process 2"/>
            <p:cNvSpPr/>
            <p:nvPr/>
          </p:nvSpPr>
          <p:spPr>
            <a:xfrm>
              <a:off y="5542933" x="35744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LMS</a:t>
              </a:r>
            </a:p>
          </p:txBody>
        </p:sp>
        <p:sp>
          <p:nvSpPr>
            <p:cNvPr id="182" name="Process 2"/>
            <p:cNvSpPr/>
            <p:nvPr/>
          </p:nvSpPr>
          <p:spPr>
            <a:xfrm>
              <a:off y="5542933" x="43648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ONLINE</a:t>
              </a:r>
            </a:p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METTING</a:t>
              </a:r>
            </a:p>
          </p:txBody>
        </p:sp>
        <p:sp>
          <p:nvSpPr>
            <p:cNvPr id="183" name="Process 2"/>
            <p:cNvSpPr/>
            <p:nvPr/>
          </p:nvSpPr>
          <p:spPr>
            <a:xfrm>
              <a:off y="5542933" x="51552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ACADEMICS</a:t>
              </a:r>
            </a:p>
          </p:txBody>
        </p:sp>
        <p:sp>
          <p:nvSpPr>
            <p:cNvPr id="184" name="Process 2"/>
            <p:cNvSpPr/>
            <p:nvPr/>
          </p:nvSpPr>
          <p:spPr>
            <a:xfrm>
              <a:off y="5542933" x="59456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FEES</a:t>
              </a:r>
            </a:p>
          </p:txBody>
        </p:sp>
        <p:sp>
          <p:nvSpPr>
            <p:cNvPr id="185" name="Process 2"/>
            <p:cNvSpPr/>
            <p:nvPr/>
          </p:nvSpPr>
          <p:spPr>
            <a:xfrm>
              <a:off y="5542933" x="67360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ATTENDANCE</a:t>
              </a:r>
            </a:p>
          </p:txBody>
        </p:sp>
        <p:sp>
          <p:nvSpPr>
            <p:cNvPr id="186" name="Process 2"/>
            <p:cNvSpPr/>
            <p:nvPr/>
          </p:nvSpPr>
          <p:spPr>
            <a:xfrm>
              <a:off y="5542933" x="75264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EVENTS</a:t>
              </a:r>
            </a:p>
          </p:txBody>
        </p:sp>
        <p:sp>
          <p:nvSpPr>
            <p:cNvPr id="214" name="ConnectLine"/>
            <p:cNvSpPr/>
            <p:nvPr/>
          </p:nvSpPr>
          <p:spPr>
            <a:xfrm>
              <a:off y="5542933" x="3126039"/>
              <a:ext cx="7600" cy="243200"/>
            </a:xfrm>
            <a:custGeom>
              <a:avLst/>
              <a:gdLst/>
              <a:ahLst/>
              <a:cxnLst/>
              <a:pathLst>
                <a:path fill="none" h="243200" w="7600">
                  <a:moveTo>
                    <a:pt y="0" x="0"/>
                  </a:moveTo>
                  <a:lnTo>
                    <a:pt y="-2432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15" name="ConnectLine"/>
            <p:cNvSpPr/>
            <p:nvPr/>
          </p:nvSpPr>
          <p:spPr>
            <a:xfrm>
              <a:off y="5542933" x="3916439"/>
              <a:ext cx="7600" cy="243200"/>
            </a:xfrm>
            <a:custGeom>
              <a:avLst/>
              <a:gdLst/>
              <a:ahLst/>
              <a:cxnLst/>
              <a:pathLst>
                <a:path fill="none" h="243200" w="7600">
                  <a:moveTo>
                    <a:pt y="0" x="0"/>
                  </a:moveTo>
                  <a:lnTo>
                    <a:pt y="-2432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17" name="ConnectLine"/>
            <p:cNvSpPr/>
            <p:nvPr/>
          </p:nvSpPr>
          <p:spPr>
            <a:xfrm>
              <a:off y="5542933" x="5497239"/>
              <a:ext cx="7600" cy="243200"/>
            </a:xfrm>
            <a:custGeom>
              <a:avLst/>
              <a:gdLst/>
              <a:ahLst/>
              <a:cxnLst/>
              <a:pathLst>
                <a:path fill="none" h="243200" w="7600">
                  <a:moveTo>
                    <a:pt y="0" x="0"/>
                  </a:moveTo>
                  <a:lnTo>
                    <a:pt y="-2432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18" name="ConnectLine"/>
            <p:cNvSpPr/>
            <p:nvPr/>
          </p:nvSpPr>
          <p:spPr>
            <a:xfrm>
              <a:off y="5542933" x="6287639"/>
              <a:ext cx="7600" cy="243200"/>
            </a:xfrm>
            <a:custGeom>
              <a:avLst/>
              <a:gdLst/>
              <a:ahLst/>
              <a:cxnLst/>
              <a:pathLst>
                <a:path fill="none" h="243200" w="7600">
                  <a:moveTo>
                    <a:pt y="0" x="0"/>
                  </a:moveTo>
                  <a:lnTo>
                    <a:pt y="-2432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19" name="ConnectLine"/>
            <p:cNvSpPr/>
            <p:nvPr/>
          </p:nvSpPr>
          <p:spPr>
            <a:xfrm>
              <a:off y="5542933" x="7078039"/>
              <a:ext cx="7600" cy="243200"/>
            </a:xfrm>
            <a:custGeom>
              <a:avLst/>
              <a:gdLst/>
              <a:ahLst/>
              <a:cxnLst/>
              <a:pathLst>
                <a:path fill="none" h="243200" w="7600">
                  <a:moveTo>
                    <a:pt y="0" x="0"/>
                  </a:moveTo>
                  <a:lnTo>
                    <a:pt y="-2432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20" name="ConnectLine"/>
            <p:cNvSpPr/>
            <p:nvPr/>
          </p:nvSpPr>
          <p:spPr>
            <a:xfrm>
              <a:off y="5542933" x="7868439"/>
              <a:ext cx="7600" cy="243200"/>
            </a:xfrm>
            <a:custGeom>
              <a:avLst/>
              <a:gdLst/>
              <a:ahLst/>
              <a:cxnLst/>
              <a:pathLst>
                <a:path fill="none" h="243200" w="7600">
                  <a:moveTo>
                    <a:pt y="0" x="0"/>
                  </a:moveTo>
                  <a:lnTo>
                    <a:pt y="-2432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21" name="ConnectLine"/>
            <p:cNvSpPr/>
            <p:nvPr/>
          </p:nvSpPr>
          <p:spPr>
            <a:xfrm>
              <a:off y="5542933" x="4706839"/>
              <a:ext cx="7600" cy="243200"/>
            </a:xfrm>
            <a:custGeom>
              <a:avLst/>
              <a:gdLst/>
              <a:ahLst/>
              <a:cxnLst/>
              <a:pathLst>
                <a:path fill="none" h="243200" w="7600">
                  <a:moveTo>
                    <a:pt y="0" x="0"/>
                  </a:moveTo>
                  <a:lnTo>
                    <a:pt y="-2432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22" name="ConnectLine"/>
            <p:cNvSpPr/>
            <p:nvPr/>
          </p:nvSpPr>
          <p:spPr>
            <a:xfrm>
              <a:off y="5542933" x="2335639"/>
              <a:ext cx="7600" cy="243200"/>
            </a:xfrm>
            <a:custGeom>
              <a:avLst/>
              <a:gdLst/>
              <a:ahLst/>
              <a:cxnLst/>
              <a:pathLst>
                <a:path fill="none" h="243200" w="7600">
                  <a:moveTo>
                    <a:pt y="0" x="0"/>
                  </a:moveTo>
                  <a:lnTo>
                    <a:pt y="-2432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30" name="ConnectLine"/>
            <p:cNvSpPr/>
            <p:nvPr/>
          </p:nvSpPr>
          <p:spPr>
            <a:xfrm>
              <a:off y="5045133" x="1309639"/>
              <a:ext cx="6558800" cy="254600"/>
            </a:xfrm>
            <a:custGeom>
              <a:avLst/>
              <a:gdLst/>
              <a:ahLst/>
              <a:cxnLst/>
              <a:pathLst>
                <a:path fill="none" h="254600" w="6558800">
                  <a:moveTo>
                    <a:pt y="0" x="0"/>
                  </a:moveTo>
                  <a:lnTo>
                    <a:pt y="254600" x="0"/>
                  </a:lnTo>
                  <a:lnTo>
                    <a:pt y="254600" x="65588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31" name="Interface"/>
            <p:cNvSpPr/>
            <p:nvPr/>
          </p:nvSpPr>
          <p:spPr>
            <a:xfrm>
              <a:off y="4186333" x="876439"/>
              <a:ext cx="972800" cy="858800"/>
            </a:xfrm>
            <a:custGeom>
              <a:avLst/>
              <a:gdLst>
                <a:gd fmla="*/ 486400 w 972800" name="connsiteX0"/>
                <a:gd fmla="*/ 858800 h 858800" name="connsiteY0"/>
                <a:gd fmla="*/ 486400 w 972800" name="connsiteX1"/>
                <a:gd fmla="*/ 0 h 858800" name="connsiteY1"/>
                <a:gd fmla="*/ 972800 w 972800" name="connsiteX2"/>
                <a:gd fmla="*/ 429400 h 858800" name="connsiteY2"/>
                <a:gd fmla="*/ 0 w 972800" name="connsiteX3"/>
                <a:gd fmla="*/ 429400 h 858800" name="connsiteY3"/>
                <a:gd fmla="*/ 486400 w 972800" name="connsiteX4"/>
                <a:gd fmla="*/ 429400 h 858800" name="connsiteY4"/>
                <a:gd fmla="*/ 243200 w 972800" name="connsiteX5"/>
                <a:gd fmla="*/ 0 h 858800" name="connsiteY5"/>
                <a:gd fmla="*/ 729600 w 972800" name="connsiteX6"/>
                <a:gd fmla="*/ 0 h 858800" name="connsiteY6"/>
                <a:gd fmla="*/ 243200 w 972800" name="connsiteX7"/>
                <a:gd fmla="*/ 858800 h 858800" name="connsiteY7"/>
                <a:gd fmla="*/ 729600 w 972800" name="connsiteX8"/>
                <a:gd fmla="*/ 858800 h 858800" name="connsiteY8"/>
                <a:gd fmla="*/ 0 w 972800" name="connsiteX9"/>
                <a:gd fmla="*/ 214700 h 858800" name="connsiteY9"/>
                <a:gd fmla="*/ 0 w 972800" name="connsiteX10"/>
                <a:gd fmla="*/ 644100 h 858800" name="connsiteY10"/>
                <a:gd fmla="*/ 972800 w 972800" name="connsiteX11"/>
                <a:gd fmla="*/ 214700 h 858800" name="connsiteY11"/>
                <a:gd fmla="*/ 972800 w 972800" name="connsiteX12"/>
                <a:gd fmla="*/ 644100 h 8588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858800" w="972800">
                  <a:moveTo>
                    <a:pt y="858800" x="972800"/>
                  </a:moveTo>
                  <a:lnTo>
                    <a:pt y="0" x="972800"/>
                  </a:lnTo>
                  <a:lnTo>
                    <a:pt y="0" x="0"/>
                  </a:lnTo>
                  <a:lnTo>
                    <a:pt y="858800" x="0"/>
                  </a:lnTo>
                  <a:lnTo>
                    <a:pt y="858800" x="97280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STUDENT</a:t>
              </a:r>
            </a:p>
          </p:txBody>
        </p:sp>
        <p:sp>
          <p:nvSpPr>
            <p:cNvPr id="232" name="Interface"/>
            <p:cNvSpPr/>
            <p:nvPr/>
          </p:nvSpPr>
          <p:spPr>
            <a:xfrm>
              <a:off y="3825333" x="2244439"/>
              <a:ext cx="972800" cy="858800"/>
            </a:xfrm>
            <a:custGeom>
              <a:avLst/>
              <a:gdLst>
                <a:gd fmla="*/ 486400 w 972800" name="connsiteX0"/>
                <a:gd fmla="*/ 858800 h 858800" name="connsiteY0"/>
                <a:gd fmla="*/ 486400 w 972800" name="connsiteX1"/>
                <a:gd fmla="*/ 0 h 858800" name="connsiteY1"/>
                <a:gd fmla="*/ 972800 w 972800" name="connsiteX2"/>
                <a:gd fmla="*/ 429400 h 858800" name="connsiteY2"/>
                <a:gd fmla="*/ 0 w 972800" name="connsiteX3"/>
                <a:gd fmla="*/ 429400 h 858800" name="connsiteY3"/>
                <a:gd fmla="*/ 486400 w 972800" name="connsiteX4"/>
                <a:gd fmla="*/ 429400 h 858800" name="connsiteY4"/>
                <a:gd fmla="*/ 243200 w 972800" name="connsiteX5"/>
                <a:gd fmla="*/ 0 h 858800" name="connsiteY5"/>
                <a:gd fmla="*/ 729600 w 972800" name="connsiteX6"/>
                <a:gd fmla="*/ 0 h 858800" name="connsiteY6"/>
                <a:gd fmla="*/ 243200 w 972800" name="connsiteX7"/>
                <a:gd fmla="*/ 858800 h 858800" name="connsiteY7"/>
                <a:gd fmla="*/ 729600 w 972800" name="connsiteX8"/>
                <a:gd fmla="*/ 858800 h 858800" name="connsiteY8"/>
                <a:gd fmla="*/ 0 w 972800" name="connsiteX9"/>
                <a:gd fmla="*/ 214700 h 858800" name="connsiteY9"/>
                <a:gd fmla="*/ 0 w 972800" name="connsiteX10"/>
                <a:gd fmla="*/ 644100 h 858800" name="connsiteY10"/>
                <a:gd fmla="*/ 972800 w 972800" name="connsiteX11"/>
                <a:gd fmla="*/ 214700 h 858800" name="connsiteY11"/>
                <a:gd fmla="*/ 972800 w 972800" name="connsiteX12"/>
                <a:gd fmla="*/ 644100 h 8588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858800" w="972800">
                  <a:moveTo>
                    <a:pt y="858800" x="972800"/>
                  </a:moveTo>
                  <a:lnTo>
                    <a:pt y="0" x="972800"/>
                  </a:lnTo>
                  <a:lnTo>
                    <a:pt y="0" x="0"/>
                  </a:lnTo>
                  <a:lnTo>
                    <a:pt y="858800" x="0"/>
                  </a:lnTo>
                  <a:lnTo>
                    <a:pt y="858800" x="97280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TEACHER</a:t>
              </a:r>
            </a:p>
          </p:txBody>
        </p:sp>
        <p:sp>
          <p:nvSpPr>
            <p:cNvPr id="233" name="Interface"/>
            <p:cNvSpPr/>
            <p:nvPr/>
          </p:nvSpPr>
          <p:spPr>
            <a:xfrm>
              <a:off y="3376659" x="3696314"/>
              <a:ext cx="972253" cy="737475"/>
            </a:xfrm>
            <a:custGeom>
              <a:avLst/>
              <a:gdLst>
                <a:gd fmla="*/ 486125 w 972253" name="connsiteX0"/>
                <a:gd fmla="*/ 737475 h 737475" name="connsiteY0"/>
                <a:gd fmla="*/ 486125 w 972253" name="connsiteX1"/>
                <a:gd fmla="*/ 0 h 737475" name="connsiteY1"/>
                <a:gd fmla="*/ 972253 w 972253" name="connsiteX2"/>
                <a:gd fmla="*/ 368738 h 737475" name="connsiteY2"/>
                <a:gd fmla="*/ 0 w 972253" name="connsiteX3"/>
                <a:gd fmla="*/ 368738 h 737475" name="connsiteY3"/>
                <a:gd fmla="*/ 486125 w 972253" name="connsiteX4"/>
                <a:gd fmla="*/ 368738 h 737475" name="connsiteY4"/>
                <a:gd fmla="*/ 243062 w 972253" name="connsiteX5"/>
                <a:gd fmla="*/ 0 h 737475" name="connsiteY5"/>
                <a:gd fmla="*/ 729187 w 972253" name="connsiteX6"/>
                <a:gd fmla="*/ 0 h 737475" name="connsiteY6"/>
                <a:gd fmla="*/ 243062 w 972253" name="connsiteX7"/>
                <a:gd fmla="*/ 737475 h 737475" name="connsiteY7"/>
                <a:gd fmla="*/ 729187 w 972253" name="connsiteX8"/>
                <a:gd fmla="*/ 737475 h 737475" name="connsiteY8"/>
                <a:gd fmla="*/ 0 w 972253" name="connsiteX9"/>
                <a:gd fmla="*/ 184369 h 737475" name="connsiteY9"/>
                <a:gd fmla="*/ 0 w 972253" name="connsiteX10"/>
                <a:gd fmla="*/ 553107 h 737475" name="connsiteY10"/>
                <a:gd fmla="*/ 972253 w 972253" name="connsiteX11"/>
                <a:gd fmla="*/ 184369 h 737475" name="connsiteY11"/>
                <a:gd fmla="*/ 972253 w 972253" name="connsiteX12"/>
                <a:gd fmla="*/ 553107 h 737475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rect l="l" r="r" b="b" t="t"/>
              <a:pathLst>
                <a:path h="737475" w="972253">
                  <a:moveTo>
                    <a:pt y="737475" x="972253"/>
                  </a:moveTo>
                  <a:lnTo>
                    <a:pt y="0" x="972253"/>
                  </a:lnTo>
                  <a:lnTo>
                    <a:pt y="0" x="0"/>
                  </a:lnTo>
                  <a:lnTo>
                    <a:pt y="737475" x="0"/>
                  </a:lnTo>
                  <a:lnTo>
                    <a:pt y="737475" x="972253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  <p:txBody>
            <a:bodyPr rtlCol="0" tIns="0" anchor="ctr" lIns="36000" rIns="36000" bIns="0" wrap="square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191919"/>
                  </a:solidFill>
                  <a:latin typeface="Times New Roman"/>
                </a:rPr>
                <a:t>ADMIN</a:t>
              </a:r>
            </a:p>
          </p:txBody>
        </p:sp>
        <p:sp>
          <p:nvSpPr>
            <p:cNvPr id="234" name="Process 2"/>
            <p:cNvSpPr/>
            <p:nvPr/>
          </p:nvSpPr>
          <p:spPr>
            <a:xfrm>
              <a:off y="4471333" x="3984565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</p:sp>
        <p:sp>
          <p:nvSpPr>
            <p:cNvPr id="235" name="Process 2"/>
            <p:cNvSpPr/>
            <p:nvPr/>
          </p:nvSpPr>
          <p:spPr>
            <a:xfrm>
              <a:off y="4471333" x="48664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</p:sp>
        <p:sp>
          <p:nvSpPr>
            <p:cNvPr id="236" name="Process 2"/>
            <p:cNvSpPr/>
            <p:nvPr/>
          </p:nvSpPr>
          <p:spPr>
            <a:xfrm>
              <a:off y="4471333" x="56720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</p:sp>
        <p:sp>
          <p:nvSpPr>
            <p:cNvPr id="237" name="Process 2"/>
            <p:cNvSpPr/>
            <p:nvPr/>
          </p:nvSpPr>
          <p:spPr>
            <a:xfrm>
              <a:off y="4471333" x="64776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</p:sp>
        <p:sp>
          <p:nvSpPr>
            <p:cNvPr id="238" name="ConnectLine"/>
            <p:cNvSpPr/>
            <p:nvPr/>
          </p:nvSpPr>
          <p:spPr>
            <a:xfrm>
              <a:off y="4254733" x="3217239"/>
              <a:ext cx="3876000" cy="7600"/>
            </a:xfrm>
            <a:custGeom>
              <a:avLst/>
              <a:gdLst/>
              <a:ahLst/>
              <a:cxnLst/>
              <a:pathLst>
                <a:path fill="none" h="7600" w="3876000">
                  <a:moveTo>
                    <a:pt y="0" x="0"/>
                  </a:moveTo>
                  <a:lnTo>
                    <a:pt y="0" x="387600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39" name="ConnectLine"/>
            <p:cNvSpPr/>
            <p:nvPr/>
          </p:nvSpPr>
          <p:spPr>
            <a:xfrm>
              <a:off y="4471333" x="4326565"/>
              <a:ext cx="7600" cy="182400"/>
            </a:xfrm>
            <a:custGeom>
              <a:avLst/>
              <a:gdLst/>
              <a:ahLst/>
              <a:cxnLst/>
              <a:pathLst>
                <a:path fill="none" h="182400" w="7600">
                  <a:moveTo>
                    <a:pt y="0" x="0"/>
                  </a:moveTo>
                  <a:lnTo>
                    <a:pt y="-1824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40" name="ConnectLine"/>
            <p:cNvSpPr/>
            <p:nvPr/>
          </p:nvSpPr>
          <p:spPr>
            <a:xfrm>
              <a:off y="4471333" x="5208439"/>
              <a:ext cx="7600" cy="212800"/>
            </a:xfrm>
            <a:custGeom>
              <a:avLst/>
              <a:gdLst/>
              <a:ahLst/>
              <a:cxnLst/>
              <a:pathLst>
                <a:path fill="none" h="212800" w="7600">
                  <a:moveTo>
                    <a:pt y="0" x="0"/>
                  </a:moveTo>
                  <a:lnTo>
                    <a:pt y="-2128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41" name="ConnectLine"/>
            <p:cNvSpPr/>
            <p:nvPr/>
          </p:nvSpPr>
          <p:spPr>
            <a:xfrm>
              <a:off y="4471333" x="6014039"/>
              <a:ext cx="7600" cy="212800"/>
            </a:xfrm>
            <a:custGeom>
              <a:avLst/>
              <a:gdLst/>
              <a:ahLst/>
              <a:cxnLst/>
              <a:pathLst>
                <a:path fill="none" h="212800" w="7600">
                  <a:moveTo>
                    <a:pt y="0" x="0"/>
                  </a:moveTo>
                  <a:lnTo>
                    <a:pt y="-2128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42" name="ConnectLine"/>
            <p:cNvSpPr/>
            <p:nvPr/>
          </p:nvSpPr>
          <p:spPr>
            <a:xfrm>
              <a:off y="4471333" x="6819639"/>
              <a:ext cx="7600" cy="212800"/>
            </a:xfrm>
            <a:custGeom>
              <a:avLst/>
              <a:gdLst/>
              <a:ahLst/>
              <a:cxnLst/>
              <a:pathLst>
                <a:path fill="none" h="212800" w="7600">
                  <a:moveTo>
                    <a:pt y="0" x="0"/>
                  </a:moveTo>
                  <a:lnTo>
                    <a:pt y="-212800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43" name="Process 2"/>
            <p:cNvSpPr/>
            <p:nvPr/>
          </p:nvSpPr>
          <p:spPr>
            <a:xfrm>
              <a:off y="3376660" x="52692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</p:sp>
        <p:sp>
          <p:nvSpPr>
            <p:cNvPr id="244" name="Process 2"/>
            <p:cNvSpPr/>
            <p:nvPr/>
          </p:nvSpPr>
          <p:spPr>
            <a:xfrm>
              <a:off y="3376660" x="60292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</p:sp>
        <p:sp>
          <p:nvSpPr>
            <p:cNvPr id="245" name="Process 2"/>
            <p:cNvSpPr/>
            <p:nvPr/>
          </p:nvSpPr>
          <p:spPr>
            <a:xfrm>
              <a:off y="3376660" x="67892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</p:sp>
        <p:sp>
          <p:nvSpPr>
            <p:cNvPr id="246" name="Process 2"/>
            <p:cNvSpPr/>
            <p:nvPr/>
          </p:nvSpPr>
          <p:spPr>
            <a:xfrm>
              <a:off y="3376660" x="7549239"/>
              <a:ext cx="684000" cy="684000"/>
            </a:xfrm>
            <a:custGeom>
              <a:avLst/>
              <a:gdLst>
                <a:gd fmla="*/ 342000 w 684000" name="connsiteX0"/>
                <a:gd fmla="*/ 684000 h 684000" name="connsiteY0"/>
                <a:gd fmla="*/ 342000 w 684000" name="connsiteX1"/>
                <a:gd fmla="*/ 0 h 684000" name="connsiteY1"/>
                <a:gd fmla="*/ 684000 w 684000" name="connsiteX2"/>
                <a:gd fmla="*/ 342000 h 684000" name="connsiteY2"/>
                <a:gd fmla="*/ 0 w 684000" name="connsiteX3"/>
                <a:gd fmla="*/ 342000 h 684000" name="connsiteY3"/>
                <a:gd fmla="*/ 342000 w 684000" name="connsiteX4"/>
                <a:gd fmla="*/ 342000 h 684000" name="connsiteY4"/>
                <a:gd fmla="*/ 171000 w 684000" name="connsiteX5"/>
                <a:gd fmla="*/ 0 h 684000" name="connsiteY5"/>
                <a:gd fmla="*/ 513000 w 684000" name="connsiteX6"/>
                <a:gd fmla="*/ 0 h 684000" name="connsiteY6"/>
                <a:gd fmla="*/ 171000 w 684000" name="connsiteX7"/>
                <a:gd fmla="*/ 684000 h 684000" name="connsiteY7"/>
                <a:gd fmla="*/ 513000 w 684000" name="connsiteX8"/>
                <a:gd fmla="*/ 684000 h 684000" name="connsiteY8"/>
                <a:gd fmla="*/ 0 w 684000" name="connsiteX9"/>
                <a:gd fmla="*/ 171000 h 684000" name="connsiteY9"/>
                <a:gd fmla="*/ 0 w 684000" name="connsiteX10"/>
                <a:gd fmla="*/ 513000 h 684000" name="connsiteY10"/>
                <a:gd fmla="*/ 684000 w 684000" name="connsiteX11"/>
                <a:gd fmla="*/ 171000 h 684000" name="connsiteY11"/>
                <a:gd fmla="*/ 684000 w 684000" name="connsiteX12"/>
                <a:gd fmla="*/ 513000 h 684000" name="connsiteY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  <a:cxn ang="0">
                  <a:pos y="connsiteY12" x="connsiteX12"/>
                </a:cxn>
              </a:cxnLst>
              <a:pathLst>
                <a:path h="684000" w="684000">
                  <a:moveTo>
                    <a:pt y="684000" x="629280"/>
                  </a:moveTo>
                  <a:cubicBezTo>
                    <a:pt y="684000" x="659502"/>
                    <a:pt y="659502" x="684000"/>
                    <a:pt y="629280" x="684000"/>
                  </a:cubicBezTo>
                  <a:lnTo>
                    <a:pt y="54720" x="684000"/>
                  </a:lnTo>
                  <a:cubicBezTo>
                    <a:pt y="24498" x="684000"/>
                    <a:pt y="0" x="659502"/>
                    <a:pt y="0" x="629280"/>
                  </a:cubicBezTo>
                  <a:lnTo>
                    <a:pt y="0" x="54720"/>
                  </a:lnTo>
                  <a:cubicBezTo>
                    <a:pt y="0" x="24498"/>
                    <a:pt y="24498" x="0"/>
                    <a:pt y="54720" x="0"/>
                  </a:cubicBezTo>
                  <a:lnTo>
                    <a:pt y="629280" x="0"/>
                  </a:lnTo>
                  <a:cubicBezTo>
                    <a:pt y="659502" x="0"/>
                    <a:pt y="684000" x="24498"/>
                    <a:pt y="684000" x="54720"/>
                  </a:cubicBezTo>
                  <a:lnTo>
                    <a:pt y="684000" x="629280"/>
                  </a:lnTo>
                  <a:close/>
                </a:path>
              </a:pathLst>
            </a:custGeom>
            <a:solidFill>
              <a:srgbClr val="FFFFFF"/>
            </a:solidFill>
            <a:ln cap="flat" w="7600">
              <a:solidFill>
                <a:srgbClr val="000000"/>
              </a:solidFill>
              <a:bevel/>
            </a:ln>
          </p:spPr>
        </p:sp>
        <p:sp>
          <p:nvSpPr>
            <p:cNvPr id="247" name="ConnectLine"/>
            <p:cNvSpPr/>
            <p:nvPr/>
          </p:nvSpPr>
          <p:spPr>
            <a:xfrm>
              <a:off y="3745396" x="4668565"/>
              <a:ext cx="3503874" cy="497662"/>
            </a:xfrm>
            <a:custGeom>
              <a:avLst/>
              <a:gdLst/>
              <a:ahLst/>
              <a:cxnLst/>
              <a:pathLst>
                <a:path fill="none" h="497662" w="3503874">
                  <a:moveTo>
                    <a:pt y="0" x="0"/>
                  </a:moveTo>
                  <a:lnTo>
                    <a:pt y="0" x="448675"/>
                  </a:lnTo>
                  <a:lnTo>
                    <a:pt y="-497662" x="448675"/>
                  </a:lnTo>
                  <a:lnTo>
                    <a:pt y="-497662" x="3503874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49" name="ConnectLine"/>
            <p:cNvSpPr/>
            <p:nvPr/>
          </p:nvSpPr>
          <p:spPr>
            <a:xfrm>
              <a:off y="3376659" x="6371239"/>
              <a:ext cx="7600" cy="128925"/>
            </a:xfrm>
            <a:custGeom>
              <a:avLst/>
              <a:gdLst/>
              <a:ahLst/>
              <a:cxnLst/>
              <a:pathLst>
                <a:path fill="none" h="128925" w="7600">
                  <a:moveTo>
                    <a:pt y="0" x="0"/>
                  </a:moveTo>
                  <a:lnTo>
                    <a:pt y="-128925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51" name="ConnectLine"/>
            <p:cNvSpPr/>
            <p:nvPr/>
          </p:nvSpPr>
          <p:spPr>
            <a:xfrm>
              <a:off y="3376659" x="7891239"/>
              <a:ext cx="7600" cy="128925"/>
            </a:xfrm>
            <a:custGeom>
              <a:avLst/>
              <a:gdLst/>
              <a:ahLst/>
              <a:cxnLst/>
              <a:pathLst>
                <a:path fill="none" h="128925" w="7600">
                  <a:moveTo>
                    <a:pt y="0" x="0"/>
                  </a:moveTo>
                  <a:lnTo>
                    <a:pt y="-128925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52" name="ConnectLine"/>
            <p:cNvSpPr/>
            <p:nvPr/>
          </p:nvSpPr>
          <p:spPr>
            <a:xfrm>
              <a:off y="3376660" x="7131239"/>
              <a:ext cx="7600" cy="7600"/>
            </a:xfrm>
            <a:custGeom>
              <a:avLst/>
              <a:gdLst/>
              <a:ahLst/>
              <a:cxnLst/>
              <a:pathLst>
                <a:path fill="none" h="7600" w="7600">
                  <a:moveTo>
                    <a:pt y="0" x="0"/>
                  </a:move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55" name="ConnectLine"/>
            <p:cNvSpPr/>
            <p:nvPr/>
          </p:nvSpPr>
          <p:spPr>
            <a:xfrm>
              <a:off y="3376659" x="5611239"/>
              <a:ext cx="7600" cy="128925"/>
            </a:xfrm>
            <a:custGeom>
              <a:avLst/>
              <a:gdLst/>
              <a:ahLst/>
              <a:cxnLst/>
              <a:pathLst>
                <a:path fill="none" h="128925" w="7600">
                  <a:moveTo>
                    <a:pt y="0" x="0"/>
                  </a:moveTo>
                  <a:lnTo>
                    <a:pt y="-128925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256" name="ConnectLine"/>
            <p:cNvSpPr/>
            <p:nvPr/>
          </p:nvSpPr>
          <p:spPr>
            <a:xfrm>
              <a:off y="3376659" x="7131239"/>
              <a:ext cx="7600" cy="128925"/>
            </a:xfrm>
            <a:custGeom>
              <a:avLst/>
              <a:gdLst/>
              <a:ahLst/>
              <a:cxnLst/>
              <a:pathLst>
                <a:path fill="none" h="128925" w="7600">
                  <a:moveTo>
                    <a:pt y="0" x="0"/>
                  </a:moveTo>
                  <a:lnTo>
                    <a:pt y="-128925" x="0"/>
                  </a:lnTo>
                </a:path>
              </a:pathLst>
            </a:custGeom>
            <a:noFill/>
            <a:ln cap="flat" w="7600">
              <a:solidFill>
                <a:srgbClr val="323232"/>
              </a:solidFill>
              <a:bevel/>
              <a:tailEnd len="med" type="stealth" w="med"/>
            </a:ln>
          </p:spPr>
        </p:sp>
        <p:sp>
          <p:nvSpPr>
            <p:cNvPr id="196" name="Text 196"/>
            <p:cNvSpPr txBox="1"/>
            <p:nvPr/>
          </p:nvSpPr>
          <p:spPr>
            <a:xfrm>
              <a:off y="405334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197" name="Text 197"/>
            <p:cNvSpPr txBox="1"/>
            <p:nvPr/>
          </p:nvSpPr>
          <p:spPr>
            <a:xfrm>
              <a:off y="2824267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198" name="Text 198"/>
            <p:cNvSpPr txBox="1"/>
            <p:nvPr/>
          </p:nvSpPr>
          <p:spPr>
            <a:xfrm>
              <a:off y="5243200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199" name="Text 199"/>
            <p:cNvSpPr txBox="1"/>
            <p:nvPr/>
          </p:nvSpPr>
          <p:spPr>
            <a:xfrm>
              <a:off y="405334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200" name="Text 200"/>
            <p:cNvSpPr txBox="1"/>
            <p:nvPr/>
          </p:nvSpPr>
          <p:spPr>
            <a:xfrm>
              <a:off y="2824267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201" name="Text 201"/>
            <p:cNvSpPr txBox="1"/>
            <p:nvPr/>
          </p:nvSpPr>
          <p:spPr>
            <a:xfrm>
              <a:off y="5243200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202" name="Text 202"/>
            <p:cNvSpPr txBox="1"/>
            <p:nvPr/>
          </p:nvSpPr>
          <p:spPr>
            <a:xfrm>
              <a:off y="405334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203" name="Text 203"/>
            <p:cNvSpPr txBox="1"/>
            <p:nvPr/>
          </p:nvSpPr>
          <p:spPr>
            <a:xfrm>
              <a:off y="2824267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204" name="Text 204"/>
            <p:cNvSpPr txBox="1"/>
            <p:nvPr/>
          </p:nvSpPr>
          <p:spPr>
            <a:xfrm>
              <a:off y="5243200" x="298839"/>
              <a:ext cx="8546322" cy="1209466"/>
            </a:xfrm>
            <a:prstGeom prst="rect">
              <a:avLst/>
            </a:prstGeom>
            <a:noFill/>
          </p:spPr>
          <p:txBody>
            <a:bodyPr rtlCol="0" anchor="ctr" lIns="0" rIns="0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cp="http://schemas.openxmlformats.org/package/2006/metadata/core-properties" xmlns:dcterms="http://purl.org/dc/terms/" xmlns:dcmitype="http://purl.org/dc/dcmitype/" xmlns:dc="http://purl.org/dc/elements/1.1/">
  <dc:title>PowerPoint Presentation</dc:title>
  <dc:creator>OneDrive</dc:creator>
  <cp:lastModifiedBy>OneDrive</cp:lastModifiedBy>
  <cp:revision>1</cp:revision>
  <dcterms:created xsi:type="dcterms:W3CDTF">2021-03-19T09:43:15Z</dcterms:created>
  <dcterms:modified xsi:type="dcterms:W3CDTF">2021-03-19T09:43:15Z</dcterms:modified>
</cp:coreProperties>
</file>