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178"/>
          <p:cNvGrpSpPr/>
          <p:nvPr/>
        </p:nvGrpSpPr>
        <p:grpSpPr>
          <a:xfrm>
            <a:off x="773890" y="644213"/>
            <a:ext cx="7356800" cy="5266525"/>
            <a:chOff x="876439" y="960408"/>
            <a:chExt cx="7356800" cy="5266525"/>
          </a:xfrm>
        </p:grpSpPr>
        <p:sp>
          <p:nvSpPr>
            <p:cNvPr id="151" name="Entity"/>
            <p:cNvSpPr/>
            <p:nvPr/>
          </p:nvSpPr>
          <p:spPr>
            <a:xfrm>
              <a:off x="1271639" y="1165333"/>
              <a:ext cx="972800" cy="562400"/>
            </a:xfrm>
            <a:custGeom>
              <a:avLst/>
              <a:gdLst>
                <a:gd name="connsiteX0" fmla="*/ 486400 w 972800"/>
                <a:gd name="connsiteY0" fmla="*/ 562400 h 562400"/>
                <a:gd name="connsiteX1" fmla="*/ 486400 w 972800"/>
                <a:gd name="connsiteY1" fmla="*/ 0 h 562400"/>
                <a:gd name="connsiteX2" fmla="*/ 972800 w 972800"/>
                <a:gd name="connsiteY2" fmla="*/ 281200 h 562400"/>
                <a:gd name="connsiteX3" fmla="*/ 0 w 972800"/>
                <a:gd name="connsiteY3" fmla="*/ 281200 h 562400"/>
                <a:gd name="connsiteX4" fmla="*/ 486400 w 972800"/>
                <a:gd name="connsiteY4" fmla="*/ 281200 h 562400"/>
                <a:gd name="connsiteX5" fmla="*/ 0 w 972800"/>
                <a:gd name="connsiteY5" fmla="*/ 140600 h 562400"/>
                <a:gd name="connsiteX6" fmla="*/ 0 w 972800"/>
                <a:gd name="connsiteY6" fmla="*/ 421800 h 562400"/>
                <a:gd name="connsiteX7" fmla="*/ 972800 w 972800"/>
                <a:gd name="connsiteY7" fmla="*/ 140600 h 562400"/>
                <a:gd name="connsiteX8" fmla="*/ 972800 w 972800"/>
                <a:gd name="connsiteY8" fmla="*/ 421800 h 562400"/>
                <a:gd name="connsiteX9" fmla="*/ 243200 w 972800"/>
                <a:gd name="connsiteY9" fmla="*/ 0 h 562400"/>
                <a:gd name="connsiteX10" fmla="*/ 729600 w 972800"/>
                <a:gd name="connsiteY10" fmla="*/ 0 h 562400"/>
                <a:gd name="connsiteX11" fmla="*/ 243200 w 972800"/>
                <a:gd name="connsiteY11" fmla="*/ 562400 h 562400"/>
                <a:gd name="connsiteX12" fmla="*/ 729600 w 972800"/>
                <a:gd name="connsiteY12" fmla="*/ 562400 h 5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2800" h="562400">
                  <a:moveTo>
                    <a:pt x="972800" y="562400"/>
                  </a:moveTo>
                  <a:lnTo>
                    <a:pt x="972800" y="0"/>
                  </a:lnTo>
                  <a:lnTo>
                    <a:pt x="0" y="0"/>
                  </a:lnTo>
                  <a:lnTo>
                    <a:pt x="0" y="562400"/>
                  </a:lnTo>
                  <a:lnTo>
                    <a:pt x="972800" y="5624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88">
                  <a:solidFill>
                    <a:srgbClr val="191919"/>
                  </a:solidFill>
                  <a:latin typeface="Times New Roman"/>
                </a:rPr>
                <a:t>User</a:t>
              </a:r>
            </a:p>
          </p:txBody>
        </p:sp>
        <p:grpSp>
          <p:nvGrpSpPr>
            <p:cNvPr id="179" name="Group 179"/>
            <p:cNvGrpSpPr/>
            <p:nvPr/>
          </p:nvGrpSpPr>
          <p:grpSpPr>
            <a:xfrm>
              <a:off x="2905365" y="960408"/>
              <a:ext cx="2246914" cy="972253"/>
              <a:chOff x="2905365" y="960408"/>
              <a:chExt cx="2246914" cy="972253"/>
            </a:xfrm>
          </p:grpSpPr>
          <p:sp>
            <p:nvSpPr>
              <p:cNvPr id="153" name="Process w/location"/>
              <p:cNvSpPr/>
              <p:nvPr/>
            </p:nvSpPr>
            <p:spPr>
              <a:xfrm>
                <a:off x="2966439" y="960408"/>
                <a:ext cx="2158400" cy="972253"/>
              </a:xfrm>
              <a:custGeom>
                <a:avLst/>
                <a:gdLst>
                  <a:gd name="connsiteX0" fmla="*/ 1079200 w 2158400"/>
                  <a:gd name="connsiteY0" fmla="*/ 972253 h 972253"/>
                  <a:gd name="connsiteX1" fmla="*/ 1079200 w 2158400"/>
                  <a:gd name="connsiteY1" fmla="*/ 0 h 972253"/>
                  <a:gd name="connsiteX2" fmla="*/ 2158400 w 2158400"/>
                  <a:gd name="connsiteY2" fmla="*/ 486125 h 972253"/>
                  <a:gd name="connsiteX3" fmla="*/ 0 w 2158400"/>
                  <a:gd name="connsiteY3" fmla="*/ 486125 h 972253"/>
                  <a:gd name="connsiteX4" fmla="*/ 1079200 w 2158400"/>
                  <a:gd name="connsiteY4" fmla="*/ 486125 h 972253"/>
                  <a:gd name="connsiteX5" fmla="*/ 539600 w 2158400"/>
                  <a:gd name="connsiteY5" fmla="*/ 0 h 972253"/>
                  <a:gd name="connsiteX6" fmla="*/ 1618800 w 2158400"/>
                  <a:gd name="connsiteY6" fmla="*/ 0 h 972253"/>
                  <a:gd name="connsiteX7" fmla="*/ 539600 w 2158400"/>
                  <a:gd name="connsiteY7" fmla="*/ 972253 h 972253"/>
                  <a:gd name="connsiteX8" fmla="*/ 1618800 w 2158400"/>
                  <a:gd name="connsiteY8" fmla="*/ 972253 h 972253"/>
                  <a:gd name="connsiteX9" fmla="*/ 0 w 2158400"/>
                  <a:gd name="connsiteY9" fmla="*/ 243062 h 972253"/>
                  <a:gd name="connsiteX10" fmla="*/ 0 w 2158400"/>
                  <a:gd name="connsiteY10" fmla="*/ 729187 h 972253"/>
                  <a:gd name="connsiteX11" fmla="*/ 2158400 w 2158400"/>
                  <a:gd name="connsiteY11" fmla="*/ 243062 h 972253"/>
                  <a:gd name="connsiteX12" fmla="*/ 2158400 w 2158400"/>
                  <a:gd name="connsiteY12" fmla="*/ 729187 h 97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0" t="0" r="0" b="0"/>
                <a:pathLst>
                  <a:path w="2158400" h="972253" stroke="0">
                    <a:moveTo>
                      <a:pt x="1985728" y="972253"/>
                    </a:moveTo>
                    <a:cubicBezTo>
                      <a:pt x="2081093" y="972253"/>
                      <a:pt x="2158400" y="894946"/>
                      <a:pt x="2158400" y="799581"/>
                    </a:cubicBezTo>
                    <a:lnTo>
                      <a:pt x="2158400" y="172672"/>
                    </a:lnTo>
                    <a:cubicBezTo>
                      <a:pt x="2158400" y="77305"/>
                      <a:pt x="2081093" y="0"/>
                      <a:pt x="1985728" y="0"/>
                    </a:cubicBezTo>
                    <a:lnTo>
                      <a:pt x="172672" y="0"/>
                    </a:lnTo>
                    <a:cubicBezTo>
                      <a:pt x="77305" y="0"/>
                      <a:pt x="0" y="77305"/>
                      <a:pt x="0" y="172672"/>
                    </a:cubicBezTo>
                    <a:lnTo>
                      <a:pt x="0" y="799581"/>
                    </a:lnTo>
                    <a:cubicBezTo>
                      <a:pt x="0" y="894946"/>
                      <a:pt x="77305" y="972253"/>
                      <a:pt x="172672" y="972253"/>
                    </a:cubicBezTo>
                    <a:lnTo>
                      <a:pt x="1985728" y="972253"/>
                    </a:lnTo>
                    <a:close/>
                  </a:path>
                  <a:path w="2158400" h="972253" fill="none">
                    <a:moveTo>
                      <a:pt x="1985728" y="972253"/>
                    </a:moveTo>
                    <a:cubicBezTo>
                      <a:pt x="2081093" y="972253"/>
                      <a:pt x="2158400" y="894946"/>
                      <a:pt x="2158400" y="799581"/>
                    </a:cubicBezTo>
                    <a:lnTo>
                      <a:pt x="2158400" y="172672"/>
                    </a:lnTo>
                    <a:cubicBezTo>
                      <a:pt x="2158400" y="77305"/>
                      <a:pt x="2081093" y="0"/>
                      <a:pt x="1985728" y="0"/>
                    </a:cubicBezTo>
                    <a:lnTo>
                      <a:pt x="172672" y="0"/>
                    </a:lnTo>
                    <a:cubicBezTo>
                      <a:pt x="77305" y="0"/>
                      <a:pt x="0" y="77305"/>
                      <a:pt x="0" y="172672"/>
                    </a:cubicBezTo>
                    <a:lnTo>
                      <a:pt x="0" y="799581"/>
                    </a:lnTo>
                    <a:cubicBezTo>
                      <a:pt x="0" y="894946"/>
                      <a:pt x="77305" y="972253"/>
                      <a:pt x="172672" y="972253"/>
                    </a:cubicBezTo>
                    <a:lnTo>
                      <a:pt x="1985728" y="972253"/>
                    </a:lnTo>
                    <a:close/>
                    <a:moveTo>
                      <a:pt x="0" y="174094"/>
                    </a:moveTo>
                    <a:lnTo>
                      <a:pt x="2158400" y="174094"/>
                    </a:lnTo>
                    <a:moveTo>
                      <a:pt x="0" y="736650"/>
                    </a:moveTo>
                    <a:lnTo>
                      <a:pt x="2158400" y="73665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 180"/>
              <p:cNvSpPr txBox="1"/>
              <p:nvPr/>
            </p:nvSpPr>
            <p:spPr>
              <a:xfrm>
                <a:off x="2966439" y="960408"/>
                <a:ext cx="2158400" cy="232935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</a:t>
                </a:r>
              </a:p>
            </p:txBody>
          </p:sp>
          <p:sp>
            <p:nvSpPr>
              <p:cNvPr id="9" name="Text 181"/>
              <p:cNvSpPr txBox="1"/>
              <p:nvPr/>
            </p:nvSpPr>
            <p:spPr>
              <a:xfrm>
                <a:off x="2905365" y="1137812"/>
                <a:ext cx="2158400" cy="232935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Select User Type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Student</a:t>
                </a:r>
                <a:r>
                  <a:rPr lang="en-US" sz="912" dirty="0">
                    <a:solidFill>
                      <a:srgbClr val="191919"/>
                    </a:solidFill>
                    <a:latin typeface="Times New Roman"/>
                  </a:rPr>
                  <a:t> </a:t>
                </a: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teacher or Admin</a:t>
                </a:r>
              </a:p>
            </p:txBody>
          </p:sp>
          <p:sp>
            <p:nvSpPr>
              <p:cNvPr id="10" name="Text 182"/>
              <p:cNvSpPr txBox="1"/>
              <p:nvPr/>
            </p:nvSpPr>
            <p:spPr>
              <a:xfrm>
                <a:off x="2993879" y="1300455"/>
                <a:ext cx="2158400" cy="496251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1.1</a:t>
                </a: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6324370" y="1241333"/>
              <a:ext cx="1613731" cy="608000"/>
              <a:chOff x="6324370" y="1241333"/>
              <a:chExt cx="1613731" cy="608000"/>
            </a:xfrm>
          </p:grpSpPr>
          <p:sp>
            <p:nvSpPr>
              <p:cNvPr id="156" name="Data Store"/>
              <p:cNvSpPr/>
              <p:nvPr/>
            </p:nvSpPr>
            <p:spPr>
              <a:xfrm>
                <a:off x="6324370" y="1241333"/>
                <a:ext cx="1613731" cy="608000"/>
              </a:xfrm>
              <a:custGeom>
                <a:avLst/>
                <a:gdLst>
                  <a:gd name="connsiteX0" fmla="*/ 806869 w 1613731"/>
                  <a:gd name="connsiteY0" fmla="*/ 608000 h 608000"/>
                  <a:gd name="connsiteX1" fmla="*/ 806869 w 1613731"/>
                  <a:gd name="connsiteY1" fmla="*/ 0 h 608000"/>
                  <a:gd name="connsiteX2" fmla="*/ 1613731 w 1613731"/>
                  <a:gd name="connsiteY2" fmla="*/ 304000 h 608000"/>
                  <a:gd name="connsiteX3" fmla="*/ 0 w 1613731"/>
                  <a:gd name="connsiteY3" fmla="*/ 304000 h 608000"/>
                  <a:gd name="connsiteX4" fmla="*/ 403433 w 1613731"/>
                  <a:gd name="connsiteY4" fmla="*/ 0 h 608000"/>
                  <a:gd name="connsiteX5" fmla="*/ 1210300 w 1613731"/>
                  <a:gd name="connsiteY5" fmla="*/ 0 h 608000"/>
                  <a:gd name="connsiteX6" fmla="*/ 403433 w 1613731"/>
                  <a:gd name="connsiteY6" fmla="*/ 608000 h 608000"/>
                  <a:gd name="connsiteX7" fmla="*/ 1210300 w 1613731"/>
                  <a:gd name="connsiteY7" fmla="*/ 608000 h 6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0" t="0" r="0" b="0"/>
                <a:pathLst>
                  <a:path w="1613731" h="608000">
                    <a:moveTo>
                      <a:pt x="1613731" y="0"/>
                    </a:moveTo>
                    <a:lnTo>
                      <a:pt x="0" y="0"/>
                    </a:lnTo>
                    <a:lnTo>
                      <a:pt x="0" y="608000"/>
                    </a:lnTo>
                    <a:lnTo>
                      <a:pt x="1613731" y="608000"/>
                    </a:lnTo>
                    <a:moveTo>
                      <a:pt x="403433" y="0"/>
                    </a:moveTo>
                    <a:lnTo>
                      <a:pt x="403433" y="608000"/>
                    </a:lnTo>
                    <a:lnTo>
                      <a:pt x="0" y="608000"/>
                    </a:lnTo>
                    <a:lnTo>
                      <a:pt x="0" y="0"/>
                    </a:lnTo>
                    <a:lnTo>
                      <a:pt x="1613731" y="0"/>
                    </a:lnTo>
                    <a:lnTo>
                      <a:pt x="4034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1" name="Text 184"/>
              <p:cNvSpPr txBox="1"/>
              <p:nvPr/>
            </p:nvSpPr>
            <p:spPr>
              <a:xfrm>
                <a:off x="6324370" y="1241333"/>
                <a:ext cx="403433" cy="6080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Reg.no</a:t>
                </a:r>
              </a:p>
            </p:txBody>
          </p:sp>
          <p:sp>
            <p:nvSpPr>
              <p:cNvPr id="12" name="Text 185"/>
              <p:cNvSpPr txBox="1"/>
              <p:nvPr/>
            </p:nvSpPr>
            <p:spPr>
              <a:xfrm>
                <a:off x="6727801" y="1241333"/>
                <a:ext cx="1210300" cy="60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Admin login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or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Student Login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or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Teachers Login</a:t>
                </a: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6029239" y="2335733"/>
              <a:ext cx="684000" cy="684000"/>
              <a:chOff x="6029239" y="2335733"/>
              <a:chExt cx="684000" cy="684000"/>
            </a:xfrm>
          </p:grpSpPr>
          <p:sp>
            <p:nvSpPr>
              <p:cNvPr id="158" name="Process"/>
              <p:cNvSpPr/>
              <p:nvPr/>
            </p:nvSpPr>
            <p:spPr>
              <a:xfrm>
                <a:off x="6029239" y="2335733"/>
                <a:ext cx="684000" cy="684000"/>
              </a:xfrm>
              <a:custGeom>
                <a:avLst/>
                <a:gdLst>
                  <a:gd name="connsiteX0" fmla="*/ 342000 w 684000"/>
                  <a:gd name="connsiteY0" fmla="*/ 684000 h 684000"/>
                  <a:gd name="connsiteX1" fmla="*/ 342000 w 684000"/>
                  <a:gd name="connsiteY1" fmla="*/ 0 h 684000"/>
                  <a:gd name="connsiteX2" fmla="*/ 684000 w 684000"/>
                  <a:gd name="connsiteY2" fmla="*/ 342000 h 684000"/>
                  <a:gd name="connsiteX3" fmla="*/ 0 w 684000"/>
                  <a:gd name="connsiteY3" fmla="*/ 342000 h 684000"/>
                  <a:gd name="connsiteX4" fmla="*/ 342000 w 684000"/>
                  <a:gd name="connsiteY4" fmla="*/ 342000 h 684000"/>
                  <a:gd name="connsiteX5" fmla="*/ 171000 w 684000"/>
                  <a:gd name="connsiteY5" fmla="*/ 0 h 684000"/>
                  <a:gd name="connsiteX6" fmla="*/ 513000 w 684000"/>
                  <a:gd name="connsiteY6" fmla="*/ 0 h 684000"/>
                  <a:gd name="connsiteX7" fmla="*/ 171000 w 684000"/>
                  <a:gd name="connsiteY7" fmla="*/ 684000 h 684000"/>
                  <a:gd name="connsiteX8" fmla="*/ 513000 w 684000"/>
                  <a:gd name="connsiteY8" fmla="*/ 684000 h 684000"/>
                  <a:gd name="connsiteX9" fmla="*/ 0 w 684000"/>
                  <a:gd name="connsiteY9" fmla="*/ 171000 h 684000"/>
                  <a:gd name="connsiteX10" fmla="*/ 0 w 684000"/>
                  <a:gd name="connsiteY10" fmla="*/ 513000 h 684000"/>
                  <a:gd name="connsiteX11" fmla="*/ 684000 w 684000"/>
                  <a:gd name="connsiteY11" fmla="*/ 171000 h 684000"/>
                  <a:gd name="connsiteX12" fmla="*/ 684000 w 684000"/>
                  <a:gd name="connsiteY12" fmla="*/ 513000 h 6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0" t="0" r="0" b="0"/>
                <a:pathLst>
                  <a:path w="684000" h="684000" stroke="0">
                    <a:moveTo>
                      <a:pt x="629280" y="684000"/>
                    </a:moveTo>
                    <a:cubicBezTo>
                      <a:pt x="659502" y="684000"/>
                      <a:pt x="684000" y="659502"/>
                      <a:pt x="684000" y="629280"/>
                    </a:cubicBezTo>
                    <a:lnTo>
                      <a:pt x="684000" y="54720"/>
                    </a:lnTo>
                    <a:cubicBezTo>
                      <a:pt x="684000" y="24498"/>
                      <a:pt x="659502" y="0"/>
                      <a:pt x="629280" y="0"/>
                    </a:cubicBezTo>
                    <a:lnTo>
                      <a:pt x="54720" y="0"/>
                    </a:lnTo>
                    <a:cubicBezTo>
                      <a:pt x="24498" y="0"/>
                      <a:pt x="0" y="24498"/>
                      <a:pt x="0" y="54720"/>
                    </a:cubicBezTo>
                    <a:lnTo>
                      <a:pt x="0" y="629280"/>
                    </a:lnTo>
                    <a:cubicBezTo>
                      <a:pt x="0" y="659502"/>
                      <a:pt x="24498" y="684000"/>
                      <a:pt x="54720" y="684000"/>
                    </a:cubicBezTo>
                    <a:lnTo>
                      <a:pt x="629280" y="684000"/>
                    </a:lnTo>
                    <a:close/>
                  </a:path>
                  <a:path w="684000" h="684000" fill="none">
                    <a:moveTo>
                      <a:pt x="629280" y="684000"/>
                    </a:moveTo>
                    <a:cubicBezTo>
                      <a:pt x="659502" y="684000"/>
                      <a:pt x="684000" y="659502"/>
                      <a:pt x="684000" y="629280"/>
                    </a:cubicBezTo>
                    <a:lnTo>
                      <a:pt x="684000" y="54720"/>
                    </a:lnTo>
                    <a:cubicBezTo>
                      <a:pt x="684000" y="24498"/>
                      <a:pt x="659502" y="0"/>
                      <a:pt x="629280" y="0"/>
                    </a:cubicBezTo>
                    <a:lnTo>
                      <a:pt x="54720" y="0"/>
                    </a:lnTo>
                    <a:cubicBezTo>
                      <a:pt x="24498" y="0"/>
                      <a:pt x="0" y="24498"/>
                      <a:pt x="0" y="54720"/>
                    </a:cubicBezTo>
                    <a:lnTo>
                      <a:pt x="0" y="629280"/>
                    </a:lnTo>
                    <a:cubicBezTo>
                      <a:pt x="0" y="659502"/>
                      <a:pt x="24498" y="684000"/>
                      <a:pt x="54720" y="684000"/>
                    </a:cubicBezTo>
                    <a:lnTo>
                      <a:pt x="629280" y="684000"/>
                    </a:lnTo>
                    <a:close/>
                    <a:moveTo>
                      <a:pt x="0" y="171000"/>
                    </a:moveTo>
                    <a:lnTo>
                      <a:pt x="684000" y="171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87" name="Text 187"/>
              <p:cNvSpPr txBox="1"/>
              <p:nvPr/>
            </p:nvSpPr>
            <p:spPr>
              <a:xfrm>
                <a:off x="6029239" y="2335733"/>
                <a:ext cx="684000" cy="163876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1.1.1</a:t>
                </a:r>
              </a:p>
            </p:txBody>
          </p:sp>
          <p:sp>
            <p:nvSpPr>
              <p:cNvPr id="188" name="Text 188"/>
              <p:cNvSpPr txBox="1"/>
              <p:nvPr/>
            </p:nvSpPr>
            <p:spPr>
              <a:xfrm>
                <a:off x="6029239" y="2499608"/>
                <a:ext cx="684000" cy="520124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Store Uid &amp;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Pass</a:t>
                </a:r>
              </a:p>
            </p:txBody>
          </p:sp>
        </p:grpSp>
        <p:sp>
          <p:nvSpPr>
            <p:cNvPr id="159" name="ConnectLine"/>
            <p:cNvSpPr/>
            <p:nvPr/>
          </p:nvSpPr>
          <p:spPr>
            <a:xfrm>
              <a:off x="7131239" y="1849333"/>
              <a:ext cx="418000" cy="828400"/>
            </a:xfrm>
            <a:custGeom>
              <a:avLst/>
              <a:gdLst/>
              <a:ahLst/>
              <a:cxnLst/>
              <a:rect l="0" t="0" r="0" b="0"/>
              <a:pathLst>
                <a:path w="418000" h="828400" fill="none">
                  <a:moveTo>
                    <a:pt x="0" y="0"/>
                  </a:moveTo>
                  <a:lnTo>
                    <a:pt x="0" y="828400"/>
                  </a:lnTo>
                  <a:lnTo>
                    <a:pt x="-418000" y="828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60" name="ConnectLine"/>
            <p:cNvSpPr/>
            <p:nvPr/>
          </p:nvSpPr>
          <p:spPr>
            <a:xfrm>
              <a:off x="5124841" y="1446533"/>
              <a:ext cx="1199531" cy="98800"/>
            </a:xfrm>
            <a:custGeom>
              <a:avLst/>
              <a:gdLst/>
              <a:ahLst/>
              <a:cxnLst/>
              <a:rect l="0" t="0" r="0" b="0"/>
              <a:pathLst>
                <a:path w="1199531" h="98800" fill="none">
                  <a:moveTo>
                    <a:pt x="0" y="0"/>
                  </a:moveTo>
                  <a:lnTo>
                    <a:pt x="956331" y="0"/>
                  </a:lnTo>
                  <a:lnTo>
                    <a:pt x="956331" y="98800"/>
                  </a:lnTo>
                  <a:lnTo>
                    <a:pt x="1199531" y="98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grpSp>
          <p:nvGrpSpPr>
            <p:cNvPr id="189" name="Group 189"/>
            <p:cNvGrpSpPr/>
            <p:nvPr/>
          </p:nvGrpSpPr>
          <p:grpSpPr>
            <a:xfrm>
              <a:off x="2966439" y="2168535"/>
              <a:ext cx="2193546" cy="972253"/>
              <a:chOff x="2966439" y="2168535"/>
              <a:chExt cx="2193546" cy="972253"/>
            </a:xfrm>
          </p:grpSpPr>
          <p:sp>
            <p:nvSpPr>
              <p:cNvPr id="161" name="Process w/location"/>
              <p:cNvSpPr/>
              <p:nvPr/>
            </p:nvSpPr>
            <p:spPr>
              <a:xfrm>
                <a:off x="2966439" y="2168535"/>
                <a:ext cx="2158400" cy="972253"/>
              </a:xfrm>
              <a:custGeom>
                <a:avLst/>
                <a:gdLst>
                  <a:gd name="connsiteX0" fmla="*/ 1079200 w 2158400"/>
                  <a:gd name="connsiteY0" fmla="*/ 972253 h 972253"/>
                  <a:gd name="connsiteX1" fmla="*/ 1079200 w 2158400"/>
                  <a:gd name="connsiteY1" fmla="*/ 0 h 972253"/>
                  <a:gd name="connsiteX2" fmla="*/ 2158400 w 2158400"/>
                  <a:gd name="connsiteY2" fmla="*/ 486125 h 972253"/>
                  <a:gd name="connsiteX3" fmla="*/ 0 w 2158400"/>
                  <a:gd name="connsiteY3" fmla="*/ 486125 h 972253"/>
                  <a:gd name="connsiteX4" fmla="*/ 1079200 w 2158400"/>
                  <a:gd name="connsiteY4" fmla="*/ 486125 h 972253"/>
                  <a:gd name="connsiteX5" fmla="*/ 539600 w 2158400"/>
                  <a:gd name="connsiteY5" fmla="*/ 0 h 972253"/>
                  <a:gd name="connsiteX6" fmla="*/ 1618800 w 2158400"/>
                  <a:gd name="connsiteY6" fmla="*/ 0 h 972253"/>
                  <a:gd name="connsiteX7" fmla="*/ 539600 w 2158400"/>
                  <a:gd name="connsiteY7" fmla="*/ 972253 h 972253"/>
                  <a:gd name="connsiteX8" fmla="*/ 1618800 w 2158400"/>
                  <a:gd name="connsiteY8" fmla="*/ 972253 h 972253"/>
                  <a:gd name="connsiteX9" fmla="*/ 0 w 2158400"/>
                  <a:gd name="connsiteY9" fmla="*/ 243062 h 972253"/>
                  <a:gd name="connsiteX10" fmla="*/ 0 w 2158400"/>
                  <a:gd name="connsiteY10" fmla="*/ 729187 h 972253"/>
                  <a:gd name="connsiteX11" fmla="*/ 2158400 w 2158400"/>
                  <a:gd name="connsiteY11" fmla="*/ 243062 h 972253"/>
                  <a:gd name="connsiteX12" fmla="*/ 2158400 w 2158400"/>
                  <a:gd name="connsiteY12" fmla="*/ 729187 h 97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0" t="0" r="0" b="0"/>
                <a:pathLst>
                  <a:path w="2158400" h="972253" stroke="0">
                    <a:moveTo>
                      <a:pt x="1985728" y="972253"/>
                    </a:moveTo>
                    <a:cubicBezTo>
                      <a:pt x="2081093" y="972253"/>
                      <a:pt x="2158400" y="894946"/>
                      <a:pt x="2158400" y="799581"/>
                    </a:cubicBezTo>
                    <a:lnTo>
                      <a:pt x="2158400" y="172672"/>
                    </a:lnTo>
                    <a:cubicBezTo>
                      <a:pt x="2158400" y="77305"/>
                      <a:pt x="2081093" y="0"/>
                      <a:pt x="1985728" y="0"/>
                    </a:cubicBezTo>
                    <a:lnTo>
                      <a:pt x="172672" y="0"/>
                    </a:lnTo>
                    <a:cubicBezTo>
                      <a:pt x="77305" y="0"/>
                      <a:pt x="0" y="77305"/>
                      <a:pt x="0" y="172672"/>
                    </a:cubicBezTo>
                    <a:lnTo>
                      <a:pt x="0" y="799581"/>
                    </a:lnTo>
                    <a:cubicBezTo>
                      <a:pt x="0" y="894946"/>
                      <a:pt x="77305" y="972253"/>
                      <a:pt x="172672" y="972253"/>
                    </a:cubicBezTo>
                    <a:lnTo>
                      <a:pt x="1985728" y="972253"/>
                    </a:lnTo>
                    <a:close/>
                  </a:path>
                  <a:path w="2158400" h="972253" fill="none">
                    <a:moveTo>
                      <a:pt x="1985728" y="972253"/>
                    </a:moveTo>
                    <a:cubicBezTo>
                      <a:pt x="2081093" y="972253"/>
                      <a:pt x="2158400" y="894946"/>
                      <a:pt x="2158400" y="799581"/>
                    </a:cubicBezTo>
                    <a:lnTo>
                      <a:pt x="2158400" y="172672"/>
                    </a:lnTo>
                    <a:cubicBezTo>
                      <a:pt x="2158400" y="77305"/>
                      <a:pt x="2081093" y="0"/>
                      <a:pt x="1985728" y="0"/>
                    </a:cubicBezTo>
                    <a:lnTo>
                      <a:pt x="172672" y="0"/>
                    </a:lnTo>
                    <a:cubicBezTo>
                      <a:pt x="77305" y="0"/>
                      <a:pt x="0" y="77305"/>
                      <a:pt x="0" y="172672"/>
                    </a:cubicBezTo>
                    <a:lnTo>
                      <a:pt x="0" y="799581"/>
                    </a:lnTo>
                    <a:cubicBezTo>
                      <a:pt x="0" y="894946"/>
                      <a:pt x="77305" y="972253"/>
                      <a:pt x="172672" y="972253"/>
                    </a:cubicBezTo>
                    <a:lnTo>
                      <a:pt x="1985728" y="972253"/>
                    </a:lnTo>
                    <a:close/>
                    <a:moveTo>
                      <a:pt x="0" y="182400"/>
                    </a:moveTo>
                    <a:lnTo>
                      <a:pt x="2158400" y="182400"/>
                    </a:lnTo>
                    <a:moveTo>
                      <a:pt x="0" y="781272"/>
                    </a:moveTo>
                    <a:lnTo>
                      <a:pt x="2158400" y="781272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90" name="Text 190"/>
              <p:cNvSpPr txBox="1"/>
              <p:nvPr/>
            </p:nvSpPr>
            <p:spPr>
              <a:xfrm>
                <a:off x="2966439" y="2168535"/>
                <a:ext cx="2158400" cy="232935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</a:t>
                </a:r>
              </a:p>
            </p:txBody>
          </p:sp>
          <p:sp>
            <p:nvSpPr>
              <p:cNvPr id="191" name="Text 191"/>
              <p:cNvSpPr txBox="1"/>
              <p:nvPr/>
            </p:nvSpPr>
            <p:spPr>
              <a:xfrm>
                <a:off x="2966439" y="2293092"/>
                <a:ext cx="2158400" cy="232935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Check </a:t>
                </a:r>
                <a:r>
                  <a:rPr sz="912" dirty="0" err="1">
                    <a:solidFill>
                      <a:srgbClr val="191919"/>
                    </a:solidFill>
                    <a:latin typeface="Times New Roman"/>
                  </a:rPr>
                  <a:t>Uid</a:t>
                </a: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 &amp; Pass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Weather it is correct or not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From Stored value</a:t>
                </a:r>
              </a:p>
            </p:txBody>
          </p:sp>
          <p:sp>
            <p:nvSpPr>
              <p:cNvPr id="192" name="Text 192"/>
              <p:cNvSpPr txBox="1"/>
              <p:nvPr/>
            </p:nvSpPr>
            <p:spPr>
              <a:xfrm>
                <a:off x="3001585" y="2414215"/>
                <a:ext cx="2158400" cy="496251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r>
                  <a:rPr sz="912" dirty="0">
                    <a:solidFill>
                      <a:srgbClr val="191919"/>
                    </a:solidFill>
                    <a:latin typeface="Times New Roman"/>
                  </a:rPr>
                  <a:t>1.2</a:t>
                </a:r>
              </a:p>
            </p:txBody>
          </p:sp>
        </p:grpSp>
        <p:sp>
          <p:nvSpPr>
            <p:cNvPr id="162" name="ConnectLine"/>
            <p:cNvSpPr/>
            <p:nvPr/>
          </p:nvSpPr>
          <p:spPr>
            <a:xfrm>
              <a:off x="6029239" y="2677734"/>
              <a:ext cx="904400" cy="23075"/>
            </a:xfrm>
            <a:custGeom>
              <a:avLst/>
              <a:gdLst/>
              <a:ahLst/>
              <a:cxnLst/>
              <a:rect l="0" t="0" r="0" b="0"/>
              <a:pathLst>
                <a:path w="904400" h="23075" fill="none">
                  <a:moveTo>
                    <a:pt x="0" y="0"/>
                  </a:moveTo>
                  <a:lnTo>
                    <a:pt x="-661200" y="0"/>
                  </a:lnTo>
                  <a:lnTo>
                    <a:pt x="-661200" y="-23075"/>
                  </a:lnTo>
                  <a:lnTo>
                    <a:pt x="-904400" y="-2307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63" name="ConnectLine"/>
            <p:cNvSpPr/>
            <p:nvPr/>
          </p:nvSpPr>
          <p:spPr>
            <a:xfrm>
              <a:off x="2244439" y="1446533"/>
              <a:ext cx="722000" cy="7600"/>
            </a:xfrm>
            <a:custGeom>
              <a:avLst/>
              <a:gdLst/>
              <a:ahLst/>
              <a:cxnLst/>
              <a:rect l="0" t="0" r="0" b="0"/>
              <a:pathLst>
                <a:path w="722000" h="7600" fill="none">
                  <a:moveTo>
                    <a:pt x="0" y="0"/>
                  </a:moveTo>
                  <a:lnTo>
                    <a:pt x="722000" y="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grpSp>
          <p:nvGrpSpPr>
            <p:cNvPr id="193" name="Group 193"/>
            <p:cNvGrpSpPr/>
            <p:nvPr/>
          </p:nvGrpSpPr>
          <p:grpSpPr>
            <a:xfrm>
              <a:off x="1362839" y="2213860"/>
              <a:ext cx="972800" cy="926926"/>
              <a:chOff x="1362839" y="2213860"/>
              <a:chExt cx="972800" cy="926926"/>
            </a:xfrm>
          </p:grpSpPr>
          <p:sp>
            <p:nvSpPr>
              <p:cNvPr id="164" name="Process"/>
              <p:cNvSpPr/>
              <p:nvPr/>
            </p:nvSpPr>
            <p:spPr>
              <a:xfrm>
                <a:off x="1362839" y="2213860"/>
                <a:ext cx="972800" cy="926926"/>
              </a:xfrm>
              <a:custGeom>
                <a:avLst/>
                <a:gdLst>
                  <a:gd name="connsiteX0" fmla="*/ 486400 w 972800"/>
                  <a:gd name="connsiteY0" fmla="*/ 926926 h 926926"/>
                  <a:gd name="connsiteX1" fmla="*/ 486400 w 972800"/>
                  <a:gd name="connsiteY1" fmla="*/ 0 h 926926"/>
                  <a:gd name="connsiteX2" fmla="*/ 972800 w 972800"/>
                  <a:gd name="connsiteY2" fmla="*/ 463462 h 926926"/>
                  <a:gd name="connsiteX3" fmla="*/ 0 w 972800"/>
                  <a:gd name="connsiteY3" fmla="*/ 463462 h 926926"/>
                  <a:gd name="connsiteX4" fmla="*/ 486400 w 972800"/>
                  <a:gd name="connsiteY4" fmla="*/ 463462 h 926926"/>
                  <a:gd name="connsiteX5" fmla="*/ 243200 w 972800"/>
                  <a:gd name="connsiteY5" fmla="*/ 0 h 926926"/>
                  <a:gd name="connsiteX6" fmla="*/ 729600 w 972800"/>
                  <a:gd name="connsiteY6" fmla="*/ 0 h 926926"/>
                  <a:gd name="connsiteX7" fmla="*/ 243200 w 972800"/>
                  <a:gd name="connsiteY7" fmla="*/ 926926 h 926926"/>
                  <a:gd name="connsiteX8" fmla="*/ 729600 w 972800"/>
                  <a:gd name="connsiteY8" fmla="*/ 926926 h 926926"/>
                  <a:gd name="connsiteX9" fmla="*/ 0 w 972800"/>
                  <a:gd name="connsiteY9" fmla="*/ 231731 h 926926"/>
                  <a:gd name="connsiteX10" fmla="*/ 0 w 972800"/>
                  <a:gd name="connsiteY10" fmla="*/ 695193 h 926926"/>
                  <a:gd name="connsiteX11" fmla="*/ 972800 w 972800"/>
                  <a:gd name="connsiteY11" fmla="*/ 231731 h 926926"/>
                  <a:gd name="connsiteX12" fmla="*/ 972800 w 972800"/>
                  <a:gd name="connsiteY12" fmla="*/ 695193 h 926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0" t="0" r="0" b="0"/>
                <a:pathLst>
                  <a:path w="972800" h="926926" stroke="0">
                    <a:moveTo>
                      <a:pt x="894976" y="926926"/>
                    </a:moveTo>
                    <a:cubicBezTo>
                      <a:pt x="937962" y="926926"/>
                      <a:pt x="972800" y="892080"/>
                      <a:pt x="972800" y="849102"/>
                    </a:cubicBezTo>
                    <a:lnTo>
                      <a:pt x="972800" y="77824"/>
                    </a:lnTo>
                    <a:cubicBezTo>
                      <a:pt x="972800" y="34842"/>
                      <a:pt x="937962" y="0"/>
                      <a:pt x="894976" y="0"/>
                    </a:cubicBezTo>
                    <a:lnTo>
                      <a:pt x="77824" y="0"/>
                    </a:lnTo>
                    <a:cubicBezTo>
                      <a:pt x="34842" y="0"/>
                      <a:pt x="0" y="34842"/>
                      <a:pt x="0" y="77824"/>
                    </a:cubicBezTo>
                    <a:lnTo>
                      <a:pt x="0" y="849102"/>
                    </a:lnTo>
                    <a:cubicBezTo>
                      <a:pt x="0" y="892080"/>
                      <a:pt x="34842" y="926926"/>
                      <a:pt x="77824" y="926926"/>
                    </a:cubicBezTo>
                    <a:lnTo>
                      <a:pt x="894976" y="926926"/>
                    </a:lnTo>
                    <a:close/>
                  </a:path>
                  <a:path w="972800" h="926926" fill="none">
                    <a:moveTo>
                      <a:pt x="894976" y="926926"/>
                    </a:moveTo>
                    <a:cubicBezTo>
                      <a:pt x="937962" y="926926"/>
                      <a:pt x="972800" y="892080"/>
                      <a:pt x="972800" y="849102"/>
                    </a:cubicBezTo>
                    <a:lnTo>
                      <a:pt x="972800" y="77824"/>
                    </a:lnTo>
                    <a:cubicBezTo>
                      <a:pt x="972800" y="34842"/>
                      <a:pt x="937962" y="0"/>
                      <a:pt x="894976" y="0"/>
                    </a:cubicBezTo>
                    <a:lnTo>
                      <a:pt x="77824" y="0"/>
                    </a:lnTo>
                    <a:cubicBezTo>
                      <a:pt x="34842" y="0"/>
                      <a:pt x="0" y="34842"/>
                      <a:pt x="0" y="77824"/>
                    </a:cubicBezTo>
                    <a:lnTo>
                      <a:pt x="0" y="849102"/>
                    </a:lnTo>
                    <a:cubicBezTo>
                      <a:pt x="0" y="892080"/>
                      <a:pt x="34842" y="926926"/>
                      <a:pt x="77824" y="926926"/>
                    </a:cubicBezTo>
                    <a:lnTo>
                      <a:pt x="894976" y="926926"/>
                    </a:lnTo>
                    <a:close/>
                    <a:moveTo>
                      <a:pt x="0" y="231731"/>
                    </a:moveTo>
                    <a:lnTo>
                      <a:pt x="972800" y="231731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94" name="Text 194"/>
              <p:cNvSpPr txBox="1"/>
              <p:nvPr/>
            </p:nvSpPr>
            <p:spPr>
              <a:xfrm>
                <a:off x="1362839" y="2213860"/>
                <a:ext cx="972800" cy="222077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2</a:t>
                </a:r>
              </a:p>
            </p:txBody>
          </p:sp>
          <p:sp>
            <p:nvSpPr>
              <p:cNvPr id="13" name="Text 195"/>
              <p:cNvSpPr txBox="1"/>
              <p:nvPr/>
            </p:nvSpPr>
            <p:spPr>
              <a:xfrm>
                <a:off x="1362839" y="2435936"/>
                <a:ext cx="972800" cy="704848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If User Type</a:t>
                </a:r>
              </a:p>
            </p:txBody>
          </p:sp>
        </p:grpSp>
        <p:sp>
          <p:nvSpPr>
            <p:cNvPr id="165" name="ConnectLine"/>
            <p:cNvSpPr/>
            <p:nvPr/>
          </p:nvSpPr>
          <p:spPr>
            <a:xfrm>
              <a:off x="4045639" y="1932660"/>
              <a:ext cx="2196400" cy="281200"/>
            </a:xfrm>
            <a:custGeom>
              <a:avLst/>
              <a:gdLst/>
              <a:ahLst/>
              <a:cxnLst/>
              <a:rect l="0" t="0" r="0" b="0"/>
              <a:pathLst>
                <a:path w="2196400" h="281200" fill="none">
                  <a:moveTo>
                    <a:pt x="0" y="0"/>
                  </a:moveTo>
                  <a:lnTo>
                    <a:pt x="0" y="114275"/>
                  </a:lnTo>
                  <a:lnTo>
                    <a:pt x="-2196400" y="114275"/>
                  </a:lnTo>
                  <a:lnTo>
                    <a:pt x="-2196400" y="281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71" name="ConnectLine"/>
            <p:cNvSpPr/>
            <p:nvPr/>
          </p:nvSpPr>
          <p:spPr>
            <a:xfrm>
              <a:off x="1362839" y="2677321"/>
              <a:ext cx="243200" cy="1509010"/>
            </a:xfrm>
            <a:custGeom>
              <a:avLst/>
              <a:gdLst/>
              <a:ahLst/>
              <a:cxnLst/>
              <a:rect l="0" t="0" r="0" b="0"/>
              <a:pathLst>
                <a:path w="243200" h="1509010" fill="none">
                  <a:moveTo>
                    <a:pt x="0" y="0"/>
                  </a:moveTo>
                  <a:lnTo>
                    <a:pt x="-243200" y="0"/>
                  </a:lnTo>
                  <a:lnTo>
                    <a:pt x="-243200" y="1265810"/>
                  </a:lnTo>
                  <a:lnTo>
                    <a:pt x="0" y="1265810"/>
                  </a:lnTo>
                  <a:lnTo>
                    <a:pt x="0" y="150901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72" name="ConnectLine"/>
            <p:cNvSpPr/>
            <p:nvPr/>
          </p:nvSpPr>
          <p:spPr>
            <a:xfrm>
              <a:off x="2335639" y="2677322"/>
              <a:ext cx="1846800" cy="699338"/>
            </a:xfrm>
            <a:custGeom>
              <a:avLst/>
              <a:gdLst/>
              <a:ahLst/>
              <a:cxnLst/>
              <a:rect l="0" t="0" r="0" b="0"/>
              <a:pathLst>
                <a:path w="1846800" h="699338" fill="none">
                  <a:moveTo>
                    <a:pt x="0" y="0"/>
                  </a:moveTo>
                  <a:lnTo>
                    <a:pt x="387600" y="0"/>
                  </a:lnTo>
                  <a:lnTo>
                    <a:pt x="387600" y="608413"/>
                  </a:lnTo>
                  <a:lnTo>
                    <a:pt x="1846800" y="608413"/>
                  </a:lnTo>
                  <a:lnTo>
                    <a:pt x="1846800" y="699338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73" name="ConnectLine"/>
            <p:cNvSpPr/>
            <p:nvPr/>
          </p:nvSpPr>
          <p:spPr>
            <a:xfrm>
              <a:off x="1849239" y="3140785"/>
              <a:ext cx="881600" cy="684550"/>
            </a:xfrm>
            <a:custGeom>
              <a:avLst/>
              <a:gdLst/>
              <a:ahLst/>
              <a:cxnLst/>
              <a:rect l="0" t="0" r="0" b="0"/>
              <a:pathLst>
                <a:path w="881600" h="684550" fill="none">
                  <a:moveTo>
                    <a:pt x="0" y="0"/>
                  </a:moveTo>
                  <a:lnTo>
                    <a:pt x="0" y="327350"/>
                  </a:lnTo>
                  <a:lnTo>
                    <a:pt x="881600" y="327350"/>
                  </a:lnTo>
                  <a:lnTo>
                    <a:pt x="881600" y="68455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75" name="ConnectLine"/>
            <p:cNvSpPr/>
            <p:nvPr/>
          </p:nvSpPr>
          <p:spPr>
            <a:xfrm>
              <a:off x="2966439" y="2654659"/>
              <a:ext cx="326800" cy="592525"/>
            </a:xfrm>
            <a:custGeom>
              <a:avLst/>
              <a:gdLst/>
              <a:ahLst/>
              <a:cxnLst/>
              <a:rect l="0" t="0" r="0" b="0"/>
              <a:pathLst>
                <a:path w="326800" h="592525" fill="none">
                  <a:moveTo>
                    <a:pt x="0" y="0"/>
                  </a:moveTo>
                  <a:lnTo>
                    <a:pt x="-81700" y="0"/>
                  </a:lnTo>
                  <a:lnTo>
                    <a:pt x="-81700" y="-303725"/>
                  </a:lnTo>
                  <a:lnTo>
                    <a:pt x="-326800" y="-303725"/>
                  </a:lnTo>
                  <a:lnTo>
                    <a:pt x="-326800" y="-5925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14" name="Process 2"/>
            <p:cNvSpPr/>
            <p:nvPr/>
          </p:nvSpPr>
          <p:spPr>
            <a:xfrm>
              <a:off x="19936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KJC TODAY	</a:t>
              </a:r>
            </a:p>
          </p:txBody>
        </p:sp>
        <p:sp>
          <p:nvSpPr>
            <p:cNvPr id="180" name="Process 2"/>
            <p:cNvSpPr/>
            <p:nvPr/>
          </p:nvSpPr>
          <p:spPr>
            <a:xfrm>
              <a:off x="27840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MAIL BOX</a:t>
              </a:r>
            </a:p>
          </p:txBody>
        </p:sp>
        <p:sp>
          <p:nvSpPr>
            <p:cNvPr id="181" name="Process 2"/>
            <p:cNvSpPr/>
            <p:nvPr/>
          </p:nvSpPr>
          <p:spPr>
            <a:xfrm>
              <a:off x="35744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LMS</a:t>
              </a:r>
            </a:p>
          </p:txBody>
        </p:sp>
        <p:sp>
          <p:nvSpPr>
            <p:cNvPr id="182" name="Process 2"/>
            <p:cNvSpPr/>
            <p:nvPr/>
          </p:nvSpPr>
          <p:spPr>
            <a:xfrm>
              <a:off x="43648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ONLINE</a:t>
              </a:r>
            </a:p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METTING</a:t>
              </a:r>
            </a:p>
          </p:txBody>
        </p:sp>
        <p:sp>
          <p:nvSpPr>
            <p:cNvPr id="15" name="Process 2"/>
            <p:cNvSpPr/>
            <p:nvPr/>
          </p:nvSpPr>
          <p:spPr>
            <a:xfrm>
              <a:off x="51552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ACADEMICS</a:t>
              </a:r>
            </a:p>
          </p:txBody>
        </p:sp>
        <p:sp>
          <p:nvSpPr>
            <p:cNvPr id="184" name="Process 2"/>
            <p:cNvSpPr/>
            <p:nvPr/>
          </p:nvSpPr>
          <p:spPr>
            <a:xfrm>
              <a:off x="59456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FEES</a:t>
              </a:r>
            </a:p>
          </p:txBody>
        </p:sp>
        <p:sp>
          <p:nvSpPr>
            <p:cNvPr id="185" name="Process 2"/>
            <p:cNvSpPr/>
            <p:nvPr/>
          </p:nvSpPr>
          <p:spPr>
            <a:xfrm>
              <a:off x="67360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ATTENDANCE</a:t>
              </a:r>
            </a:p>
          </p:txBody>
        </p:sp>
        <p:sp>
          <p:nvSpPr>
            <p:cNvPr id="16" name="Process 2"/>
            <p:cNvSpPr/>
            <p:nvPr/>
          </p:nvSpPr>
          <p:spPr>
            <a:xfrm>
              <a:off x="7526439" y="55429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EVENTS</a:t>
              </a:r>
            </a:p>
          </p:txBody>
        </p:sp>
        <p:sp>
          <p:nvSpPr>
            <p:cNvPr id="214" name="ConnectLine"/>
            <p:cNvSpPr/>
            <p:nvPr/>
          </p:nvSpPr>
          <p:spPr>
            <a:xfrm>
              <a:off x="31260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15" name="ConnectLine"/>
            <p:cNvSpPr/>
            <p:nvPr/>
          </p:nvSpPr>
          <p:spPr>
            <a:xfrm>
              <a:off x="39164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17" name="ConnectLine"/>
            <p:cNvSpPr/>
            <p:nvPr/>
          </p:nvSpPr>
          <p:spPr>
            <a:xfrm>
              <a:off x="54972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18" name="ConnectLine"/>
            <p:cNvSpPr/>
            <p:nvPr/>
          </p:nvSpPr>
          <p:spPr>
            <a:xfrm>
              <a:off x="62876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19" name="ConnectLine"/>
            <p:cNvSpPr/>
            <p:nvPr/>
          </p:nvSpPr>
          <p:spPr>
            <a:xfrm>
              <a:off x="70780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20" name="ConnectLine"/>
            <p:cNvSpPr/>
            <p:nvPr/>
          </p:nvSpPr>
          <p:spPr>
            <a:xfrm>
              <a:off x="78684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21" name="ConnectLine"/>
            <p:cNvSpPr/>
            <p:nvPr/>
          </p:nvSpPr>
          <p:spPr>
            <a:xfrm>
              <a:off x="47068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22" name="ConnectLine"/>
            <p:cNvSpPr/>
            <p:nvPr/>
          </p:nvSpPr>
          <p:spPr>
            <a:xfrm>
              <a:off x="2335639" y="5542933"/>
              <a:ext cx="7600" cy="243200"/>
            </a:xfrm>
            <a:custGeom>
              <a:avLst/>
              <a:gdLst/>
              <a:ahLst/>
              <a:cxnLst/>
              <a:rect l="0" t="0" r="0" b="0"/>
              <a:pathLst>
                <a:path w="7600" h="243200" fill="none">
                  <a:moveTo>
                    <a:pt x="0" y="0"/>
                  </a:moveTo>
                  <a:lnTo>
                    <a:pt x="0" y="-2432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30" name="ConnectLine"/>
            <p:cNvSpPr/>
            <p:nvPr/>
          </p:nvSpPr>
          <p:spPr>
            <a:xfrm>
              <a:off x="1309639" y="5045133"/>
              <a:ext cx="6558800" cy="254600"/>
            </a:xfrm>
            <a:custGeom>
              <a:avLst/>
              <a:gdLst/>
              <a:ahLst/>
              <a:cxnLst/>
              <a:rect l="0" t="0" r="0" b="0"/>
              <a:pathLst>
                <a:path w="6558800" h="254600" fill="none">
                  <a:moveTo>
                    <a:pt x="0" y="0"/>
                  </a:moveTo>
                  <a:lnTo>
                    <a:pt x="0" y="254600"/>
                  </a:lnTo>
                  <a:lnTo>
                    <a:pt x="6558800" y="254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31" name="Interface"/>
            <p:cNvSpPr/>
            <p:nvPr/>
          </p:nvSpPr>
          <p:spPr>
            <a:xfrm>
              <a:off x="876439" y="4186333"/>
              <a:ext cx="972800" cy="858800"/>
            </a:xfrm>
            <a:custGeom>
              <a:avLst/>
              <a:gdLst>
                <a:gd name="connsiteX0" fmla="*/ 486400 w 972800"/>
                <a:gd name="connsiteY0" fmla="*/ 858800 h 858800"/>
                <a:gd name="connsiteX1" fmla="*/ 486400 w 972800"/>
                <a:gd name="connsiteY1" fmla="*/ 0 h 858800"/>
                <a:gd name="connsiteX2" fmla="*/ 972800 w 972800"/>
                <a:gd name="connsiteY2" fmla="*/ 429400 h 858800"/>
                <a:gd name="connsiteX3" fmla="*/ 0 w 972800"/>
                <a:gd name="connsiteY3" fmla="*/ 429400 h 858800"/>
                <a:gd name="connsiteX4" fmla="*/ 486400 w 972800"/>
                <a:gd name="connsiteY4" fmla="*/ 429400 h 858800"/>
                <a:gd name="connsiteX5" fmla="*/ 243200 w 972800"/>
                <a:gd name="connsiteY5" fmla="*/ 0 h 858800"/>
                <a:gd name="connsiteX6" fmla="*/ 729600 w 972800"/>
                <a:gd name="connsiteY6" fmla="*/ 0 h 858800"/>
                <a:gd name="connsiteX7" fmla="*/ 243200 w 972800"/>
                <a:gd name="connsiteY7" fmla="*/ 858800 h 858800"/>
                <a:gd name="connsiteX8" fmla="*/ 729600 w 972800"/>
                <a:gd name="connsiteY8" fmla="*/ 858800 h 858800"/>
                <a:gd name="connsiteX9" fmla="*/ 0 w 972800"/>
                <a:gd name="connsiteY9" fmla="*/ 214700 h 858800"/>
                <a:gd name="connsiteX10" fmla="*/ 0 w 972800"/>
                <a:gd name="connsiteY10" fmla="*/ 644100 h 858800"/>
                <a:gd name="connsiteX11" fmla="*/ 972800 w 972800"/>
                <a:gd name="connsiteY11" fmla="*/ 214700 h 858800"/>
                <a:gd name="connsiteX12" fmla="*/ 972800 w 972800"/>
                <a:gd name="connsiteY12" fmla="*/ 644100 h 8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2800" h="858800">
                  <a:moveTo>
                    <a:pt x="972800" y="858800"/>
                  </a:moveTo>
                  <a:lnTo>
                    <a:pt x="972800" y="0"/>
                  </a:lnTo>
                  <a:lnTo>
                    <a:pt x="0" y="0"/>
                  </a:lnTo>
                  <a:lnTo>
                    <a:pt x="0" y="858800"/>
                  </a:lnTo>
                  <a:lnTo>
                    <a:pt x="972800" y="8588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STUDENT</a:t>
              </a:r>
            </a:p>
          </p:txBody>
        </p:sp>
        <p:sp>
          <p:nvSpPr>
            <p:cNvPr id="232" name="Interface"/>
            <p:cNvSpPr/>
            <p:nvPr/>
          </p:nvSpPr>
          <p:spPr>
            <a:xfrm>
              <a:off x="2244439" y="3825333"/>
              <a:ext cx="972800" cy="858800"/>
            </a:xfrm>
            <a:custGeom>
              <a:avLst/>
              <a:gdLst>
                <a:gd name="connsiteX0" fmla="*/ 486400 w 972800"/>
                <a:gd name="connsiteY0" fmla="*/ 858800 h 858800"/>
                <a:gd name="connsiteX1" fmla="*/ 486400 w 972800"/>
                <a:gd name="connsiteY1" fmla="*/ 0 h 858800"/>
                <a:gd name="connsiteX2" fmla="*/ 972800 w 972800"/>
                <a:gd name="connsiteY2" fmla="*/ 429400 h 858800"/>
                <a:gd name="connsiteX3" fmla="*/ 0 w 972800"/>
                <a:gd name="connsiteY3" fmla="*/ 429400 h 858800"/>
                <a:gd name="connsiteX4" fmla="*/ 486400 w 972800"/>
                <a:gd name="connsiteY4" fmla="*/ 429400 h 858800"/>
                <a:gd name="connsiteX5" fmla="*/ 243200 w 972800"/>
                <a:gd name="connsiteY5" fmla="*/ 0 h 858800"/>
                <a:gd name="connsiteX6" fmla="*/ 729600 w 972800"/>
                <a:gd name="connsiteY6" fmla="*/ 0 h 858800"/>
                <a:gd name="connsiteX7" fmla="*/ 243200 w 972800"/>
                <a:gd name="connsiteY7" fmla="*/ 858800 h 858800"/>
                <a:gd name="connsiteX8" fmla="*/ 729600 w 972800"/>
                <a:gd name="connsiteY8" fmla="*/ 858800 h 858800"/>
                <a:gd name="connsiteX9" fmla="*/ 0 w 972800"/>
                <a:gd name="connsiteY9" fmla="*/ 214700 h 858800"/>
                <a:gd name="connsiteX10" fmla="*/ 0 w 972800"/>
                <a:gd name="connsiteY10" fmla="*/ 644100 h 858800"/>
                <a:gd name="connsiteX11" fmla="*/ 972800 w 972800"/>
                <a:gd name="connsiteY11" fmla="*/ 214700 h 858800"/>
                <a:gd name="connsiteX12" fmla="*/ 972800 w 972800"/>
                <a:gd name="connsiteY12" fmla="*/ 644100 h 8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2800" h="858800">
                  <a:moveTo>
                    <a:pt x="972800" y="858800"/>
                  </a:moveTo>
                  <a:lnTo>
                    <a:pt x="972800" y="0"/>
                  </a:lnTo>
                  <a:lnTo>
                    <a:pt x="0" y="0"/>
                  </a:lnTo>
                  <a:lnTo>
                    <a:pt x="0" y="858800"/>
                  </a:lnTo>
                  <a:lnTo>
                    <a:pt x="972800" y="8588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TEACHER</a:t>
              </a:r>
            </a:p>
          </p:txBody>
        </p:sp>
        <p:sp>
          <p:nvSpPr>
            <p:cNvPr id="233" name="Interface"/>
            <p:cNvSpPr/>
            <p:nvPr/>
          </p:nvSpPr>
          <p:spPr>
            <a:xfrm>
              <a:off x="3696314" y="3376659"/>
              <a:ext cx="972253" cy="737475"/>
            </a:xfrm>
            <a:custGeom>
              <a:avLst/>
              <a:gdLst>
                <a:gd name="connsiteX0" fmla="*/ 486125 w 972253"/>
                <a:gd name="connsiteY0" fmla="*/ 737475 h 737475"/>
                <a:gd name="connsiteX1" fmla="*/ 486125 w 972253"/>
                <a:gd name="connsiteY1" fmla="*/ 0 h 737475"/>
                <a:gd name="connsiteX2" fmla="*/ 972253 w 972253"/>
                <a:gd name="connsiteY2" fmla="*/ 368738 h 737475"/>
                <a:gd name="connsiteX3" fmla="*/ 0 w 972253"/>
                <a:gd name="connsiteY3" fmla="*/ 368738 h 737475"/>
                <a:gd name="connsiteX4" fmla="*/ 486125 w 972253"/>
                <a:gd name="connsiteY4" fmla="*/ 368738 h 737475"/>
                <a:gd name="connsiteX5" fmla="*/ 243062 w 972253"/>
                <a:gd name="connsiteY5" fmla="*/ 0 h 737475"/>
                <a:gd name="connsiteX6" fmla="*/ 729187 w 972253"/>
                <a:gd name="connsiteY6" fmla="*/ 0 h 737475"/>
                <a:gd name="connsiteX7" fmla="*/ 243062 w 972253"/>
                <a:gd name="connsiteY7" fmla="*/ 737475 h 737475"/>
                <a:gd name="connsiteX8" fmla="*/ 729187 w 972253"/>
                <a:gd name="connsiteY8" fmla="*/ 737475 h 737475"/>
                <a:gd name="connsiteX9" fmla="*/ 0 w 972253"/>
                <a:gd name="connsiteY9" fmla="*/ 184369 h 737475"/>
                <a:gd name="connsiteX10" fmla="*/ 0 w 972253"/>
                <a:gd name="connsiteY10" fmla="*/ 553107 h 737475"/>
                <a:gd name="connsiteX11" fmla="*/ 972253 w 972253"/>
                <a:gd name="connsiteY11" fmla="*/ 184369 h 737475"/>
                <a:gd name="connsiteX12" fmla="*/ 972253 w 972253"/>
                <a:gd name="connsiteY12" fmla="*/ 553107 h 73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2253" h="737475">
                  <a:moveTo>
                    <a:pt x="972253" y="737475"/>
                  </a:moveTo>
                  <a:lnTo>
                    <a:pt x="972253" y="0"/>
                  </a:lnTo>
                  <a:lnTo>
                    <a:pt x="0" y="0"/>
                  </a:lnTo>
                  <a:lnTo>
                    <a:pt x="0" y="737475"/>
                  </a:lnTo>
                  <a:lnTo>
                    <a:pt x="972253" y="737475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ADMIN</a:t>
              </a:r>
            </a:p>
          </p:txBody>
        </p:sp>
        <p:sp>
          <p:nvSpPr>
            <p:cNvPr id="234" name="Process 2"/>
            <p:cNvSpPr/>
            <p:nvPr/>
          </p:nvSpPr>
          <p:spPr>
            <a:xfrm>
              <a:off x="3984565" y="44713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35" name="Process 2"/>
            <p:cNvSpPr/>
            <p:nvPr/>
          </p:nvSpPr>
          <p:spPr>
            <a:xfrm>
              <a:off x="4866439" y="44713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36" name="Process 2"/>
            <p:cNvSpPr/>
            <p:nvPr/>
          </p:nvSpPr>
          <p:spPr>
            <a:xfrm>
              <a:off x="5672039" y="44713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37" name="Process 2"/>
            <p:cNvSpPr/>
            <p:nvPr/>
          </p:nvSpPr>
          <p:spPr>
            <a:xfrm>
              <a:off x="6477639" y="4471333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38" name="ConnectLine"/>
            <p:cNvSpPr/>
            <p:nvPr/>
          </p:nvSpPr>
          <p:spPr>
            <a:xfrm>
              <a:off x="3217239" y="4254733"/>
              <a:ext cx="3876000" cy="7600"/>
            </a:xfrm>
            <a:custGeom>
              <a:avLst/>
              <a:gdLst/>
              <a:ahLst/>
              <a:cxnLst/>
              <a:rect l="0" t="0" r="0" b="0"/>
              <a:pathLst>
                <a:path w="3876000" h="7600" fill="none">
                  <a:moveTo>
                    <a:pt x="0" y="0"/>
                  </a:moveTo>
                  <a:lnTo>
                    <a:pt x="3876000" y="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39" name="ConnectLine"/>
            <p:cNvSpPr/>
            <p:nvPr/>
          </p:nvSpPr>
          <p:spPr>
            <a:xfrm>
              <a:off x="4326565" y="4471333"/>
              <a:ext cx="7600" cy="182400"/>
            </a:xfrm>
            <a:custGeom>
              <a:avLst/>
              <a:gdLst/>
              <a:ahLst/>
              <a:cxnLst/>
              <a:rect l="0" t="0" r="0" b="0"/>
              <a:pathLst>
                <a:path w="7600" h="182400" fill="none">
                  <a:moveTo>
                    <a:pt x="0" y="0"/>
                  </a:moveTo>
                  <a:lnTo>
                    <a:pt x="0" y="-182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40" name="ConnectLine"/>
            <p:cNvSpPr/>
            <p:nvPr/>
          </p:nvSpPr>
          <p:spPr>
            <a:xfrm>
              <a:off x="5208439" y="4471333"/>
              <a:ext cx="7600" cy="212800"/>
            </a:xfrm>
            <a:custGeom>
              <a:avLst/>
              <a:gdLst/>
              <a:ahLst/>
              <a:cxnLst/>
              <a:rect l="0" t="0" r="0" b="0"/>
              <a:pathLst>
                <a:path w="7600" h="212800" fill="none">
                  <a:moveTo>
                    <a:pt x="0" y="0"/>
                  </a:moveTo>
                  <a:lnTo>
                    <a:pt x="0" y="-212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41" name="ConnectLine"/>
            <p:cNvSpPr/>
            <p:nvPr/>
          </p:nvSpPr>
          <p:spPr>
            <a:xfrm>
              <a:off x="6014039" y="4471333"/>
              <a:ext cx="7600" cy="212800"/>
            </a:xfrm>
            <a:custGeom>
              <a:avLst/>
              <a:gdLst/>
              <a:ahLst/>
              <a:cxnLst/>
              <a:rect l="0" t="0" r="0" b="0"/>
              <a:pathLst>
                <a:path w="7600" h="212800" fill="none">
                  <a:moveTo>
                    <a:pt x="0" y="0"/>
                  </a:moveTo>
                  <a:lnTo>
                    <a:pt x="0" y="-212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42" name="ConnectLine"/>
            <p:cNvSpPr/>
            <p:nvPr/>
          </p:nvSpPr>
          <p:spPr>
            <a:xfrm>
              <a:off x="6819639" y="4471333"/>
              <a:ext cx="7600" cy="212800"/>
            </a:xfrm>
            <a:custGeom>
              <a:avLst/>
              <a:gdLst/>
              <a:ahLst/>
              <a:cxnLst/>
              <a:rect l="0" t="0" r="0" b="0"/>
              <a:pathLst>
                <a:path w="7600" h="212800" fill="none">
                  <a:moveTo>
                    <a:pt x="0" y="0"/>
                  </a:moveTo>
                  <a:lnTo>
                    <a:pt x="0" y="-212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44" name="Process 2"/>
            <p:cNvSpPr/>
            <p:nvPr/>
          </p:nvSpPr>
          <p:spPr>
            <a:xfrm>
              <a:off x="6029239" y="3376660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45" name="Process 2"/>
            <p:cNvSpPr/>
            <p:nvPr/>
          </p:nvSpPr>
          <p:spPr>
            <a:xfrm>
              <a:off x="6789239" y="3376660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46" name="Process 2"/>
            <p:cNvSpPr/>
            <p:nvPr/>
          </p:nvSpPr>
          <p:spPr>
            <a:xfrm>
              <a:off x="7549239" y="3376660"/>
              <a:ext cx="684000" cy="684000"/>
            </a:xfrm>
            <a:custGeom>
              <a:avLst/>
              <a:gdLst>
                <a:gd name="connsiteX0" fmla="*/ 342000 w 684000"/>
                <a:gd name="connsiteY0" fmla="*/ 684000 h 684000"/>
                <a:gd name="connsiteX1" fmla="*/ 342000 w 684000"/>
                <a:gd name="connsiteY1" fmla="*/ 0 h 684000"/>
                <a:gd name="connsiteX2" fmla="*/ 684000 w 684000"/>
                <a:gd name="connsiteY2" fmla="*/ 342000 h 684000"/>
                <a:gd name="connsiteX3" fmla="*/ 0 w 684000"/>
                <a:gd name="connsiteY3" fmla="*/ 342000 h 684000"/>
                <a:gd name="connsiteX4" fmla="*/ 342000 w 684000"/>
                <a:gd name="connsiteY4" fmla="*/ 342000 h 684000"/>
                <a:gd name="connsiteX5" fmla="*/ 171000 w 684000"/>
                <a:gd name="connsiteY5" fmla="*/ 0 h 684000"/>
                <a:gd name="connsiteX6" fmla="*/ 513000 w 684000"/>
                <a:gd name="connsiteY6" fmla="*/ 0 h 684000"/>
                <a:gd name="connsiteX7" fmla="*/ 171000 w 684000"/>
                <a:gd name="connsiteY7" fmla="*/ 684000 h 684000"/>
                <a:gd name="connsiteX8" fmla="*/ 513000 w 684000"/>
                <a:gd name="connsiteY8" fmla="*/ 684000 h 684000"/>
                <a:gd name="connsiteX9" fmla="*/ 0 w 684000"/>
                <a:gd name="connsiteY9" fmla="*/ 171000 h 684000"/>
                <a:gd name="connsiteX10" fmla="*/ 0 w 684000"/>
                <a:gd name="connsiteY10" fmla="*/ 513000 h 684000"/>
                <a:gd name="connsiteX11" fmla="*/ 684000 w 684000"/>
                <a:gd name="connsiteY11" fmla="*/ 171000 h 684000"/>
                <a:gd name="connsiteX12" fmla="*/ 684000 w 684000"/>
                <a:gd name="connsiteY12" fmla="*/ 51300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684000" h="684000">
                  <a:moveTo>
                    <a:pt x="629280" y="684000"/>
                  </a:moveTo>
                  <a:cubicBezTo>
                    <a:pt x="659502" y="684000"/>
                    <a:pt x="684000" y="659502"/>
                    <a:pt x="684000" y="629280"/>
                  </a:cubicBezTo>
                  <a:lnTo>
                    <a:pt x="684000" y="54720"/>
                  </a:lnTo>
                  <a:cubicBezTo>
                    <a:pt x="684000" y="24498"/>
                    <a:pt x="659502" y="0"/>
                    <a:pt x="629280" y="0"/>
                  </a:cubicBezTo>
                  <a:lnTo>
                    <a:pt x="54720" y="0"/>
                  </a:lnTo>
                  <a:cubicBezTo>
                    <a:pt x="24498" y="0"/>
                    <a:pt x="0" y="24498"/>
                    <a:pt x="0" y="54720"/>
                  </a:cubicBezTo>
                  <a:lnTo>
                    <a:pt x="0" y="629280"/>
                  </a:lnTo>
                  <a:cubicBezTo>
                    <a:pt x="0" y="659502"/>
                    <a:pt x="24498" y="684000"/>
                    <a:pt x="54720" y="684000"/>
                  </a:cubicBezTo>
                  <a:lnTo>
                    <a:pt x="629280" y="684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247" name="ConnectLine"/>
            <p:cNvSpPr/>
            <p:nvPr/>
          </p:nvSpPr>
          <p:spPr>
            <a:xfrm>
              <a:off x="4668565" y="3745396"/>
              <a:ext cx="3503874" cy="497662"/>
            </a:xfrm>
            <a:custGeom>
              <a:avLst/>
              <a:gdLst/>
              <a:ahLst/>
              <a:cxnLst/>
              <a:rect l="0" t="0" r="0" b="0"/>
              <a:pathLst>
                <a:path w="3503874" h="497662" fill="none">
                  <a:moveTo>
                    <a:pt x="0" y="0"/>
                  </a:moveTo>
                  <a:lnTo>
                    <a:pt x="448675" y="0"/>
                  </a:lnTo>
                  <a:lnTo>
                    <a:pt x="448675" y="-497662"/>
                  </a:lnTo>
                  <a:lnTo>
                    <a:pt x="3503874" y="-497662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49" name="ConnectLine"/>
            <p:cNvSpPr/>
            <p:nvPr/>
          </p:nvSpPr>
          <p:spPr>
            <a:xfrm>
              <a:off x="6371239" y="3376659"/>
              <a:ext cx="7600" cy="128925"/>
            </a:xfrm>
            <a:custGeom>
              <a:avLst/>
              <a:gdLst/>
              <a:ahLst/>
              <a:cxnLst/>
              <a:rect l="0" t="0" r="0" b="0"/>
              <a:pathLst>
                <a:path w="7600" h="128925" fill="none">
                  <a:moveTo>
                    <a:pt x="0" y="0"/>
                  </a:moveTo>
                  <a:lnTo>
                    <a:pt x="0" y="-1289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51" name="ConnectLine"/>
            <p:cNvSpPr/>
            <p:nvPr/>
          </p:nvSpPr>
          <p:spPr>
            <a:xfrm>
              <a:off x="7891239" y="3376659"/>
              <a:ext cx="7600" cy="128925"/>
            </a:xfrm>
            <a:custGeom>
              <a:avLst/>
              <a:gdLst/>
              <a:ahLst/>
              <a:cxnLst/>
              <a:rect l="0" t="0" r="0" b="0"/>
              <a:pathLst>
                <a:path w="7600" h="128925" fill="none">
                  <a:moveTo>
                    <a:pt x="0" y="0"/>
                  </a:moveTo>
                  <a:lnTo>
                    <a:pt x="0" y="-1289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52" name="ConnectLine"/>
            <p:cNvSpPr/>
            <p:nvPr/>
          </p:nvSpPr>
          <p:spPr>
            <a:xfrm>
              <a:off x="7131239" y="337666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7600" h="7600" fill="none">
                  <a:moveTo>
                    <a:pt x="0" y="0"/>
                  </a:move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55" name="ConnectLine"/>
            <p:cNvSpPr/>
            <p:nvPr/>
          </p:nvSpPr>
          <p:spPr>
            <a:xfrm>
              <a:off x="5611239" y="3376659"/>
              <a:ext cx="7600" cy="128925"/>
            </a:xfrm>
            <a:custGeom>
              <a:avLst/>
              <a:gdLst/>
              <a:ahLst/>
              <a:cxnLst/>
              <a:rect l="0" t="0" r="0" b="0"/>
              <a:pathLst>
                <a:path w="7600" h="128925" fill="none">
                  <a:moveTo>
                    <a:pt x="0" y="0"/>
                  </a:moveTo>
                  <a:lnTo>
                    <a:pt x="0" y="-1289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  <p:sp>
          <p:nvSpPr>
            <p:cNvPr id="256" name="ConnectLine"/>
            <p:cNvSpPr/>
            <p:nvPr/>
          </p:nvSpPr>
          <p:spPr>
            <a:xfrm>
              <a:off x="7131239" y="3376659"/>
              <a:ext cx="7600" cy="128925"/>
            </a:xfrm>
            <a:custGeom>
              <a:avLst/>
              <a:gdLst/>
              <a:ahLst/>
              <a:cxnLst/>
              <a:rect l="0" t="0" r="0" b="0"/>
              <a:pathLst>
                <a:path w="7600" h="128925" fill="none">
                  <a:moveTo>
                    <a:pt x="0" y="0"/>
                  </a:moveTo>
                  <a:lnTo>
                    <a:pt x="0" y="-1289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w="med" len="med"/>
            </a:ln>
          </p:spPr>
        </p:sp>
      </p:grpSp>
      <p:sp>
        <p:nvSpPr>
          <p:cNvPr id="73" name="Process 2">
            <a:extLst>
              <a:ext uri="{FF2B5EF4-FFF2-40B4-BE49-F238E27FC236}">
                <a16:creationId xmlns:a16="http://schemas.microsoft.com/office/drawing/2014/main" id="{5A272F98-F9C7-4323-8681-1EED08026EA3}"/>
              </a:ext>
            </a:extLst>
          </p:cNvPr>
          <p:cNvSpPr/>
          <p:nvPr/>
        </p:nvSpPr>
        <p:spPr>
          <a:xfrm>
            <a:off x="5128888" y="3058838"/>
            <a:ext cx="684000" cy="684000"/>
          </a:xfrm>
          <a:custGeom>
            <a:avLst/>
            <a:gdLst>
              <a:gd name="connsiteX0" fmla="*/ 342000 w 684000"/>
              <a:gd name="connsiteY0" fmla="*/ 684000 h 684000"/>
              <a:gd name="connsiteX1" fmla="*/ 342000 w 684000"/>
              <a:gd name="connsiteY1" fmla="*/ 0 h 684000"/>
              <a:gd name="connsiteX2" fmla="*/ 684000 w 684000"/>
              <a:gd name="connsiteY2" fmla="*/ 342000 h 684000"/>
              <a:gd name="connsiteX3" fmla="*/ 0 w 684000"/>
              <a:gd name="connsiteY3" fmla="*/ 342000 h 684000"/>
              <a:gd name="connsiteX4" fmla="*/ 342000 w 684000"/>
              <a:gd name="connsiteY4" fmla="*/ 342000 h 684000"/>
              <a:gd name="connsiteX5" fmla="*/ 171000 w 684000"/>
              <a:gd name="connsiteY5" fmla="*/ 0 h 684000"/>
              <a:gd name="connsiteX6" fmla="*/ 513000 w 684000"/>
              <a:gd name="connsiteY6" fmla="*/ 0 h 684000"/>
              <a:gd name="connsiteX7" fmla="*/ 171000 w 684000"/>
              <a:gd name="connsiteY7" fmla="*/ 684000 h 684000"/>
              <a:gd name="connsiteX8" fmla="*/ 513000 w 684000"/>
              <a:gd name="connsiteY8" fmla="*/ 684000 h 684000"/>
              <a:gd name="connsiteX9" fmla="*/ 0 w 684000"/>
              <a:gd name="connsiteY9" fmla="*/ 171000 h 684000"/>
              <a:gd name="connsiteX10" fmla="*/ 0 w 684000"/>
              <a:gd name="connsiteY10" fmla="*/ 513000 h 684000"/>
              <a:gd name="connsiteX11" fmla="*/ 684000 w 684000"/>
              <a:gd name="connsiteY11" fmla="*/ 171000 h 684000"/>
              <a:gd name="connsiteX12" fmla="*/ 684000 w 684000"/>
              <a:gd name="connsiteY12" fmla="*/ 513000 h 6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0" t="0" r="0" b="0"/>
            <a:pathLst>
              <a:path w="684000" h="684000">
                <a:moveTo>
                  <a:pt x="629280" y="684000"/>
                </a:moveTo>
                <a:cubicBezTo>
                  <a:pt x="659502" y="684000"/>
                  <a:pt x="684000" y="659502"/>
                  <a:pt x="684000" y="629280"/>
                </a:cubicBezTo>
                <a:lnTo>
                  <a:pt x="684000" y="54720"/>
                </a:lnTo>
                <a:cubicBezTo>
                  <a:pt x="684000" y="24498"/>
                  <a:pt x="659502" y="0"/>
                  <a:pt x="629280" y="0"/>
                </a:cubicBezTo>
                <a:lnTo>
                  <a:pt x="54720" y="0"/>
                </a:lnTo>
                <a:cubicBezTo>
                  <a:pt x="24498" y="0"/>
                  <a:pt x="0" y="24498"/>
                  <a:pt x="0" y="54720"/>
                </a:cubicBezTo>
                <a:lnTo>
                  <a:pt x="0" y="629280"/>
                </a:lnTo>
                <a:cubicBezTo>
                  <a:pt x="0" y="659502"/>
                  <a:pt x="24498" y="684000"/>
                  <a:pt x="54720" y="684000"/>
                </a:cubicBezTo>
                <a:lnTo>
                  <a:pt x="629280" y="68400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000000"/>
            </a:solidFill>
            <a:bevel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E93DAB-E85E-4783-9223-3016BDB03D69}"/>
              </a:ext>
            </a:extLst>
          </p:cNvPr>
          <p:cNvSpPr/>
          <p:nvPr/>
        </p:nvSpPr>
        <p:spPr>
          <a:xfrm>
            <a:off x="3834270" y="4401977"/>
            <a:ext cx="79380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view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D39BAB-A118-4DF1-83DB-7C3A3B2C225F}"/>
              </a:ext>
            </a:extLst>
          </p:cNvPr>
          <p:cNvSpPr/>
          <p:nvPr/>
        </p:nvSpPr>
        <p:spPr>
          <a:xfrm>
            <a:off x="4776799" y="4291748"/>
            <a:ext cx="6254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</a:t>
            </a:r>
          </a:p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62B844-7245-4F28-9942-D2232B893CE7}"/>
              </a:ext>
            </a:extLst>
          </p:cNvPr>
          <p:cNvSpPr/>
          <p:nvPr/>
        </p:nvSpPr>
        <p:spPr>
          <a:xfrm>
            <a:off x="5662864" y="4303231"/>
            <a:ext cx="4972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mails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5234CE-6FFE-4188-8D36-061AC038D0F3}"/>
              </a:ext>
            </a:extLst>
          </p:cNvPr>
          <p:cNvSpPr/>
          <p:nvPr/>
        </p:nvSpPr>
        <p:spPr>
          <a:xfrm>
            <a:off x="6365566" y="4285683"/>
            <a:ext cx="6655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meetings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F6BFA96-A116-448C-BB3F-97FC95BA7A18}"/>
              </a:ext>
            </a:extLst>
          </p:cNvPr>
          <p:cNvSpPr/>
          <p:nvPr/>
        </p:nvSpPr>
        <p:spPr>
          <a:xfrm>
            <a:off x="5157073" y="3186001"/>
            <a:ext cx="6254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enroll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6170F2-E6A8-4232-8108-B43C9602FC6D}"/>
              </a:ext>
            </a:extLst>
          </p:cNvPr>
          <p:cNvSpPr/>
          <p:nvPr/>
        </p:nvSpPr>
        <p:spPr>
          <a:xfrm>
            <a:off x="5991469" y="3190283"/>
            <a:ext cx="5966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57AF6A-692A-4249-8270-49FFBAF75006}"/>
              </a:ext>
            </a:extLst>
          </p:cNvPr>
          <p:cNvSpPr/>
          <p:nvPr/>
        </p:nvSpPr>
        <p:spPr>
          <a:xfrm>
            <a:off x="6729855" y="3177142"/>
            <a:ext cx="6030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enroll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AFA54B-092E-4365-B6D4-B7C58EEE5D84}"/>
              </a:ext>
            </a:extLst>
          </p:cNvPr>
          <p:cNvSpPr/>
          <p:nvPr/>
        </p:nvSpPr>
        <p:spPr>
          <a:xfrm>
            <a:off x="7490965" y="3175326"/>
            <a:ext cx="6030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</a:t>
            </a:r>
          </a:p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Kartik Naik</cp:lastModifiedBy>
  <cp:revision>7</cp:revision>
  <dcterms:created xsi:type="dcterms:W3CDTF">2021-03-19T09:43:15Z</dcterms:created>
  <dcterms:modified xsi:type="dcterms:W3CDTF">2021-03-26T04:53:13Z</dcterms:modified>
</cp:coreProperties>
</file>