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CABC-533A-4EEF-A503-88E5E7F86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3F721-A14F-40E7-BF42-90CE5F129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7CB63-03B8-4B3F-95FB-3F9B37DD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DCA3-804F-416D-B373-5C4B8F1FF3C1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CF7B5-606D-401A-A211-C4837823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21398-485C-4D54-844B-6B68DA86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AEB7-854B-429B-B29D-5B90EE4E3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27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6AD0-4D8C-4346-9FA5-A82330E1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D7260-669F-4036-AAAC-4E27E3719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20B3E-F23D-4750-8346-E9C9870F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DCA3-804F-416D-B373-5C4B8F1FF3C1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64EA8-BB16-4E8F-8F8E-AFCC1024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9A620-C960-45CD-B24C-BAB2B66D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AEB7-854B-429B-B29D-5B90EE4E3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24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F2076-5A01-4A86-ABBD-7F3F82DCE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20CB5-D2E0-4110-B5F6-878411E9D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95D34-B2A8-42A4-AE25-8FE37357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DCA3-804F-416D-B373-5C4B8F1FF3C1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A76FE-AF89-4E60-97EC-98094E1A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40A21-FC58-4F73-A666-7E6DA9F6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AEB7-854B-429B-B29D-5B90EE4E3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68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2C5B-75EB-4796-9E5E-7E04EDDF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B81A-06B5-4498-B90F-088ACC9AE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757CE-9530-4F41-BE4A-DD70EB8A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DCA3-804F-416D-B373-5C4B8F1FF3C1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8AF17-D8FA-45D9-92C6-A9A9FE3C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2EBDB-799C-458E-B707-60F38F4E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AEB7-854B-429B-B29D-5B90EE4E3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23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E2B4-FBDE-4B92-A234-2E25C3CB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6658D-B7F7-483C-B12A-10664D6D6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7BDFE-3378-4CD4-B89D-DFA0CEB2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DCA3-804F-416D-B373-5C4B8F1FF3C1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2F67D-2A00-43DF-B113-B9563361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E2444-900C-4281-A6F7-9298DB5B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AEB7-854B-429B-B29D-5B90EE4E3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27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2E3B-ADC6-4E6D-9906-234D9EE1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F0820-1D10-4D53-9F85-8B8AF25F6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4D663-DA54-4AF3-A802-A203FDA27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D3311-0CCC-461B-9CEC-6DED568D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DCA3-804F-416D-B373-5C4B8F1FF3C1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D393D-9E57-449B-9649-64F4EC7E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0B952-2457-4A68-AD1A-98FE0BB9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AEB7-854B-429B-B29D-5B90EE4E3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08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9F3F-9C57-4DA3-937C-67557864A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4AEE5-F46A-41D5-A90D-2200E1A2B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9E8FB-3093-42C5-86FD-FEE7BDE14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650D8-F7B3-4C6F-8907-EF4957407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D74AE-5B4B-4D51-BE22-59CD5F9CB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2B718D-AF48-4BA0-9F7A-413E64E8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DCA3-804F-416D-B373-5C4B8F1FF3C1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D088C-B585-4A35-A331-8B4AF4AA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2F34A-B171-4602-8725-571F5E5D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AEB7-854B-429B-B29D-5B90EE4E3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09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CE16-99CA-43F3-A124-B997EADF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29B72-D3DF-45DE-8FD3-D57FA96D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DCA3-804F-416D-B373-5C4B8F1FF3C1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3ECE4-0C73-43DD-AC07-ECD1D744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5EF24-F795-498E-AF8A-F212B91E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AEB7-854B-429B-B29D-5B90EE4E3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53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25F70-95FD-41D5-9EF8-C45BCB2D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DCA3-804F-416D-B373-5C4B8F1FF3C1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25674-F657-48FD-9714-33D9701D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53271-FDA3-4E22-8731-7BE8AE83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AEB7-854B-429B-B29D-5B90EE4E3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7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D093-8EFF-4702-A24C-CBEA226C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D32B-3698-4303-83A8-86E68620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B0D02-BEBF-44F8-B19D-7D6909C61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85F5C-62F1-4925-A97A-1FA3E942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DCA3-804F-416D-B373-5C4B8F1FF3C1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E138B-7F11-4FF0-98A6-D62BCB1D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DB891-9084-4C10-B56C-38F4F802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AEB7-854B-429B-B29D-5B90EE4E3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22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C5E0-1FBD-4540-84DF-6E37A6AE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C5293-40F6-4F21-8F54-8F617FC1F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A1C3A-9AA8-4509-958E-98CD10497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CAF35-54FB-4A10-B827-757261EE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DCA3-804F-416D-B373-5C4B8F1FF3C1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1F4A6-B8D9-4681-B9A5-0C9EC474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D0170-08A7-4682-92F7-B41DF8DB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AEB7-854B-429B-B29D-5B90EE4E3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03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B5A406-46B6-43EC-8F26-DEFE443F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55C49-8A9B-4AFE-ACEB-283055E91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368DE-E179-4F04-B60E-C70ABD9B2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CDCA3-804F-416D-B373-5C4B8F1FF3C1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FD4D8-3CC2-4E8C-BF45-40E6D2A03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3BAED-62A3-4F6E-BF46-B0B23186F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AAEB7-854B-429B-B29D-5B90EE4E3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91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26E95A0-B2C0-48FD-A53A-8AC4BF5402A6}"/>
              </a:ext>
            </a:extLst>
          </p:cNvPr>
          <p:cNvSpPr/>
          <p:nvPr/>
        </p:nvSpPr>
        <p:spPr>
          <a:xfrm>
            <a:off x="4187471" y="2729116"/>
            <a:ext cx="3112315" cy="15184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KJC TOS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61426-688A-48C9-ABAE-EF33B65A7DE7}"/>
              </a:ext>
            </a:extLst>
          </p:cNvPr>
          <p:cNvSpPr/>
          <p:nvPr/>
        </p:nvSpPr>
        <p:spPr>
          <a:xfrm>
            <a:off x="402672" y="3120568"/>
            <a:ext cx="2525086" cy="869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9A8B5-DE7D-4263-A2AF-66A58F06B916}"/>
              </a:ext>
            </a:extLst>
          </p:cNvPr>
          <p:cNvSpPr/>
          <p:nvPr/>
        </p:nvSpPr>
        <p:spPr>
          <a:xfrm>
            <a:off x="4481086" y="252930"/>
            <a:ext cx="2525086" cy="869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9DB19E-C090-4FCB-8237-BE2E452D5A03}"/>
              </a:ext>
            </a:extLst>
          </p:cNvPr>
          <p:cNvSpPr/>
          <p:nvPr/>
        </p:nvSpPr>
        <p:spPr>
          <a:xfrm>
            <a:off x="9162177" y="2978092"/>
            <a:ext cx="2525086" cy="869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Teacher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9F1397-2FDB-408B-AF2A-9FA56A1766F9}"/>
              </a:ext>
            </a:extLst>
          </p:cNvPr>
          <p:cNvCxnSpPr/>
          <p:nvPr/>
        </p:nvCxnSpPr>
        <p:spPr>
          <a:xfrm flipV="1">
            <a:off x="5469622" y="1258349"/>
            <a:ext cx="0" cy="134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4AA9C6-0BDE-4387-AE40-8DE0295E2654}"/>
              </a:ext>
            </a:extLst>
          </p:cNvPr>
          <p:cNvCxnSpPr/>
          <p:nvPr/>
        </p:nvCxnSpPr>
        <p:spPr>
          <a:xfrm>
            <a:off x="5889072" y="1249960"/>
            <a:ext cx="0" cy="13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F4E6A6-44BA-41D7-8C32-3D3E27380CBC}"/>
              </a:ext>
            </a:extLst>
          </p:cNvPr>
          <p:cNvCxnSpPr/>
          <p:nvPr/>
        </p:nvCxnSpPr>
        <p:spPr>
          <a:xfrm>
            <a:off x="7432646" y="3429000"/>
            <a:ext cx="1602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03E4E1-6F67-443A-91B2-710C15958AA4}"/>
              </a:ext>
            </a:extLst>
          </p:cNvPr>
          <p:cNvCxnSpPr/>
          <p:nvPr/>
        </p:nvCxnSpPr>
        <p:spPr>
          <a:xfrm flipH="1">
            <a:off x="3020037" y="3488319"/>
            <a:ext cx="1065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53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Naik</dc:creator>
  <cp:lastModifiedBy>Kartik Naik</cp:lastModifiedBy>
  <cp:revision>3</cp:revision>
  <dcterms:created xsi:type="dcterms:W3CDTF">2021-03-19T04:13:16Z</dcterms:created>
  <dcterms:modified xsi:type="dcterms:W3CDTF">2021-03-26T04:23:12Z</dcterms:modified>
</cp:coreProperties>
</file>