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E2FF-24BA-4575-8089-8DDB72A0C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74417-74E8-4784-900D-5BC7A289C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353CE-918F-4D46-AC81-A71A6E9F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FBDE4-3A63-48CB-B13F-51C0997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E490D-6279-43E6-A672-A718E575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1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1B02-C45F-49ED-9D9A-D2966B3F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763D4-763E-4C6B-84B8-79F71038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6F4AA-A828-4FB8-B27D-54369BEB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5E88B-84A9-4E23-B529-880DD20E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ACDFC-EC55-4AEB-A4B5-20A77F24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5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A984E8-7EDF-4F4A-A808-93BE63BC7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BB71A1-B6F8-414E-AEE2-099767D33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DB8EE-FFD3-4339-B033-65E3939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7887-ED82-4B41-B469-30CE0321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48A6E-220B-4A0D-B384-1B420492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9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F6BB4-47F1-4EBA-93B4-D4DCE7F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8EDEA-59E5-4E6A-90D1-D3FEC2FF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DBD14E-2B68-4A51-8A9A-00038C01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608FA-02DC-4F22-BF9D-82B1BF7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0D878-F21D-4E59-B024-D1152240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9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DD3C5-733F-44A7-8676-9C56C628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A97BD-3AC6-4284-AEC2-567E1B24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1F444-59FC-4AD2-86FB-8EEB09C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2E48A-1A02-4B7D-A120-B5DE73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4C365-13D3-4F10-976C-5F4B6DCF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1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DF501-F1F0-4274-BD5D-D45D59FF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140E6-4C1F-4CE3-A9FA-62BFF635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37CD3F-E1FF-4702-AD2E-1CE88E8A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D356-FB3D-4EC0-B2AD-429DCD9B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967F3A-C890-48E2-9470-FFFCF9B0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639A01-2ECB-47E6-B6AB-0CFDB7D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A0F80-502B-43B3-83AA-F8EBFF07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552A2-0827-4019-BBC3-9A98847B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EC250C-9D24-419A-8EDE-D2500028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74E586-91FA-4ADC-89A4-9C6ECD9ED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67F93-6910-4551-9A67-C0A8EF27C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0CAEA3-F2F1-4ABC-94A2-E50C56C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00604D-68EC-459D-8994-C5F5A9B9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F16C44-549F-4158-AD66-929E60DC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6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4A2C-8E25-450D-8067-7FFDBE4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943B8-757F-4A7D-8E05-31500033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4F48BA-B9A7-4ECB-819F-8482C066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3B22CA-8673-451B-A914-2F4B7564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423031-DFEE-447E-A3B2-D86EA80A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67517D-E185-4A21-BA67-D5E3898C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9A6A91-0FFF-4EF2-B190-CE262EBD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5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B1114-5235-442A-9FBF-65B7393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4CD6D-93D8-4A3D-B93E-65D216D2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1F270F-F1B7-41CE-83A1-9969D0B7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91131-1573-4DAB-87B4-0086D643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073E3-FE3F-42CE-A878-ABF724F9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DC82AC-7FC1-47C7-A63D-C4776FD3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8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25DE-31CF-45AE-8343-4EBC69AC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D19DEB-6A85-4920-A2BE-A3C18F01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29C8DF-01F0-4B53-8B73-1393B227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59B03-A262-4211-97F7-DA7D8630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C448F-247D-42B2-B443-48CBDC8A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BAA2A9-F4F9-47EF-85CF-CE56D08C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20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761521-00B6-4E71-80AF-9D04685E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2D730-7A33-4515-9C41-9E1DF453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8A9B0-D159-419A-9CEE-7E4956800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ABB4-B61B-4DE2-B833-7A3DDDDF64B8}" type="datetimeFigureOut">
              <a:rPr lang="es-ES" smtClean="0"/>
              <a:t>23/07/2021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1FA4A-CA55-41A5-B908-33A435EFD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BA9BA-B933-4B04-8E59-CD716E576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1491-5757-40CA-8FF4-BC12BBB69D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5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freepngimg.com/png/21926-boo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reepngimg.com/png/21793-book-ico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793-book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ngimg.com/png/21926-book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793-book-icon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freepngimg.com/png/21926-boo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793-book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D323DF-2808-496C-86A0-185349A4BF6E}"/>
              </a:ext>
            </a:extLst>
          </p:cNvPr>
          <p:cNvSpPr/>
          <p:nvPr/>
        </p:nvSpPr>
        <p:spPr>
          <a:xfrm>
            <a:off x="4860022" y="2093053"/>
            <a:ext cx="2471956" cy="464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doblada 8">
            <a:extLst>
              <a:ext uri="{FF2B5EF4-FFF2-40B4-BE49-F238E27FC236}">
                <a16:creationId xmlns:a16="http://schemas.microsoft.com/office/drawing/2014/main" id="{BDA7AD86-5290-4297-830C-7D1C4B39A91B}"/>
              </a:ext>
            </a:extLst>
          </p:cNvPr>
          <p:cNvSpPr/>
          <p:nvPr/>
        </p:nvSpPr>
        <p:spPr>
          <a:xfrm>
            <a:off x="67111" y="75501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C3C795C-72A5-46CC-A261-64A6EF15C0B1}"/>
              </a:ext>
            </a:extLst>
          </p:cNvPr>
          <p:cNvSpPr/>
          <p:nvPr/>
        </p:nvSpPr>
        <p:spPr>
          <a:xfrm rot="10800000">
            <a:off x="11292979" y="5922627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5B9E7A-55C4-4299-87E9-F6286EC35CE9}"/>
              </a:ext>
            </a:extLst>
          </p:cNvPr>
          <p:cNvSpPr/>
          <p:nvPr/>
        </p:nvSpPr>
        <p:spPr>
          <a:xfrm>
            <a:off x="4865614" y="2441196"/>
            <a:ext cx="2457975" cy="392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560D031-7D17-4793-BC0E-15B3DB4C38F8}"/>
              </a:ext>
            </a:extLst>
          </p:cNvPr>
          <p:cNvSpPr/>
          <p:nvPr/>
        </p:nvSpPr>
        <p:spPr>
          <a:xfrm>
            <a:off x="4901967" y="2857572"/>
            <a:ext cx="402672" cy="461394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4EB8EE3D-EC91-47EA-9A0A-055C405C879A}"/>
              </a:ext>
            </a:extLst>
          </p:cNvPr>
          <p:cNvSpPr/>
          <p:nvPr/>
        </p:nvSpPr>
        <p:spPr>
          <a:xfrm rot="10800000">
            <a:off x="6895750" y="3301067"/>
            <a:ext cx="402672" cy="457200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Medio marco 14">
            <a:extLst>
              <a:ext uri="{FF2B5EF4-FFF2-40B4-BE49-F238E27FC236}">
                <a16:creationId xmlns:a16="http://schemas.microsoft.com/office/drawing/2014/main" id="{72C5A431-5FB0-4BE4-8ABD-B1291D1553F1}"/>
              </a:ext>
            </a:extLst>
          </p:cNvPr>
          <p:cNvSpPr/>
          <p:nvPr/>
        </p:nvSpPr>
        <p:spPr>
          <a:xfrm rot="2696855">
            <a:off x="5977878" y="3834867"/>
            <a:ext cx="230947" cy="224481"/>
          </a:xfrm>
          <a:prstGeom prst="halfFrame">
            <a:avLst>
              <a:gd name="adj1" fmla="val 16533"/>
              <a:gd name="adj2" fmla="val 16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Medio marco 15">
            <a:extLst>
              <a:ext uri="{FF2B5EF4-FFF2-40B4-BE49-F238E27FC236}">
                <a16:creationId xmlns:a16="http://schemas.microsoft.com/office/drawing/2014/main" id="{4578EADF-1DC6-4D79-9730-A82D80F0CA9D}"/>
              </a:ext>
            </a:extLst>
          </p:cNvPr>
          <p:cNvSpPr/>
          <p:nvPr/>
        </p:nvSpPr>
        <p:spPr>
          <a:xfrm rot="18921846">
            <a:off x="4981807" y="4809859"/>
            <a:ext cx="205742" cy="209246"/>
          </a:xfrm>
          <a:prstGeom prst="halfFrame">
            <a:avLst>
              <a:gd name="adj1" fmla="val 16533"/>
              <a:gd name="adj2" fmla="val 16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Medio marco 16">
            <a:extLst>
              <a:ext uri="{FF2B5EF4-FFF2-40B4-BE49-F238E27FC236}">
                <a16:creationId xmlns:a16="http://schemas.microsoft.com/office/drawing/2014/main" id="{76ED3BCD-941C-40D8-A26E-1D4D69AFAA85}"/>
              </a:ext>
            </a:extLst>
          </p:cNvPr>
          <p:cNvSpPr/>
          <p:nvPr/>
        </p:nvSpPr>
        <p:spPr>
          <a:xfrm rot="13474185">
            <a:off x="5981003" y="5953081"/>
            <a:ext cx="230819" cy="224357"/>
          </a:xfrm>
          <a:prstGeom prst="halfFrame">
            <a:avLst>
              <a:gd name="adj1" fmla="val 16533"/>
              <a:gd name="adj2" fmla="val 16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4D5FA7-CF53-4FF3-B05C-238616940368}"/>
              </a:ext>
            </a:extLst>
          </p:cNvPr>
          <p:cNvSpPr/>
          <p:nvPr/>
        </p:nvSpPr>
        <p:spPr>
          <a:xfrm>
            <a:off x="4911645" y="2817329"/>
            <a:ext cx="240484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Mundo</a:t>
            </a:r>
          </a:p>
          <a:p>
            <a:pPr algn="ctr"/>
            <a:r>
              <a:rPr lang="es-ES" sz="28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endParaRPr lang="es-ES" sz="28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30B872A-7788-4CE1-A08E-363231D5E600}"/>
              </a:ext>
            </a:extLst>
          </p:cNvPr>
          <p:cNvSpPr/>
          <p:nvPr/>
        </p:nvSpPr>
        <p:spPr>
          <a:xfrm>
            <a:off x="6379128" y="2480904"/>
            <a:ext cx="897622" cy="33383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2C28A23-3304-4D28-ADBF-D9B4F3E18A02}"/>
              </a:ext>
            </a:extLst>
          </p:cNvPr>
          <p:cNvSpPr/>
          <p:nvPr/>
        </p:nvSpPr>
        <p:spPr>
          <a:xfrm>
            <a:off x="6595036" y="2187798"/>
            <a:ext cx="466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205DD6A-DE76-4ABD-AAF4-92E057805F2C}"/>
              </a:ext>
            </a:extLst>
          </p:cNvPr>
          <p:cNvSpPr/>
          <p:nvPr/>
        </p:nvSpPr>
        <p:spPr>
          <a:xfrm>
            <a:off x="4901967" y="2483090"/>
            <a:ext cx="897622" cy="333831"/>
          </a:xfrm>
          <a:prstGeom prst="roundRect">
            <a:avLst/>
          </a:prstGeom>
          <a:solidFill>
            <a:schemeClr val="bg2"/>
          </a:solidFill>
          <a:ln w="9525">
            <a:solidFill>
              <a:srgbClr val="7030A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D40C03-512C-49C0-A1FB-E04F8BF6265B}"/>
              </a:ext>
            </a:extLst>
          </p:cNvPr>
          <p:cNvSpPr/>
          <p:nvPr/>
        </p:nvSpPr>
        <p:spPr>
          <a:xfrm>
            <a:off x="5051683" y="2231811"/>
            <a:ext cx="525268" cy="923330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s-ES" sz="54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Han Sans"/>
              </a:rPr>
              <a:t>感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658799-E49B-4C98-8AA5-DA4324F4DF35}"/>
              </a:ext>
            </a:extLst>
          </p:cNvPr>
          <p:cNvSpPr/>
          <p:nvPr/>
        </p:nvSpPr>
        <p:spPr>
          <a:xfrm rot="21294733">
            <a:off x="5253473" y="1858703"/>
            <a:ext cx="525268" cy="1754326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sz="54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HiraMinProN-W3"/>
              </a:rPr>
              <a:t>部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Medio marco 26">
            <a:extLst>
              <a:ext uri="{FF2B5EF4-FFF2-40B4-BE49-F238E27FC236}">
                <a16:creationId xmlns:a16="http://schemas.microsoft.com/office/drawing/2014/main" id="{8383F8D5-73C0-40D1-A504-A56D84261414}"/>
              </a:ext>
            </a:extLst>
          </p:cNvPr>
          <p:cNvSpPr/>
          <p:nvPr/>
        </p:nvSpPr>
        <p:spPr>
          <a:xfrm rot="8174722">
            <a:off x="7009186" y="4809871"/>
            <a:ext cx="205742" cy="209246"/>
          </a:xfrm>
          <a:prstGeom prst="halfFrame">
            <a:avLst>
              <a:gd name="adj1" fmla="val 16533"/>
              <a:gd name="adj2" fmla="val 16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D85EE0B-89C2-4B87-9F5C-CC86BE7892C7}"/>
              </a:ext>
            </a:extLst>
          </p:cNvPr>
          <p:cNvSpPr/>
          <p:nvPr/>
        </p:nvSpPr>
        <p:spPr>
          <a:xfrm>
            <a:off x="4927832" y="3909422"/>
            <a:ext cx="192808" cy="2193834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875C1AA-DE33-4973-AEDE-DCE01C8A79C3}"/>
              </a:ext>
            </a:extLst>
          </p:cNvPr>
          <p:cNvSpPr/>
          <p:nvPr/>
        </p:nvSpPr>
        <p:spPr>
          <a:xfrm>
            <a:off x="7082250" y="3911530"/>
            <a:ext cx="192808" cy="2193834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C9AB912-EA7A-489E-A787-C130ABAAFA29}"/>
              </a:ext>
            </a:extLst>
          </p:cNvPr>
          <p:cNvSpPr/>
          <p:nvPr/>
        </p:nvSpPr>
        <p:spPr>
          <a:xfrm rot="5400000">
            <a:off x="6003299" y="2836657"/>
            <a:ext cx="192808" cy="2080466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D7AEE01-8698-4B24-9A14-A01BFC827626}"/>
              </a:ext>
            </a:extLst>
          </p:cNvPr>
          <p:cNvSpPr/>
          <p:nvPr/>
        </p:nvSpPr>
        <p:spPr>
          <a:xfrm rot="5400000">
            <a:off x="6003299" y="5099621"/>
            <a:ext cx="192808" cy="2080466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77ADF4-CC4A-4FC9-B8DB-0A2AA8DF34B3}"/>
              </a:ext>
            </a:extLst>
          </p:cNvPr>
          <p:cNvCxnSpPr>
            <a:cxnSpLocks/>
          </p:cNvCxnSpPr>
          <p:nvPr/>
        </p:nvCxnSpPr>
        <p:spPr>
          <a:xfrm>
            <a:off x="6096000" y="3973294"/>
            <a:ext cx="0" cy="207015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966CD8F-14FF-4A61-BF60-45158897AF17}"/>
              </a:ext>
            </a:extLst>
          </p:cNvPr>
          <p:cNvCxnSpPr>
            <a:cxnSpLocks/>
          </p:cNvCxnSpPr>
          <p:nvPr/>
        </p:nvCxnSpPr>
        <p:spPr>
          <a:xfrm>
            <a:off x="5135880" y="4922520"/>
            <a:ext cx="1961610" cy="0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34D3241F-B09B-409C-8711-2B2C7031775E}"/>
              </a:ext>
            </a:extLst>
          </p:cNvPr>
          <p:cNvSpPr/>
          <p:nvPr/>
        </p:nvSpPr>
        <p:spPr>
          <a:xfrm>
            <a:off x="6961700" y="3497579"/>
            <a:ext cx="300714" cy="260687"/>
          </a:xfrm>
          <a:prstGeom prst="roundRect">
            <a:avLst/>
          </a:prstGeom>
          <a:gradFill>
            <a:gsLst>
              <a:gs pos="100000">
                <a:schemeClr val="bg1">
                  <a:alpha val="41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0D7798B-6828-4DA6-AA7E-2FB0759B5C2A}"/>
              </a:ext>
            </a:extLst>
          </p:cNvPr>
          <p:cNvSpPr/>
          <p:nvPr/>
        </p:nvSpPr>
        <p:spPr>
          <a:xfrm>
            <a:off x="6581000" y="3497579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AC76D99-2D65-4F9E-8ADB-21ECF7A00E9C}"/>
              </a:ext>
            </a:extLst>
          </p:cNvPr>
          <p:cNvSpPr/>
          <p:nvPr/>
        </p:nvSpPr>
        <p:spPr>
          <a:xfrm>
            <a:off x="6993132" y="3537223"/>
            <a:ext cx="178236" cy="1413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46ACB66-746C-4AD9-8642-0E63C039C21B}"/>
              </a:ext>
            </a:extLst>
          </p:cNvPr>
          <p:cNvCxnSpPr>
            <a:cxnSpLocks/>
            <a:stCxn id="47" idx="5"/>
          </p:cNvCxnSpPr>
          <p:nvPr/>
        </p:nvCxnSpPr>
        <p:spPr>
          <a:xfrm>
            <a:off x="7145266" y="3657846"/>
            <a:ext cx="80202" cy="80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876DFB9-1324-4D59-AB4B-E1806A2C5916}"/>
              </a:ext>
            </a:extLst>
          </p:cNvPr>
          <p:cNvSpPr/>
          <p:nvPr/>
        </p:nvSpPr>
        <p:spPr>
          <a:xfrm>
            <a:off x="4909113" y="3491244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804C2F71-7CFA-407A-8B32-3335CDFA16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6220" y="3529767"/>
            <a:ext cx="203112" cy="203110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5392C73-53BE-4B03-B81B-9A2EAE4FA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59177" y="3528351"/>
            <a:ext cx="200586" cy="20058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20C1506-B0E5-4310-953E-DF7180FC5191}"/>
              </a:ext>
            </a:extLst>
          </p:cNvPr>
          <p:cNvSpPr/>
          <p:nvPr/>
        </p:nvSpPr>
        <p:spPr>
          <a:xfrm>
            <a:off x="4516616" y="3489730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F0FF86F-9AAE-4BDE-8480-6E90AD5D1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16616" y="3503571"/>
            <a:ext cx="290628" cy="21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doblada 8">
            <a:extLst>
              <a:ext uri="{FF2B5EF4-FFF2-40B4-BE49-F238E27FC236}">
                <a16:creationId xmlns:a16="http://schemas.microsoft.com/office/drawing/2014/main" id="{BDA7AD86-5290-4297-830C-7D1C4B39A91B}"/>
              </a:ext>
            </a:extLst>
          </p:cNvPr>
          <p:cNvSpPr/>
          <p:nvPr/>
        </p:nvSpPr>
        <p:spPr>
          <a:xfrm>
            <a:off x="67111" y="75501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C3C795C-72A5-46CC-A261-64A6EF15C0B1}"/>
              </a:ext>
            </a:extLst>
          </p:cNvPr>
          <p:cNvSpPr/>
          <p:nvPr/>
        </p:nvSpPr>
        <p:spPr>
          <a:xfrm rot="10800000">
            <a:off x="11292979" y="5922627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4D5FA7-CF53-4FF3-B05C-238616940368}"/>
              </a:ext>
            </a:extLst>
          </p:cNvPr>
          <p:cNvSpPr/>
          <p:nvPr/>
        </p:nvSpPr>
        <p:spPr>
          <a:xfrm>
            <a:off x="243281" y="747552"/>
            <a:ext cx="1173347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Mundo</a:t>
            </a:r>
          </a:p>
          <a:p>
            <a:pPr algn="ctr"/>
            <a:r>
              <a:rPr lang="es-ES" sz="7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endParaRPr lang="es-ES" sz="7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30B872A-7788-4CE1-A08E-363231D5E600}"/>
              </a:ext>
            </a:extLst>
          </p:cNvPr>
          <p:cNvSpPr/>
          <p:nvPr/>
        </p:nvSpPr>
        <p:spPr>
          <a:xfrm>
            <a:off x="11079133" y="7550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205DD6A-DE76-4ABD-AAF4-92E057805F2C}"/>
              </a:ext>
            </a:extLst>
          </p:cNvPr>
          <p:cNvSpPr/>
          <p:nvPr/>
        </p:nvSpPr>
        <p:spPr>
          <a:xfrm>
            <a:off x="909087" y="75501"/>
            <a:ext cx="897622" cy="333831"/>
          </a:xfrm>
          <a:prstGeom prst="roundRect">
            <a:avLst/>
          </a:prstGeom>
          <a:solidFill>
            <a:schemeClr val="bg2"/>
          </a:solidFill>
          <a:ln w="9525">
            <a:solidFill>
              <a:srgbClr val="7030A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D40C03-512C-49C0-A1FB-E04F8BF6265B}"/>
              </a:ext>
            </a:extLst>
          </p:cNvPr>
          <p:cNvSpPr/>
          <p:nvPr/>
        </p:nvSpPr>
        <p:spPr>
          <a:xfrm>
            <a:off x="1058803" y="-175778"/>
            <a:ext cx="525268" cy="923330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s-ES" sz="54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Han Sans"/>
              </a:rPr>
              <a:t>感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658799-E49B-4C98-8AA5-DA4324F4DF35}"/>
              </a:ext>
            </a:extLst>
          </p:cNvPr>
          <p:cNvSpPr/>
          <p:nvPr/>
        </p:nvSpPr>
        <p:spPr>
          <a:xfrm rot="21294733">
            <a:off x="1260593" y="-548886"/>
            <a:ext cx="525268" cy="1754326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sz="54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HiraMinProN-W3"/>
              </a:rPr>
              <a:t>部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876DFB9-1324-4D59-AB4B-E1806A2C5916}"/>
              </a:ext>
            </a:extLst>
          </p:cNvPr>
          <p:cNvSpPr/>
          <p:nvPr/>
        </p:nvSpPr>
        <p:spPr>
          <a:xfrm>
            <a:off x="243281" y="6366629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5392C73-53BE-4B03-B81B-9A2EAE4F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345" y="6397386"/>
            <a:ext cx="200586" cy="20058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20C1506-B0E5-4310-953E-DF7180FC5191}"/>
              </a:ext>
            </a:extLst>
          </p:cNvPr>
          <p:cNvSpPr/>
          <p:nvPr/>
        </p:nvSpPr>
        <p:spPr>
          <a:xfrm>
            <a:off x="243281" y="6366161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F0FF86F-9AAE-4BDE-8480-6E90AD5D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3281" y="6386352"/>
            <a:ext cx="290628" cy="217970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9BE80F0-201B-47D8-976C-D31084AA77A9}"/>
              </a:ext>
            </a:extLst>
          </p:cNvPr>
          <p:cNvSpPr/>
          <p:nvPr/>
        </p:nvSpPr>
        <p:spPr>
          <a:xfrm>
            <a:off x="10160074" y="73772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3E28B26-9381-453A-BE12-C835A6BAF5A8}"/>
              </a:ext>
            </a:extLst>
          </p:cNvPr>
          <p:cNvSpPr/>
          <p:nvPr/>
        </p:nvSpPr>
        <p:spPr>
          <a:xfrm>
            <a:off x="9245674" y="78560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838C3A7-4DDB-4317-A34F-584AC51C98BC}"/>
              </a:ext>
            </a:extLst>
          </p:cNvPr>
          <p:cNvSpPr/>
          <p:nvPr/>
        </p:nvSpPr>
        <p:spPr>
          <a:xfrm>
            <a:off x="8326615" y="7683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48B1FFB-3CA4-4EEA-8594-8925F2D699E8}"/>
              </a:ext>
            </a:extLst>
          </p:cNvPr>
          <p:cNvCxnSpPr>
            <a:cxnSpLocks/>
          </p:cNvCxnSpPr>
          <p:nvPr/>
        </p:nvCxnSpPr>
        <p:spPr>
          <a:xfrm flipV="1">
            <a:off x="8358112" y="285228"/>
            <a:ext cx="257385" cy="276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91908C7-45E2-49A3-BD9A-2DED75925A73}"/>
              </a:ext>
            </a:extLst>
          </p:cNvPr>
          <p:cNvCxnSpPr>
            <a:cxnSpLocks/>
          </p:cNvCxnSpPr>
          <p:nvPr/>
        </p:nvCxnSpPr>
        <p:spPr>
          <a:xfrm flipV="1">
            <a:off x="9381828" y="240689"/>
            <a:ext cx="106383" cy="18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7A7B333-0ACF-4E2D-9779-A80511EAB9C2}"/>
              </a:ext>
            </a:extLst>
          </p:cNvPr>
          <p:cNvCxnSpPr>
            <a:cxnSpLocks/>
          </p:cNvCxnSpPr>
          <p:nvPr/>
        </p:nvCxnSpPr>
        <p:spPr>
          <a:xfrm flipV="1">
            <a:off x="10394967" y="285228"/>
            <a:ext cx="0" cy="84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28794A8-662C-4AE5-AAA7-6FCE643D6576}"/>
              </a:ext>
            </a:extLst>
          </p:cNvPr>
          <p:cNvCxnSpPr>
            <a:cxnSpLocks/>
          </p:cNvCxnSpPr>
          <p:nvPr/>
        </p:nvCxnSpPr>
        <p:spPr>
          <a:xfrm flipV="1">
            <a:off x="11467750" y="240688"/>
            <a:ext cx="1" cy="6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B70A7A5-E1EB-47B9-BD45-8DE5BE5A47CB}"/>
              </a:ext>
            </a:extLst>
          </p:cNvPr>
          <p:cNvSpPr txBox="1"/>
          <p:nvPr/>
        </p:nvSpPr>
        <p:spPr>
          <a:xfrm>
            <a:off x="10684645" y="819934"/>
            <a:ext cx="174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Indicador de nivel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07CE11B-043B-4C01-AA21-564EE33B2783}"/>
              </a:ext>
            </a:extLst>
          </p:cNvPr>
          <p:cNvSpPr txBox="1"/>
          <p:nvPr/>
        </p:nvSpPr>
        <p:spPr>
          <a:xfrm>
            <a:off x="9811901" y="1074453"/>
            <a:ext cx="1745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Tipo de partida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Practicar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Desafío </a:t>
            </a:r>
            <a:r>
              <a:rPr lang="es-ES" sz="1400" dirty="0" err="1"/>
              <a:t>kami</a:t>
            </a:r>
            <a:endParaRPr lang="es-ES" sz="14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988E44B-1EC7-473E-93B0-19950061F90F}"/>
              </a:ext>
            </a:extLst>
          </p:cNvPr>
          <p:cNvSpPr txBox="1"/>
          <p:nvPr/>
        </p:nvSpPr>
        <p:spPr>
          <a:xfrm>
            <a:off x="8604462" y="2113170"/>
            <a:ext cx="2004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Porcentaje de expansión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DE05A3A-0F98-4FE5-82A9-649F85F3A28A}"/>
              </a:ext>
            </a:extLst>
          </p:cNvPr>
          <p:cNvSpPr txBox="1"/>
          <p:nvPr/>
        </p:nvSpPr>
        <p:spPr>
          <a:xfrm>
            <a:off x="7917963" y="3046079"/>
            <a:ext cx="2004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Herramienta de 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Mannenhitsu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388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doblada 8">
            <a:extLst>
              <a:ext uri="{FF2B5EF4-FFF2-40B4-BE49-F238E27FC236}">
                <a16:creationId xmlns:a16="http://schemas.microsoft.com/office/drawing/2014/main" id="{BDA7AD86-5290-4297-830C-7D1C4B39A91B}"/>
              </a:ext>
            </a:extLst>
          </p:cNvPr>
          <p:cNvSpPr/>
          <p:nvPr/>
        </p:nvSpPr>
        <p:spPr>
          <a:xfrm>
            <a:off x="67111" y="75501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C3C795C-72A5-46CC-A261-64A6EF15C0B1}"/>
              </a:ext>
            </a:extLst>
          </p:cNvPr>
          <p:cNvSpPr/>
          <p:nvPr/>
        </p:nvSpPr>
        <p:spPr>
          <a:xfrm rot="10800000">
            <a:off x="11292979" y="5922627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30B872A-7788-4CE1-A08E-363231D5E600}"/>
              </a:ext>
            </a:extLst>
          </p:cNvPr>
          <p:cNvSpPr/>
          <p:nvPr/>
        </p:nvSpPr>
        <p:spPr>
          <a:xfrm>
            <a:off x="11079133" y="7550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205DD6A-DE76-4ABD-AAF4-92E057805F2C}"/>
              </a:ext>
            </a:extLst>
          </p:cNvPr>
          <p:cNvSpPr/>
          <p:nvPr/>
        </p:nvSpPr>
        <p:spPr>
          <a:xfrm>
            <a:off x="909087" y="75501"/>
            <a:ext cx="897622" cy="333831"/>
          </a:xfrm>
          <a:prstGeom prst="roundRect">
            <a:avLst/>
          </a:prstGeom>
          <a:solidFill>
            <a:schemeClr val="bg2"/>
          </a:solidFill>
          <a:ln w="9525">
            <a:solidFill>
              <a:srgbClr val="7030A0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D40C03-512C-49C0-A1FB-E04F8BF6265B}"/>
              </a:ext>
            </a:extLst>
          </p:cNvPr>
          <p:cNvSpPr/>
          <p:nvPr/>
        </p:nvSpPr>
        <p:spPr>
          <a:xfrm>
            <a:off x="1058803" y="-175778"/>
            <a:ext cx="525268" cy="923330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s-ES" sz="54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ource Han Sans"/>
              </a:rPr>
              <a:t>感</a:t>
            </a:r>
            <a:endParaRPr lang="es-E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658799-E49B-4C98-8AA5-DA4324F4DF35}"/>
              </a:ext>
            </a:extLst>
          </p:cNvPr>
          <p:cNvSpPr/>
          <p:nvPr/>
        </p:nvSpPr>
        <p:spPr>
          <a:xfrm rot="21294733">
            <a:off x="1260593" y="-548886"/>
            <a:ext cx="525268" cy="1754326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sz="54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HiraMinProN-W3"/>
              </a:rPr>
              <a:t>部</a:t>
            </a:r>
          </a:p>
          <a:p>
            <a:pPr algn="ctr"/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876DFB9-1324-4D59-AB4B-E1806A2C5916}"/>
              </a:ext>
            </a:extLst>
          </p:cNvPr>
          <p:cNvSpPr/>
          <p:nvPr/>
        </p:nvSpPr>
        <p:spPr>
          <a:xfrm>
            <a:off x="243281" y="6366629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5392C73-53BE-4B03-B81B-9A2EAE4F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345" y="6397386"/>
            <a:ext cx="200586" cy="20058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20C1506-B0E5-4310-953E-DF7180FC5191}"/>
              </a:ext>
            </a:extLst>
          </p:cNvPr>
          <p:cNvSpPr/>
          <p:nvPr/>
        </p:nvSpPr>
        <p:spPr>
          <a:xfrm>
            <a:off x="243281" y="6366161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AF0FF86F-9AAE-4BDE-8480-6E90AD5D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3281" y="6386352"/>
            <a:ext cx="290628" cy="217970"/>
          </a:xfrm>
          <a:prstGeom prst="rect">
            <a:avLst/>
          </a:prstGeom>
        </p:spPr>
      </p:pic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9BE80F0-201B-47D8-976C-D31084AA77A9}"/>
              </a:ext>
            </a:extLst>
          </p:cNvPr>
          <p:cNvSpPr/>
          <p:nvPr/>
        </p:nvSpPr>
        <p:spPr>
          <a:xfrm>
            <a:off x="10160074" y="73772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3E28B26-9381-453A-BE12-C835A6BAF5A8}"/>
              </a:ext>
            </a:extLst>
          </p:cNvPr>
          <p:cNvSpPr/>
          <p:nvPr/>
        </p:nvSpPr>
        <p:spPr>
          <a:xfrm>
            <a:off x="9245674" y="78560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838C3A7-4DDB-4317-A34F-584AC51C98BC}"/>
              </a:ext>
            </a:extLst>
          </p:cNvPr>
          <p:cNvSpPr/>
          <p:nvPr/>
        </p:nvSpPr>
        <p:spPr>
          <a:xfrm>
            <a:off x="8326615" y="7683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B99D97-7958-4B91-9C10-4CF4752BC20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048561">
            <a:off x="8552984" y="-121364"/>
            <a:ext cx="460417" cy="67378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0390F46-67C7-461B-B2F3-518C8074EF10}"/>
              </a:ext>
            </a:extLst>
          </p:cNvPr>
          <p:cNvSpPr/>
          <p:nvPr/>
        </p:nvSpPr>
        <p:spPr>
          <a:xfrm>
            <a:off x="8630218" y="9854"/>
            <a:ext cx="21583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12700">
                  <a:noFill/>
                  <a:prstDash val="solid"/>
                </a:ln>
                <a:solidFill>
                  <a:srgbClr val="00B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27%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1FD2D39-677C-43E5-B82B-6DAD1AA07D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84" r="19561"/>
          <a:stretch/>
        </p:blipFill>
        <p:spPr>
          <a:xfrm>
            <a:off x="215245" y="2397283"/>
            <a:ext cx="4630220" cy="3761064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D493C435-CD8A-494D-9AD6-229D4A58C5F7}"/>
              </a:ext>
            </a:extLst>
          </p:cNvPr>
          <p:cNvSpPr/>
          <p:nvPr/>
        </p:nvSpPr>
        <p:spPr>
          <a:xfrm>
            <a:off x="9529712" y="34726"/>
            <a:ext cx="21583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s-ES" sz="2400" b="1" i="0" dirty="0">
                <a:ln w="635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ource Han Sans"/>
              </a:rPr>
              <a:t>訓練</a:t>
            </a:r>
            <a:endParaRPr lang="es-ES" sz="2400" b="1" dirty="0">
              <a:ln w="63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0B40A04-6165-490C-B45C-BE45083BB771}"/>
              </a:ext>
            </a:extLst>
          </p:cNvPr>
          <p:cNvSpPr/>
          <p:nvPr/>
        </p:nvSpPr>
        <p:spPr>
          <a:xfrm>
            <a:off x="11179130" y="72944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ja-JP" altLang="es-ES" sz="2000" b="1" dirty="0">
                <a:ln w="1905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一七</a:t>
            </a:r>
            <a:endParaRPr lang="es-ES" sz="2000" b="1" dirty="0">
              <a:ln w="19050" cmpd="sng">
                <a:solidFill>
                  <a:srgbClr val="FFC000"/>
                </a:solidFill>
                <a:prstDash val="solid"/>
              </a:ln>
              <a:solidFill>
                <a:srgbClr val="FFFF00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5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echa: doblada 8">
            <a:extLst>
              <a:ext uri="{FF2B5EF4-FFF2-40B4-BE49-F238E27FC236}">
                <a16:creationId xmlns:a16="http://schemas.microsoft.com/office/drawing/2014/main" id="{BDA7AD86-5290-4297-830C-7D1C4B39A91B}"/>
              </a:ext>
            </a:extLst>
          </p:cNvPr>
          <p:cNvSpPr/>
          <p:nvPr/>
        </p:nvSpPr>
        <p:spPr>
          <a:xfrm>
            <a:off x="67111" y="75501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5C3C795C-72A5-46CC-A261-64A6EF15C0B1}"/>
              </a:ext>
            </a:extLst>
          </p:cNvPr>
          <p:cNvSpPr/>
          <p:nvPr/>
        </p:nvSpPr>
        <p:spPr>
          <a:xfrm rot="10800000">
            <a:off x="11292979" y="5922627"/>
            <a:ext cx="771788" cy="813732"/>
          </a:xfrm>
          <a:prstGeom prst="bentArrow">
            <a:avLst>
              <a:gd name="adj1" fmla="val 21740"/>
              <a:gd name="adj2" fmla="val 10870"/>
              <a:gd name="adj3" fmla="val 0"/>
              <a:gd name="adj4" fmla="val 4375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4D5FA7-CF53-4FF3-B05C-238616940368}"/>
              </a:ext>
            </a:extLst>
          </p:cNvPr>
          <p:cNvSpPr/>
          <p:nvPr/>
        </p:nvSpPr>
        <p:spPr>
          <a:xfrm>
            <a:off x="243281" y="747552"/>
            <a:ext cx="1173347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Mundo</a:t>
            </a:r>
          </a:p>
          <a:p>
            <a:pPr algn="ctr"/>
            <a:r>
              <a:rPr lang="es-ES" sz="7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</a:t>
            </a:r>
            <a:endParaRPr lang="es-ES" sz="72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D85EE0B-89C2-4B87-9F5C-CC86BE7892C7}"/>
              </a:ext>
            </a:extLst>
          </p:cNvPr>
          <p:cNvSpPr/>
          <p:nvPr/>
        </p:nvSpPr>
        <p:spPr>
          <a:xfrm>
            <a:off x="4927832" y="3909422"/>
            <a:ext cx="192808" cy="2193834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875C1AA-DE33-4973-AEDE-DCE01C8A79C3}"/>
              </a:ext>
            </a:extLst>
          </p:cNvPr>
          <p:cNvSpPr/>
          <p:nvPr/>
        </p:nvSpPr>
        <p:spPr>
          <a:xfrm>
            <a:off x="7082250" y="3911530"/>
            <a:ext cx="192808" cy="2193834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C9AB912-EA7A-489E-A787-C130ABAAFA29}"/>
              </a:ext>
            </a:extLst>
          </p:cNvPr>
          <p:cNvSpPr/>
          <p:nvPr/>
        </p:nvSpPr>
        <p:spPr>
          <a:xfrm rot="5400000">
            <a:off x="6003299" y="2836657"/>
            <a:ext cx="192808" cy="2080466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D7AEE01-8698-4B24-9A14-A01BFC827626}"/>
              </a:ext>
            </a:extLst>
          </p:cNvPr>
          <p:cNvSpPr/>
          <p:nvPr/>
        </p:nvSpPr>
        <p:spPr>
          <a:xfrm rot="5400000">
            <a:off x="6003299" y="5099621"/>
            <a:ext cx="192808" cy="2080466"/>
          </a:xfrm>
          <a:prstGeom prst="roundRect">
            <a:avLst>
              <a:gd name="adj" fmla="val 50000"/>
            </a:avLst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77ADF4-CC4A-4FC9-B8DB-0A2AA8DF34B3}"/>
              </a:ext>
            </a:extLst>
          </p:cNvPr>
          <p:cNvCxnSpPr>
            <a:cxnSpLocks/>
          </p:cNvCxnSpPr>
          <p:nvPr/>
        </p:nvCxnSpPr>
        <p:spPr>
          <a:xfrm>
            <a:off x="6096000" y="3973294"/>
            <a:ext cx="0" cy="207015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966CD8F-14FF-4A61-BF60-45158897AF17}"/>
              </a:ext>
            </a:extLst>
          </p:cNvPr>
          <p:cNvCxnSpPr>
            <a:cxnSpLocks/>
          </p:cNvCxnSpPr>
          <p:nvPr/>
        </p:nvCxnSpPr>
        <p:spPr>
          <a:xfrm>
            <a:off x="5135880" y="4922520"/>
            <a:ext cx="1961610" cy="0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4876DFB9-1324-4D59-AB4B-E1806A2C5916}"/>
              </a:ext>
            </a:extLst>
          </p:cNvPr>
          <p:cNvSpPr/>
          <p:nvPr/>
        </p:nvSpPr>
        <p:spPr>
          <a:xfrm>
            <a:off x="243281" y="6366629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05392C73-53BE-4B03-B81B-9A2EAE4FA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3345" y="6397386"/>
            <a:ext cx="200586" cy="200586"/>
          </a:xfrm>
          <a:prstGeom prst="rect">
            <a:avLst/>
          </a:prstGeom>
        </p:spPr>
      </p:pic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20C1506-B0E5-4310-953E-DF7180FC5191}"/>
              </a:ext>
            </a:extLst>
          </p:cNvPr>
          <p:cNvSpPr/>
          <p:nvPr/>
        </p:nvSpPr>
        <p:spPr>
          <a:xfrm>
            <a:off x="243281" y="6366161"/>
            <a:ext cx="300714" cy="260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Qué es y cómo se escanea un código QR | Kaspersky">
            <a:extLst>
              <a:ext uri="{FF2B5EF4-FFF2-40B4-BE49-F238E27FC236}">
                <a16:creationId xmlns:a16="http://schemas.microsoft.com/office/drawing/2014/main" id="{BE6D25B7-91C2-4184-BC44-A5BCF14B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63" y="4037707"/>
            <a:ext cx="1935480" cy="19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9CE4648-483B-4AF5-A1A2-0C6DDAFC8EE5}"/>
              </a:ext>
            </a:extLst>
          </p:cNvPr>
          <p:cNvSpPr/>
          <p:nvPr/>
        </p:nvSpPr>
        <p:spPr>
          <a:xfrm>
            <a:off x="11079133" y="7550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F91726C7-3152-484B-B3D8-3E2A60330A44}"/>
              </a:ext>
            </a:extLst>
          </p:cNvPr>
          <p:cNvSpPr/>
          <p:nvPr/>
        </p:nvSpPr>
        <p:spPr>
          <a:xfrm>
            <a:off x="10160074" y="73772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8FE5E2D-2F1D-43F0-A368-E4D34E326E1D}"/>
              </a:ext>
            </a:extLst>
          </p:cNvPr>
          <p:cNvSpPr/>
          <p:nvPr/>
        </p:nvSpPr>
        <p:spPr>
          <a:xfrm>
            <a:off x="9245674" y="78560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B6A2601-74EB-4F4C-A6D4-76B4B3F4B729}"/>
              </a:ext>
            </a:extLst>
          </p:cNvPr>
          <p:cNvSpPr/>
          <p:nvPr/>
        </p:nvSpPr>
        <p:spPr>
          <a:xfrm>
            <a:off x="8326615" y="76831"/>
            <a:ext cx="897622" cy="333831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404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Meiryo</vt:lpstr>
      <vt:lpstr>Source Han Sans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Hector .</dc:creator>
  <cp:lastModifiedBy>Hector .</cp:lastModifiedBy>
  <cp:revision>6</cp:revision>
  <dcterms:created xsi:type="dcterms:W3CDTF">2021-07-23T11:01:32Z</dcterms:created>
  <dcterms:modified xsi:type="dcterms:W3CDTF">2021-07-23T12:10:16Z</dcterms:modified>
</cp:coreProperties>
</file>