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3472-2E1F-41CD-BA15-5B5C97F2F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4799D-882D-430E-9854-BAF716F3F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52185-0BB4-4922-9CF1-F789D19C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1EC3-B799-41C8-972B-FAC6B58C87A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F661F-B386-4158-A854-A0968C16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12224-00F8-4FAD-8B09-EA1C288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A809-E9AE-4CE7-A37D-3E527378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2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78A5-169D-439C-A9FF-857A6204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0BE05-570B-40B6-998E-D7158965C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5DA8E-203B-41A5-8E14-53C90B9C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1EC3-B799-41C8-972B-FAC6B58C87A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3ECC9-026C-47D5-872B-E37C8B1D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F17A6-ECF5-4F26-9AE5-6C972352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A809-E9AE-4CE7-A37D-3E527378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4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199ED-02F8-455D-A1CD-288132635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C6876-13DD-4CBC-8332-785F8637E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78524-19C5-4495-82C6-342E4347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1EC3-B799-41C8-972B-FAC6B58C87A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AF89B-D470-4BA9-8FEF-D90EF19E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44DE3-F579-461F-A0CF-80DE5547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A809-E9AE-4CE7-A37D-3E527378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2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6430-D11B-4122-BEAD-E637EC7C5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1F39E-7016-4B79-8576-F33E82CC3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6D379-D8EA-4738-B52E-468EF95C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1EC3-B799-41C8-972B-FAC6B58C87A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C9D88-5070-4B9D-8AA1-5E0C49F0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09BA6-380C-49DA-9A9D-926F4FE6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A809-E9AE-4CE7-A37D-3E527378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6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3808-C184-480C-9102-D6977E06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2EA4-3A08-43AD-881E-2F90549C7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781DC-065F-432F-8620-FFA3A859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1EC3-B799-41C8-972B-FAC6B58C87A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43EA9-6A96-428E-8178-DAAA9A2A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622CE-E3CD-475C-A614-E03D6282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A809-E9AE-4CE7-A37D-3E527378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0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7501-335D-4740-9B14-F7F55E14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B834-3BCD-48EB-B1A7-80ABAAC68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DEA3B-0D43-46DF-A909-5C35CD754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A6733-BC65-4C22-8F93-9F471120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1EC3-B799-41C8-972B-FAC6B58C87A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97C74-194E-4B76-8732-E42F8A7C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B23A8-944C-4D85-AE60-85E0725C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A809-E9AE-4CE7-A37D-3E527378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B901-49C8-4F48-99B8-1E390604D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012D5-4DD8-4000-A439-BCC91C0E7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DD87-F1F2-4B8A-8F3C-3A3C355EC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3A63A-EF35-4C0A-AB78-C87BCD24D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6E526-3D1C-4220-BBD4-578207B47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B8F72-1CD9-4A88-8658-DCA78FAE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1EC3-B799-41C8-972B-FAC6B58C87A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9C293-4208-464C-B248-1D909675E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54055-D7FD-4777-B95F-BF8609EA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A809-E9AE-4CE7-A37D-3E527378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3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F659-6BD2-4A4F-963E-4B827BDE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EF8B4-C648-493F-85C0-965E80E3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1EC3-B799-41C8-972B-FAC6B58C87A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24BE8-CFBB-4D54-AC4E-334A3C5C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DB9BF-E46F-466B-ABA5-15B4825D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A809-E9AE-4CE7-A37D-3E527378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0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D0A007-89DC-47E8-BB2B-740CCE38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1EC3-B799-41C8-972B-FAC6B58C87A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A21F7-89A1-4198-B611-32F06CC1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5D222-169F-4E1E-AC03-D1314667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A809-E9AE-4CE7-A37D-3E527378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03D4-1E3C-47D9-BE03-972886C4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1F649-CAD4-455C-BC21-1E9C9F6A2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BA754-3268-4B4D-8E18-AF3CDE08E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08DE7-DAF4-4DCF-9B53-7A75B731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1EC3-B799-41C8-972B-FAC6B58C87A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799A7-067C-492C-AA4D-58EEA7A8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F35CD-5DB7-4BC0-95F8-4C1F407C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A809-E9AE-4CE7-A37D-3E527378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5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E1B6-F74B-41C1-89F9-018B769F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CDB4E6-FDAF-46C7-9CFC-F5E86AD59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B368B-77B1-4CA5-83A4-74415E17D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25975-06DD-4F77-B500-F966CAE0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1EC3-B799-41C8-972B-FAC6B58C87A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F16E8-0040-41A6-A126-D639DCD4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F7F16-E9B1-450F-BBE0-B7719F49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A809-E9AE-4CE7-A37D-3E527378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0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38D56-B10A-4936-B75E-F6AE0D56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4EBE9-D5A5-41F0-933B-902069DCC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16025-10F3-425F-9162-31B62973C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1EC3-B799-41C8-972B-FAC6B58C87A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EA2C-1518-4712-AFB3-584F242A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81337-1172-43C8-A5D5-4165A4B60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5A809-E9AE-4CE7-A37D-3E527378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419E-AD7B-4954-9C13-46740E9C7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SafeSpace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789FE-710D-49F9-928D-CAF8E32BA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415" y="3602038"/>
            <a:ext cx="9941169" cy="2387599"/>
          </a:xfrm>
        </p:spPr>
        <p:txBody>
          <a:bodyPr>
            <a:normAutofit/>
          </a:bodyPr>
          <a:lstStyle/>
          <a:p>
            <a:r>
              <a:rPr lang="en-US" sz="2800" dirty="0"/>
              <a:t>Kristian Thomas</a:t>
            </a:r>
          </a:p>
          <a:p>
            <a:r>
              <a:rPr lang="en-US" sz="2800" dirty="0"/>
              <a:t>Grant </a:t>
            </a:r>
            <a:r>
              <a:rPr lang="en-US" sz="2800" dirty="0" err="1"/>
              <a:t>Muslow</a:t>
            </a:r>
            <a:endParaRPr lang="en-US" sz="2800" dirty="0"/>
          </a:p>
          <a:p>
            <a:r>
              <a:rPr lang="en-US" sz="2800" dirty="0"/>
              <a:t>Logan Reid</a:t>
            </a:r>
          </a:p>
          <a:p>
            <a:r>
              <a:rPr lang="en-US" sz="2800" dirty="0"/>
              <a:t>Ryan Cunningham</a:t>
            </a:r>
          </a:p>
        </p:txBody>
      </p:sp>
    </p:spTree>
    <p:extLst>
      <p:ext uri="{BB962C8B-B14F-4D97-AF65-F5344CB8AC3E}">
        <p14:creationId xmlns:p14="http://schemas.microsoft.com/office/powerpoint/2010/main" val="98840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217B-6ADD-43EC-B82F-B2D266E0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76CC-057F-42D2-A03E-0904FEA0F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20616" y="-221029"/>
            <a:ext cx="13833231" cy="7700353"/>
          </a:xfrm>
        </p:spPr>
      </p:pic>
    </p:spTree>
    <p:extLst>
      <p:ext uri="{BB962C8B-B14F-4D97-AF65-F5344CB8AC3E}">
        <p14:creationId xmlns:p14="http://schemas.microsoft.com/office/powerpoint/2010/main" val="418155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SafeSpace Project Proposal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SafeSpace Project Proposal</dc:title>
  <dc:creator>Kristian D Thomas</dc:creator>
  <cp:lastModifiedBy>Kristian D Thomas</cp:lastModifiedBy>
  <cp:revision>1</cp:revision>
  <dcterms:created xsi:type="dcterms:W3CDTF">2021-09-28T04:08:12Z</dcterms:created>
  <dcterms:modified xsi:type="dcterms:W3CDTF">2021-09-28T04:47:24Z</dcterms:modified>
</cp:coreProperties>
</file>