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70" r:id="rId9"/>
    <p:sldId id="261" r:id="rId10"/>
    <p:sldId id="271" r:id="rId11"/>
    <p:sldId id="263" r:id="rId12"/>
    <p:sldId id="272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17B4DB-240C-4D77-BCD2-B9EBE882EB7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B46B6-0BFC-438D-9D48-4FD093BB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7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17B4DB-240C-4D77-BCD2-B9EBE882EB7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B46B6-0BFC-438D-9D48-4FD093BB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7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17B4DB-240C-4D77-BCD2-B9EBE882EB7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B46B6-0BFC-438D-9D48-4FD093BB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9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17B4DB-240C-4D77-BCD2-B9EBE882EB7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B46B6-0BFC-438D-9D48-4FD093BB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4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17B4DB-240C-4D77-BCD2-B9EBE882EB7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B46B6-0BFC-438D-9D48-4FD093BB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0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17B4DB-240C-4D77-BCD2-B9EBE882EB7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B46B6-0BFC-438D-9D48-4FD093BB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4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17B4DB-240C-4D77-BCD2-B9EBE882EB7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B46B6-0BFC-438D-9D48-4FD093BB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8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17B4DB-240C-4D77-BCD2-B9EBE882EB7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B46B6-0BFC-438D-9D48-4FD093BB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1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17B4DB-240C-4D77-BCD2-B9EBE882EB7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B46B6-0BFC-438D-9D48-4FD093BB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3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17B4DB-240C-4D77-BCD2-B9EBE882EB7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B46B6-0BFC-438D-9D48-4FD093BB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3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17B4DB-240C-4D77-BCD2-B9EBE882EB7F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FB46B6-0BFC-438D-9D48-4FD093BB0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2" cy="6858001"/>
            <a:chOff x="-2" y="0"/>
            <a:chExt cx="12192002" cy="6858001"/>
          </a:xfrm>
        </p:grpSpPr>
        <p:sp>
          <p:nvSpPr>
            <p:cNvPr id="8" name="직사각형 7"/>
            <p:cNvSpPr/>
            <p:nvPr/>
          </p:nvSpPr>
          <p:spPr>
            <a:xfrm>
              <a:off x="0" y="6464969"/>
              <a:ext cx="12192000" cy="3930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Copyright ⓒ 2018 by Tae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hyeon</a:t>
              </a:r>
              <a:r>
                <a:rPr lang="en-US" altLang="ko-KR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Kim, Dept. of Knowledge and Service Engineering, KAIST</a:t>
              </a:r>
              <a:endParaRPr lang="ko-KR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4427620" y="-4427620"/>
              <a:ext cx="1812759" cy="10668004"/>
            </a:xfrm>
            <a:prstGeom prst="rtTriangl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직각 삼각형 9"/>
            <p:cNvSpPr/>
            <p:nvPr/>
          </p:nvSpPr>
          <p:spPr>
            <a:xfrm rot="10800000" flipH="1">
              <a:off x="0" y="0"/>
              <a:ext cx="1716502" cy="4908882"/>
            </a:xfrm>
            <a:prstGeom prst="rtTriangle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TextBox 7"/>
            <p:cNvSpPr txBox="1"/>
            <p:nvPr/>
          </p:nvSpPr>
          <p:spPr>
            <a:xfrm>
              <a:off x="0" y="113712"/>
              <a:ext cx="1433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ptimization &amp;</a:t>
              </a:r>
            </a:p>
            <a:p>
              <a:r>
                <a:rPr lang="en-US" altLang="ko-KR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tatistical</a:t>
              </a:r>
              <a:endPara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nference</a:t>
              </a:r>
              <a:r>
                <a:rPr lang="en-US" altLang="ko-KR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79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8458" y="1122216"/>
            <a:ext cx="9144000" cy="2709951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Multi-Armed Bandits</a:t>
            </a:r>
            <a:br>
              <a:rPr lang="en-US" altLang="ko-KR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Alexsandrs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Slivkins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Research NYC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7622" y="5120640"/>
            <a:ext cx="9144000" cy="440576"/>
          </a:xfrm>
        </p:spPr>
        <p:txBody>
          <a:bodyPr/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20183160 Kim Tae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Hyeon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7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75" y="2480850"/>
            <a:ext cx="6770251" cy="3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554481" y="142848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exploration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2175" y="1562793"/>
            <a:ext cx="400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Elimination Algorithm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175" y="3153877"/>
            <a:ext cx="5393251" cy="78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175" y="4172077"/>
            <a:ext cx="5584501" cy="1140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812175" y="5547944"/>
            <a:ext cx="925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existence of logarithmic regret bounds is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adaptive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compared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non-adaptive exploration.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5197300" y="5855720"/>
            <a:ext cx="502088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36" y="2155764"/>
            <a:ext cx="6923251" cy="850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285" y="3654612"/>
            <a:ext cx="4972500" cy="483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554481" y="142848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exploration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2175" y="1562793"/>
            <a:ext cx="400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UCB1 Algorithm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960" y="4786126"/>
            <a:ext cx="5087251" cy="357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397" y="4496127"/>
            <a:ext cx="5431501" cy="937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5523" y="2155764"/>
            <a:ext cx="1415250" cy="676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0099964" y="2232487"/>
            <a:ext cx="1695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version of confidence radius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3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9542" y="358979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exploration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1230285" y="1737189"/>
                <a:ext cx="10399221" cy="141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regret bound of the form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*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f(T), where f()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not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rewards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“constant” C does not depend on T.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Instance-independent</a:t>
                </a:r>
              </a:p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does not depend on T</a:t>
                </a:r>
              </a:p>
              <a:p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Instance-dependent</a:t>
                </a:r>
              </a:p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285" y="1737189"/>
                <a:ext cx="10399221" cy="1415772"/>
              </a:xfrm>
              <a:prstGeom prst="rect">
                <a:avLst/>
              </a:prstGeom>
              <a:blipFill>
                <a:blip r:embed="rId2"/>
                <a:stretch>
                  <a:fillRect l="-176" t="-862" b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55" y="2292628"/>
            <a:ext cx="3863250" cy="860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직선 연결선 9"/>
          <p:cNvCxnSpPr/>
          <p:nvPr/>
        </p:nvCxnSpPr>
        <p:spPr>
          <a:xfrm>
            <a:off x="5652655" y="2834640"/>
            <a:ext cx="5153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35782" y="2806094"/>
            <a:ext cx="54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ko-KR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6359236" y="3144648"/>
            <a:ext cx="2194560" cy="8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9535" y="3152961"/>
            <a:ext cx="54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83890" y="2553517"/>
            <a:ext cx="2055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independent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04" y="4260241"/>
            <a:ext cx="5922952" cy="1596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16" y="4260241"/>
            <a:ext cx="4581290" cy="1596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528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06" y="2212065"/>
            <a:ext cx="5825961" cy="1731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05" y="4113730"/>
            <a:ext cx="5825961" cy="682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29542" y="358979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exploration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2175" y="1562793"/>
            <a:ext cx="400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Thompson Sampling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923" y="2212065"/>
            <a:ext cx="5320402" cy="3642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51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10" y="1654016"/>
            <a:ext cx="4397997" cy="4422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32" y="1654016"/>
            <a:ext cx="4023249" cy="4422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571106" y="457200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6044" y="432262"/>
            <a:ext cx="223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to use</a:t>
            </a:r>
            <a:endParaRPr lang="ko-KR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54729" y="2111432"/>
                <a:ext cx="1037428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News</a:t>
                </a:r>
              </a:p>
              <a:p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user visits a news site, the site presents it with a news header, and a user either clicks on this header or not.</a:t>
                </a:r>
              </a:p>
              <a:p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maximize the number of clicks</a:t>
                </a:r>
              </a:p>
              <a:p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</a:t>
                </a:r>
              </a:p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user is drawn independently from a fixed distribution over users</a:t>
                </a:r>
              </a:p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each round, the click happens independently with a probability that depends only on the chosen header.</a:t>
                </a:r>
              </a:p>
              <a:p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Ad selection</a:t>
                </a:r>
              </a:p>
              <a:p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user, if ad a is displayed, the website observes whether the user clicks on the ad, in which case the advertiser pays some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[0,1]</m:t>
                    </m:r>
                  </m:oMath>
                </a14:m>
                <a:endPara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maximize the paid amount (ad = arm, reward = paid amount)</a:t>
                </a:r>
              </a:p>
              <a:p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</a:t>
                </a:r>
              </a:p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paid amount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depends only on the displayed ad, but does not change over time.</a:t>
                </a:r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729" y="2111432"/>
                <a:ext cx="10374284" cy="3139321"/>
              </a:xfrm>
              <a:prstGeom prst="rect">
                <a:avLst/>
              </a:prstGeom>
              <a:blipFill>
                <a:blip r:embed="rId2"/>
                <a:stretch>
                  <a:fillRect l="-529" t="-971" b="-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68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22" y="2184413"/>
            <a:ext cx="6961501" cy="1314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546168" y="475357"/>
            <a:ext cx="2135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8676" y="3722666"/>
            <a:ext cx="6000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restriction to the interval [0,1]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reward for each action is </a:t>
            </a:r>
            <a:r>
              <a:rPr lang="en-US" altLang="ko-K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i.i.d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(independent and identically distributed).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 distribution is the Bernoulli distribution.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168" y="4684916"/>
            <a:ext cx="1721250" cy="60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681624" y="4684916"/>
            <a:ext cx="600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Regret at round t.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R(t) is a random variable, so we should talk about expected regret E[R(T)].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7384" y="1615040"/>
            <a:ext cx="11194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67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6168" y="475357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5481" y="2750076"/>
            <a:ext cx="3941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Uniform exploration</a:t>
            </a:r>
          </a:p>
          <a:p>
            <a:pPr marL="342900" indent="-342900">
              <a:buAutoNum type="arabicPeriod"/>
            </a:pP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exploration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2.1. Successive elimination algorithm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2.2. UCB1 algorithm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2.3. Thompson sampling</a:t>
            </a:r>
          </a:p>
        </p:txBody>
      </p:sp>
    </p:spTree>
    <p:extLst>
      <p:ext uri="{BB962C8B-B14F-4D97-AF65-F5344CB8AC3E}">
        <p14:creationId xmlns:p14="http://schemas.microsoft.com/office/powerpoint/2010/main" val="80272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13" y="2411904"/>
            <a:ext cx="8444939" cy="11376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792" y="4240923"/>
            <a:ext cx="6961501" cy="454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546168" y="475357"/>
            <a:ext cx="3347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</a:t>
            </a:r>
            <a:r>
              <a:rPr lang="en-US" altLang="ko-K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endParaRPr lang="en-US" altLang="ko-KR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4047" y="4946073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performance in the exploration phase is terrible.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86895" y="4472247"/>
            <a:ext cx="2194560" cy="8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953491" y="2743201"/>
            <a:ext cx="3258589" cy="8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798" y="3745498"/>
            <a:ext cx="1874250" cy="2706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74626" y="3704547"/>
            <a:ext cx="121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this to 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1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12" y="1952170"/>
            <a:ext cx="6961501" cy="17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211" y="4385328"/>
            <a:ext cx="6961501" cy="570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554481" y="142848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</a:t>
            </a:r>
            <a:r>
              <a:rPr lang="en-US" altLang="ko-K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epsilon greedy</a:t>
            </a:r>
            <a:endParaRPr lang="en-US" altLang="ko-K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460211" y="5137266"/>
                <a:ext cx="5514651" cy="531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the same regret as in uniform exploration, but it holds for all rounds t.</a:t>
                </a:r>
              </a:p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get (epsilon 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 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−1/3</m:t>
                        </m:r>
                      </m:sup>
                    </m:sSup>
                  </m:oMath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211" y="5137266"/>
                <a:ext cx="5514651" cy="531236"/>
              </a:xfrm>
              <a:prstGeom prst="rect">
                <a:avLst/>
              </a:prstGeom>
              <a:blipFill>
                <a:blip r:embed="rId4"/>
                <a:stretch>
                  <a:fillRect l="-332" t="-2299" b="-11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77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4481" y="142848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</a:t>
            </a:r>
            <a:r>
              <a:rPr lang="en-US" altLang="ko-K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</a:p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epsilon greedy</a:t>
            </a:r>
            <a:endParaRPr lang="en-US" altLang="ko-K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1803" y="3025833"/>
            <a:ext cx="842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exploration-first and epsilon-greedy have a big flaw that the exploration schedule does not depend on the history of the observed rewards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640975" y="3672164"/>
            <a:ext cx="50707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96" y="2253979"/>
            <a:ext cx="6885001" cy="75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554481" y="142848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exploration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2175" y="1562793"/>
            <a:ext cx="400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Elimination Algorithm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96" y="3329833"/>
            <a:ext cx="6923251" cy="156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300" y="1613203"/>
            <a:ext cx="3494823" cy="3111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96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2EE23DE6-FDB8-4B7C-B92A-4F158BEDAC84}" vid="{8EA41DAD-DD15-45F0-A196-99D36037E2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318</TotalTime>
  <Words>333</Words>
  <Application>Microsoft Office PowerPoint</Application>
  <PresentationFormat>와이드스크린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Times New Roman</vt:lpstr>
      <vt:lpstr>테마1</vt:lpstr>
      <vt:lpstr>Introduction to Multi-Armed Bandits  From Alexsandrs Slivkins Microsoft Research NYC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Multi-Armed Bandits  From Alexsandrs Slivkins Microsoft Research NYC</dc:title>
  <dc:creator>Windows 사용자</dc:creator>
  <cp:lastModifiedBy>Windows 사용자</cp:lastModifiedBy>
  <cp:revision>46</cp:revision>
  <dcterms:created xsi:type="dcterms:W3CDTF">2018-08-07T05:10:06Z</dcterms:created>
  <dcterms:modified xsi:type="dcterms:W3CDTF">2018-08-07T10:29:07Z</dcterms:modified>
</cp:coreProperties>
</file>