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8" r:id="rId9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49"/>
  </p:normalViewPr>
  <p:slideViewPr>
    <p:cSldViewPr snapToGrid="0" snapToObjects="1">
      <p:cViewPr varScale="1">
        <p:scale>
          <a:sx n="124" d="100"/>
          <a:sy n="124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38500" y="415325"/>
            <a:ext cx="8520600" cy="20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" sz="3600" dirty="0">
                <a:solidFill>
                  <a:srgbClr val="FFFFFF"/>
                </a:solidFill>
                <a:highlight>
                  <a:srgbClr val="E6E6E6"/>
                </a:highlight>
                <a:latin typeface="Times New Roman"/>
                <a:cs typeface="Times New Roman"/>
                <a:sym typeface="Times New Roman"/>
              </a:rPr>
              <a:t>Adult Education by Age and Income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" sz="3600" dirty="0">
                <a:latin typeface="Times New Roman"/>
                <a:ea typeface="Times New Roman"/>
                <a:cs typeface="Times New Roman"/>
                <a:sym typeface="Times New Roman"/>
              </a:rPr>
              <a:t>   IS362 Final Project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338500" y="3008300"/>
            <a:ext cx="8520600" cy="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dirty="0"/>
              <a:t>By</a:t>
            </a:r>
          </a:p>
          <a:p>
            <a:pPr marL="0" lvl="0" indent="0" algn="ctr">
              <a:spcBef>
                <a:spcPts val="0"/>
              </a:spcBef>
              <a:buNone/>
            </a:pPr>
            <a:br>
              <a:rPr lang="en" dirty="0"/>
            </a:br>
            <a:r>
              <a:rPr lang="en" dirty="0" err="1"/>
              <a:t>Kimesha</a:t>
            </a:r>
            <a:r>
              <a:rPr lang="en" dirty="0"/>
              <a:t> Josephs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0" y="2103450"/>
            <a:ext cx="3244500" cy="308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 dirty="0"/>
              <a:t>Populated adult education file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8968E-129C-7748-A291-EF359B2A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571" y="82193"/>
            <a:ext cx="6133672" cy="48391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47375" y="1956075"/>
            <a:ext cx="2592600" cy="303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 dirty="0"/>
              <a:t>Checking for data types to understand information stored in data set.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ADC36-52DC-3A47-813C-B0667F908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974" y="226031"/>
            <a:ext cx="5951963" cy="42888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74175" y="2090050"/>
            <a:ext cx="3070200" cy="287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Cleaning data for Null values to assure the data accuracy and formatting  the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9EF33-6FA7-EC4F-9E3E-AFA057B33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439" y="520700"/>
            <a:ext cx="5630239" cy="4102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07175" y="2056575"/>
            <a:ext cx="3137400" cy="290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 dirty="0"/>
              <a:t>Tried to clean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2593A-4080-5442-A0F0-062124ED8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440" y="0"/>
            <a:ext cx="5979560" cy="47877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3775" y="1795300"/>
            <a:ext cx="3150600" cy="240683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 dirty="0"/>
              <a:t>Data and Chart showing work class distribution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146050" lvl="0" rtl="0">
              <a:spcBef>
                <a:spcPts val="0"/>
              </a:spcBef>
              <a:buSzPts val="1300"/>
              <a:buNone/>
            </a:pP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24372-5DA6-3547-8B20-D88447514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74" y="113109"/>
            <a:ext cx="5899625" cy="49172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113875" y="1507250"/>
            <a:ext cx="3130500" cy="349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 dirty="0"/>
              <a:t>Chart showing the relationship between </a:t>
            </a:r>
            <a:r>
              <a:rPr lang="en" dirty="0" err="1"/>
              <a:t>incom</a:t>
            </a:r>
            <a:r>
              <a:rPr lang="en-US" dirty="0"/>
              <a:t>e</a:t>
            </a:r>
            <a:r>
              <a:rPr lang="en" dirty="0"/>
              <a:t> and education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68E2E-5EE7-9943-BEA9-D9E1115E9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666" y="310004"/>
            <a:ext cx="5486400" cy="45234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3775" y="1601025"/>
            <a:ext cx="3244500" cy="33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 dirty="0"/>
              <a:t>Education distribution by Income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08738-0402-A048-936B-6497FE19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8" y="126261"/>
            <a:ext cx="5424755" cy="46409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63</Words>
  <Application>Microsoft Macintosh PowerPoint</Application>
  <PresentationFormat>On-screen Show (16:9)</PresentationFormat>
  <Paragraphs>10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Lato</vt:lpstr>
      <vt:lpstr>Arial</vt:lpstr>
      <vt:lpstr>Montserrat</vt:lpstr>
      <vt:lpstr>Focus</vt:lpstr>
      <vt:lpstr>Adult Education by Age and Income      IS362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Open Parking And Camera Violations     IS362 Final Project</dc:title>
  <cp:lastModifiedBy>kimesha.josephs@spsmail.cuny.edu</cp:lastModifiedBy>
  <cp:revision>4</cp:revision>
  <dcterms:modified xsi:type="dcterms:W3CDTF">2018-05-25T02:21:16Z</dcterms:modified>
</cp:coreProperties>
</file>