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2" r:id="rId2"/>
    <p:sldId id="278" r:id="rId3"/>
    <p:sldId id="288" r:id="rId4"/>
    <p:sldId id="290" r:id="rId5"/>
    <p:sldId id="303" r:id="rId6"/>
    <p:sldId id="311" r:id="rId7"/>
    <p:sldId id="289" r:id="rId8"/>
    <p:sldId id="309" r:id="rId9"/>
    <p:sldId id="304" r:id="rId10"/>
    <p:sldId id="305" r:id="rId11"/>
    <p:sldId id="306" r:id="rId12"/>
    <p:sldId id="307" r:id="rId13"/>
    <p:sldId id="295" r:id="rId14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함초롬바탕" panose="02030504000101010101" pitchFamily="18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3" autoAdjust="0"/>
    <p:restoredTop sz="98113" autoAdjust="0"/>
  </p:normalViewPr>
  <p:slideViewPr>
    <p:cSldViewPr>
      <p:cViewPr varScale="1">
        <p:scale>
          <a:sx n="81" d="100"/>
          <a:sy n="81" d="100"/>
        </p:scale>
        <p:origin x="201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8F37-A8CC-4971-8ABD-99D9E92AD319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FC995-D559-44A4-9CDC-41EEF7FC5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1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FC995-D559-44A4-9CDC-41EEF7FC54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EVERYDAY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캡스톤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설계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발표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2017301068  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정민진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졸업 작품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D524F2-C3EA-4F73-88ED-3EE5641EDF82}"/>
              </a:ext>
            </a:extLst>
          </p:cNvPr>
          <p:cNvGrpSpPr/>
          <p:nvPr/>
        </p:nvGrpSpPr>
        <p:grpSpPr>
          <a:xfrm>
            <a:off x="942268" y="666942"/>
            <a:ext cx="2189572" cy="769441"/>
            <a:chOff x="3779912" y="2381701"/>
            <a:chExt cx="1800200" cy="769441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14695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일기 </a:t>
              </a:r>
              <a:r>
                <a:rPr lang="ko-KR" altLang="en-US" sz="2200" b="1" dirty="0" err="1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모아보기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72953" y="1635071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각 일기는 날짜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와 첫 줄만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2952" y="1203023"/>
            <a:ext cx="581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내장 데이터베이스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(Room)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일기를 읽어와 월별로 보여주기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2953" y="206711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일기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클릭시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새 창에서 일기 전체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D81F07E-397C-4B9A-8087-2030D9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942" y="1615880"/>
            <a:ext cx="11282491" cy="55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208E1-39B6-44BA-877C-B1DB763C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7474" y="2099832"/>
            <a:ext cx="16951362" cy="94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02596680">
            <a:extLst>
              <a:ext uri="{FF2B5EF4-FFF2-40B4-BE49-F238E27FC236}">
                <a16:creationId xmlns:a16="http://schemas.microsoft.com/office/drawing/2014/main" id="{96688E9B-D1E0-4A99-B125-CF0A6604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86" y="2438386"/>
            <a:ext cx="2779391" cy="41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234E4D-AC4C-4CAB-A497-3D447EA31086}"/>
              </a:ext>
            </a:extLst>
          </p:cNvPr>
          <p:cNvSpPr txBox="1"/>
          <p:nvPr/>
        </p:nvSpPr>
        <p:spPr>
          <a:xfrm>
            <a:off x="1277613" y="2650967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Fold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창에서 보여줄 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상단에 검색 필터가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78400-85D1-4F12-B59A-6087C6F9B60B}"/>
              </a:ext>
            </a:extLst>
          </p:cNvPr>
          <p:cNvSpPr txBox="1"/>
          <p:nvPr/>
        </p:nvSpPr>
        <p:spPr>
          <a:xfrm>
            <a:off x="1292600" y="306367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필터는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날짜별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요일별로 설정할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6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D524F2-C3EA-4F73-88ED-3EE5641EDF82}"/>
              </a:ext>
            </a:extLst>
          </p:cNvPr>
          <p:cNvGrpSpPr/>
          <p:nvPr/>
        </p:nvGrpSpPr>
        <p:grpSpPr>
          <a:xfrm>
            <a:off x="942267" y="666942"/>
            <a:ext cx="1757526" cy="430887"/>
            <a:chOff x="3779912" y="2381701"/>
            <a:chExt cx="1444985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1114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타임라인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72953" y="1635071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내장 데이터베이스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(Room)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읽어오기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2953" y="1203023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Home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화면에서 금일 일정 타임라인을 보여준다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2953" y="206711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RecyclerView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D81F07E-397C-4B9A-8087-2030D9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942" y="1615880"/>
            <a:ext cx="11282491" cy="55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202538480">
            <a:extLst>
              <a:ext uri="{FF2B5EF4-FFF2-40B4-BE49-F238E27FC236}">
                <a16:creationId xmlns:a16="http://schemas.microsoft.com/office/drawing/2014/main" id="{92B317CD-B078-4FAA-BF49-4C7B56ED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9081"/>
            <a:ext cx="2308308" cy="38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02537760">
            <a:extLst>
              <a:ext uri="{FF2B5EF4-FFF2-40B4-BE49-F238E27FC236}">
                <a16:creationId xmlns:a16="http://schemas.microsoft.com/office/drawing/2014/main" id="{0FAA96F2-DA13-4852-9677-62FD8660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62" y="2633968"/>
            <a:ext cx="2628496" cy="39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F7269F9-CA70-405C-96CE-60CF3511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D524F2-C3EA-4F73-88ED-3EE5641EDF82}"/>
              </a:ext>
            </a:extLst>
          </p:cNvPr>
          <p:cNvGrpSpPr/>
          <p:nvPr/>
        </p:nvGrpSpPr>
        <p:grpSpPr>
          <a:xfrm>
            <a:off x="942267" y="666942"/>
            <a:ext cx="1757526" cy="430887"/>
            <a:chOff x="3779912" y="2381701"/>
            <a:chExt cx="1444985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1114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일정 알람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72953" y="1635071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지정한 시간에 푸시 알람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2953" y="1203023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AlarmManager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TimePicker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사용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D81F07E-397C-4B9A-8087-2030D9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942" y="1615880"/>
            <a:ext cx="11282491" cy="55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0D5CE2-558E-4A40-86A2-E6C29C8D0D41}"/>
              </a:ext>
            </a:extLst>
          </p:cNvPr>
          <p:cNvGrpSpPr/>
          <p:nvPr/>
        </p:nvGrpSpPr>
        <p:grpSpPr>
          <a:xfrm>
            <a:off x="920063" y="2277260"/>
            <a:ext cx="1586769" cy="430887"/>
            <a:chOff x="3779912" y="2381701"/>
            <a:chExt cx="1304594" cy="430887"/>
          </a:xfrm>
        </p:grpSpPr>
        <p:sp>
          <p:nvSpPr>
            <p:cNvPr id="26" name="갈매기형 수장 14">
              <a:extLst>
                <a:ext uri="{FF2B5EF4-FFF2-40B4-BE49-F238E27FC236}">
                  <a16:creationId xmlns:a16="http://schemas.microsoft.com/office/drawing/2014/main" id="{111B622E-8BE6-4180-B36A-6C050F01882F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 15">
              <a:extLst>
                <a:ext uri="{FF2B5EF4-FFF2-40B4-BE49-F238E27FC236}">
                  <a16:creationId xmlns:a16="http://schemas.microsoft.com/office/drawing/2014/main" id="{54B71872-AB49-4AF8-99C8-9D0D31E75DB4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BDE6CA-C895-4213-8386-54AFB50DC7B0}"/>
                </a:ext>
              </a:extLst>
            </p:cNvPr>
            <p:cNvSpPr txBox="1"/>
            <p:nvPr/>
          </p:nvSpPr>
          <p:spPr>
            <a:xfrm>
              <a:off x="4110597" y="2381701"/>
              <a:ext cx="9739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동기화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100FBF4-5E84-49B7-AF14-022C9CF49C6F}"/>
              </a:ext>
            </a:extLst>
          </p:cNvPr>
          <p:cNvSpPr txBox="1"/>
          <p:nvPr/>
        </p:nvSpPr>
        <p:spPr>
          <a:xfrm>
            <a:off x="1250750" y="2813341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내장 데이터베이스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(Room)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 저장된 데이터를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lvl="1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외부 데이터베이스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(Firebase)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 저장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11104-884B-4160-BFF3-81427DB3E277}"/>
              </a:ext>
            </a:extLst>
          </p:cNvPr>
          <p:cNvSpPr txBox="1"/>
          <p:nvPr/>
        </p:nvSpPr>
        <p:spPr>
          <a:xfrm>
            <a:off x="1250750" y="3519225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온라인 상태일 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동기화 버튼을 클릭하면 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195DE3C-9F0D-4366-B1EA-5BE73DE2523F}"/>
              </a:ext>
            </a:extLst>
          </p:cNvPr>
          <p:cNvGrpSpPr/>
          <p:nvPr/>
        </p:nvGrpSpPr>
        <p:grpSpPr>
          <a:xfrm>
            <a:off x="920063" y="4074458"/>
            <a:ext cx="1586769" cy="430887"/>
            <a:chOff x="3779912" y="2381701"/>
            <a:chExt cx="1304594" cy="430887"/>
          </a:xfrm>
        </p:grpSpPr>
        <p:sp>
          <p:nvSpPr>
            <p:cNvPr id="33" name="갈매기형 수장 14">
              <a:extLst>
                <a:ext uri="{FF2B5EF4-FFF2-40B4-BE49-F238E27FC236}">
                  <a16:creationId xmlns:a16="http://schemas.microsoft.com/office/drawing/2014/main" id="{A1AA74B0-2ED0-49F9-B54A-54C1F654745B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갈매기형 수장 15">
              <a:extLst>
                <a:ext uri="{FF2B5EF4-FFF2-40B4-BE49-F238E27FC236}">
                  <a16:creationId xmlns:a16="http://schemas.microsoft.com/office/drawing/2014/main" id="{C998DA66-5105-4470-9B5F-355E8D16EDA6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58337F-7CD0-4701-9809-62E61EB7BA32}"/>
                </a:ext>
              </a:extLst>
            </p:cNvPr>
            <p:cNvSpPr txBox="1"/>
            <p:nvPr/>
          </p:nvSpPr>
          <p:spPr>
            <a:xfrm>
              <a:off x="4110597" y="2381701"/>
              <a:ext cx="9739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설정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50E41A7-E4C4-4E57-BA78-823E11E554D6}"/>
              </a:ext>
            </a:extLst>
          </p:cNvPr>
          <p:cNvSpPr txBox="1"/>
          <p:nvPr/>
        </p:nvSpPr>
        <p:spPr>
          <a:xfrm>
            <a:off x="1250750" y="461053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개인정보 변경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(Email, Password)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A090CE-59F8-44AA-A6DA-5EF46C441E05}"/>
              </a:ext>
            </a:extLst>
          </p:cNvPr>
          <p:cNvSpPr txBox="1"/>
          <p:nvPr/>
        </p:nvSpPr>
        <p:spPr>
          <a:xfrm>
            <a:off x="1250750" y="505365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동기화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스케줄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0749" y="1371545"/>
            <a:ext cx="7353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월 일정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09 / 01 ~ 09 / 06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전체 구조 및 뼈대 완성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09 / 07 ~ 09 / 13 : Firebase, Room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연동 후 일기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일정 쓰기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삭제 기능 구현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09 / 14 ~ 09 / 20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일기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모아보기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기능 구현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09 / 21 ~ 09 / 27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타임라인 구현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09 / 28 ~ 09 / 30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일정 알람 구현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8B80A-B2F4-49D8-B47B-A98FDB0D2483}"/>
              </a:ext>
            </a:extLst>
          </p:cNvPr>
          <p:cNvSpPr txBox="1"/>
          <p:nvPr/>
        </p:nvSpPr>
        <p:spPr>
          <a:xfrm>
            <a:off x="1250749" y="3365170"/>
            <a:ext cx="7353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월 일정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10 / 01 ~ 10 / 04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동기화 구현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10 / 05 ~ 10 / 11 : Service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사용한 항시 로그인 상태 유지 기능 추가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10 / 12 ~ 10 / 18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설정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개인정보 변경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복구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동기화 기능 제공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창 추가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10 / 19 ~ 10 / 25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디자인 수정 및 추가 기능 구현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완성도 높이기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10 / 26 ~ 10 / 31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작품 마무리 및 테스트 기간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56B082-A211-4E39-B1EE-B1A69F522AC8}"/>
              </a:ext>
            </a:extLst>
          </p:cNvPr>
          <p:cNvSpPr txBox="1"/>
          <p:nvPr/>
        </p:nvSpPr>
        <p:spPr>
          <a:xfrm>
            <a:off x="1250748" y="5358795"/>
            <a:ext cx="735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11 / 01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졸업작품 전시회 출품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목차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1763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프로젝트에 관하여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구성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스케줄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58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프로젝트에 관하여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F1B92-86EE-4465-A695-5EF03C9BFEF9}"/>
              </a:ext>
            </a:extLst>
          </p:cNvPr>
          <p:cNvSpPr txBox="1"/>
          <p:nvPr/>
        </p:nvSpPr>
        <p:spPr>
          <a:xfrm>
            <a:off x="1517893" y="957788"/>
            <a:ext cx="640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/>
              <a:t>매일 </a:t>
            </a:r>
            <a:r>
              <a:rPr lang="en-US" altLang="ko-KR" dirty="0"/>
              <a:t>(EVERYDAY)</a:t>
            </a:r>
          </a:p>
          <a:p>
            <a:pPr lvl="1"/>
            <a:r>
              <a:rPr lang="ko-KR" altLang="en-US" dirty="0"/>
              <a:t>일기 쓰기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환경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B9EC335-D84E-4184-9F46-3EEADCE3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64932"/>
              </p:ext>
            </p:extLst>
          </p:nvPr>
        </p:nvGraphicFramePr>
        <p:xfrm>
          <a:off x="1517893" y="2274082"/>
          <a:ext cx="6795972" cy="3960434"/>
        </p:xfrm>
        <a:graphic>
          <a:graphicData uri="http://schemas.openxmlformats.org/drawingml/2006/table">
            <a:tbl>
              <a:tblPr/>
              <a:tblGrid>
                <a:gridCol w="3397986">
                  <a:extLst>
                    <a:ext uri="{9D8B030D-6E8A-4147-A177-3AD203B41FA5}">
                      <a16:colId xmlns:a16="http://schemas.microsoft.com/office/drawing/2014/main" val="1790460470"/>
                    </a:ext>
                  </a:extLst>
                </a:gridCol>
                <a:gridCol w="3397986">
                  <a:extLst>
                    <a:ext uri="{9D8B030D-6E8A-4147-A177-3AD203B41FA5}">
                      <a16:colId xmlns:a16="http://schemas.microsoft.com/office/drawing/2014/main" val="260587983"/>
                    </a:ext>
                  </a:extLst>
                </a:gridCol>
              </a:tblGrid>
              <a:tr h="3801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이용 기술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93078"/>
                  </a:ext>
                </a:extLst>
              </a:tr>
              <a:tr h="11329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사용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X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(Firebase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에서 서버 제공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73223"/>
                  </a:ext>
                </a:extLst>
              </a:tr>
              <a:tr h="7565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Application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안드로이드 스튜디오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사용언어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java)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825"/>
                  </a:ext>
                </a:extLst>
              </a:tr>
              <a:tr h="934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Local Database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Room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30472"/>
                  </a:ext>
                </a:extLst>
              </a:tr>
              <a:tr h="7565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Remote Database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FireBase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FireBase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Storage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7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구성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97F6-2844-4D1B-A090-2D84613166D2}"/>
              </a:ext>
            </a:extLst>
          </p:cNvPr>
          <p:cNvGrpSpPr/>
          <p:nvPr/>
        </p:nvGrpSpPr>
        <p:grpSpPr>
          <a:xfrm>
            <a:off x="1063570" y="790053"/>
            <a:ext cx="1728192" cy="430887"/>
            <a:chOff x="3779912" y="2381701"/>
            <a:chExt cx="1728192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13975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rgbClr val="7AB53D"/>
                  </a:solidFill>
                  <a:latin typeface="Yoon 윤고딕 520_TT" pitchFamily="18" charset="-127"/>
                  <a:ea typeface="Yoon 윤고딕 520_TT" pitchFamily="18" charset="-127"/>
                </a:rPr>
                <a:t>MVP </a:t>
              </a:r>
              <a:r>
                <a:rPr lang="ko-KR" altLang="en-US" sz="2200" b="1" dirty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rgbClr val="7AB53D"/>
                  </a:solidFill>
                  <a:latin typeface="Yoon 윤고딕 520_TT" pitchFamily="18" charset="-127"/>
                  <a:ea typeface="Yoon 윤고딕 520_TT" pitchFamily="18" charset="-127"/>
                </a:rPr>
                <a:t>패턴</a:t>
              </a:r>
              <a:endPara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93769" y="1325163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Google Android Architecture Blueprints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참고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75" y="1765413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MVC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패턴을 기반으로 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GUI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처리하기 위한 패턴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View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간의 결합도를 낮추는데 초점이 맞춰져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B419EA-BEA9-44E7-B174-3DAE7689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24905"/>
            <a:ext cx="5562600" cy="30670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2B7274-55C0-4B3B-B12D-087C4D242078}"/>
              </a:ext>
            </a:extLst>
          </p:cNvPr>
          <p:cNvSpPr txBox="1"/>
          <p:nvPr/>
        </p:nvSpPr>
        <p:spPr>
          <a:xfrm>
            <a:off x="1401774" y="2449950"/>
            <a:ext cx="570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 (Local/Remote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Database), View, Presenter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구성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97F6-2844-4D1B-A090-2D84613166D2}"/>
              </a:ext>
            </a:extLst>
          </p:cNvPr>
          <p:cNvGrpSpPr/>
          <p:nvPr/>
        </p:nvGrpSpPr>
        <p:grpSpPr>
          <a:xfrm>
            <a:off x="1063569" y="790053"/>
            <a:ext cx="2356299" cy="769441"/>
            <a:chOff x="3779912" y="2381701"/>
            <a:chExt cx="1728192" cy="769441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13975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rgbClr val="7AB53D"/>
                  </a:solidFill>
                  <a:latin typeface="Yoon 윤고딕 520_TT" pitchFamily="18" charset="-127"/>
                  <a:ea typeface="Yoon 윤고딕 520_TT" pitchFamily="18" charset="-127"/>
                </a:rPr>
                <a:t>프로젝트 구조</a:t>
              </a:r>
              <a:endPara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76420" y="1249287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MVP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패턴의 프로젝트 구조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050" name="_x202217800">
            <a:extLst>
              <a:ext uri="{FF2B5EF4-FFF2-40B4-BE49-F238E27FC236}">
                <a16:creationId xmlns:a16="http://schemas.microsoft.com/office/drawing/2014/main" id="{3A7CFEB7-E927-4A45-ABCD-328D3795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50" y="1679322"/>
            <a:ext cx="3026210" cy="48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4FFF599-D891-4AB0-AE5F-70F3D6D9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스크린샷, 노트북, 화면, 앉아있는이(가) 표시된 사진&#10;&#10;자동 생성된 설명">
            <a:extLst>
              <a:ext uri="{FF2B5EF4-FFF2-40B4-BE49-F238E27FC236}">
                <a16:creationId xmlns:a16="http://schemas.microsoft.com/office/drawing/2014/main" id="{CDD6CD08-BECB-4598-AAAE-6B066CA48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1" y="1679322"/>
            <a:ext cx="2877508" cy="4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구성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97F6-2844-4D1B-A090-2D84613166D2}"/>
              </a:ext>
            </a:extLst>
          </p:cNvPr>
          <p:cNvGrpSpPr/>
          <p:nvPr/>
        </p:nvGrpSpPr>
        <p:grpSpPr>
          <a:xfrm>
            <a:off x="1063567" y="790053"/>
            <a:ext cx="988150" cy="430887"/>
            <a:chOff x="3779912" y="2381701"/>
            <a:chExt cx="724744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8" y="2381701"/>
              <a:ext cx="3940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rgbClr val="7AB53D"/>
                  </a:solidFill>
                  <a:latin typeface="Yoon 윤고딕 520_TT" pitchFamily="18" charset="-127"/>
                  <a:ea typeface="Yoon 윤고딕 520_TT" pitchFamily="18" charset="-127"/>
                </a:rPr>
                <a:t>DB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76420" y="1249287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Diary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FFF599-D891-4AB0-AE5F-70F3D6D9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E9911-4BEF-46A6-BDBD-606E318DE1F5}"/>
              </a:ext>
            </a:extLst>
          </p:cNvPr>
          <p:cNvSpPr txBox="1"/>
          <p:nvPr/>
        </p:nvSpPr>
        <p:spPr>
          <a:xfrm>
            <a:off x="5351663" y="1249287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Member table</a:t>
            </a:r>
          </a:p>
        </p:txBody>
      </p:sp>
      <p:pic>
        <p:nvPicPr>
          <p:cNvPr id="11" name="그림 10" descr="텍스트, 앉아있는, 전화, 테이블이(가) 표시된 사진&#10;&#10;자동 생성된 설명">
            <a:extLst>
              <a:ext uri="{FF2B5EF4-FFF2-40B4-BE49-F238E27FC236}">
                <a16:creationId xmlns:a16="http://schemas.microsoft.com/office/drawing/2014/main" id="{72F51B78-9D68-47DD-B6E9-ACED64EE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0" y="1679322"/>
            <a:ext cx="4175481" cy="4969092"/>
          </a:xfrm>
          <a:prstGeom prst="rect">
            <a:avLst/>
          </a:prstGeom>
        </p:spPr>
      </p:pic>
      <p:pic>
        <p:nvPicPr>
          <p:cNvPr id="14" name="그림 13" descr="텍스트, 앉아있는, 테이블, 모니터이(가) 표시된 사진&#10;&#10;자동 생성된 설명">
            <a:extLst>
              <a:ext uri="{FF2B5EF4-FFF2-40B4-BE49-F238E27FC236}">
                <a16:creationId xmlns:a16="http://schemas.microsoft.com/office/drawing/2014/main" id="{C21A6269-C9E0-4549-9BB5-0B4534FA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63" y="1602981"/>
            <a:ext cx="3843015" cy="5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D524F2-C3EA-4F73-88ED-3EE5641EDF82}"/>
              </a:ext>
            </a:extLst>
          </p:cNvPr>
          <p:cNvGrpSpPr/>
          <p:nvPr/>
        </p:nvGrpSpPr>
        <p:grpSpPr>
          <a:xfrm>
            <a:off x="942268" y="666942"/>
            <a:ext cx="1120360" cy="430887"/>
            <a:chOff x="3779912" y="2381701"/>
            <a:chExt cx="1120360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8" y="2381701"/>
              <a:ext cx="7896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기능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43EDC6-2141-4DE5-B903-EC144EFDC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91003"/>
              </p:ext>
            </p:extLst>
          </p:nvPr>
        </p:nvGraphicFramePr>
        <p:xfrm>
          <a:off x="1526119" y="1216092"/>
          <a:ext cx="6574246" cy="5381255"/>
        </p:xfrm>
        <a:graphic>
          <a:graphicData uri="http://schemas.openxmlformats.org/drawingml/2006/table">
            <a:tbl>
              <a:tblPr/>
              <a:tblGrid>
                <a:gridCol w="3287123">
                  <a:extLst>
                    <a:ext uri="{9D8B030D-6E8A-4147-A177-3AD203B41FA5}">
                      <a16:colId xmlns:a16="http://schemas.microsoft.com/office/drawing/2014/main" val="770797380"/>
                    </a:ext>
                  </a:extLst>
                </a:gridCol>
                <a:gridCol w="3287123">
                  <a:extLst>
                    <a:ext uri="{9D8B030D-6E8A-4147-A177-3AD203B41FA5}">
                      <a16:colId xmlns:a16="http://schemas.microsoft.com/office/drawing/2014/main" val="1226788162"/>
                    </a:ext>
                  </a:extLst>
                </a:gridCol>
              </a:tblGrid>
              <a:tr h="300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851392"/>
                  </a:ext>
                </a:extLst>
              </a:tr>
              <a:tr h="1492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캘린더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달력의 날짜를 누르면 그 날 썼던 일기 목록과 일정 목록을 볼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목록을 클릭하면 하단에 해당 내용을 보여준다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03183"/>
                  </a:ext>
                </a:extLst>
              </a:tr>
              <a:tr h="598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일기 모아보기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해당 월에 썼던 일기를 모아볼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95105"/>
                  </a:ext>
                </a:extLst>
              </a:tr>
              <a:tr h="896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타임라인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홈 화면에서 금일 일정 타임라인을 볼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42285"/>
                  </a:ext>
                </a:extLst>
              </a:tr>
              <a:tr h="896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일정 알람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예정 일정을 추가하면 해당 일정 시각에 알람이 뜬다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54081"/>
                  </a:ext>
                </a:extLst>
              </a:tr>
              <a:tr h="1194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 전까지는 개인 핸드폰 안에만 데이터가 저장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동기화를 시작하면 외부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데이터베이스에 데이터가 전송되어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저장된다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0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D524F2-C3EA-4F73-88ED-3EE5641EDF82}"/>
              </a:ext>
            </a:extLst>
          </p:cNvPr>
          <p:cNvGrpSpPr/>
          <p:nvPr/>
        </p:nvGrpSpPr>
        <p:grpSpPr>
          <a:xfrm>
            <a:off x="942268" y="666942"/>
            <a:ext cx="2045552" cy="430887"/>
            <a:chOff x="3779912" y="2381701"/>
            <a:chExt cx="2045552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17148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기능 흐름도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BEBE7B-0DCC-457F-B74E-1295CFF89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749" y="1459632"/>
            <a:ext cx="11594125" cy="62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02219008">
            <a:extLst>
              <a:ext uri="{FF2B5EF4-FFF2-40B4-BE49-F238E27FC236}">
                <a16:creationId xmlns:a16="http://schemas.microsoft.com/office/drawing/2014/main" id="{E16D3114-31B9-4F99-A302-35A35F0A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0" y="1916832"/>
            <a:ext cx="6489676" cy="37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기능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D524F2-C3EA-4F73-88ED-3EE5641EDF82}"/>
              </a:ext>
            </a:extLst>
          </p:cNvPr>
          <p:cNvGrpSpPr/>
          <p:nvPr/>
        </p:nvGrpSpPr>
        <p:grpSpPr>
          <a:xfrm>
            <a:off x="942266" y="666942"/>
            <a:ext cx="1541499" cy="430887"/>
            <a:chOff x="3779912" y="2381701"/>
            <a:chExt cx="1267383" cy="430887"/>
          </a:xfrm>
        </p:grpSpPr>
        <p:sp>
          <p:nvSpPr>
            <p:cNvPr id="15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FD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597" y="2381701"/>
              <a:ext cx="9366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rgbClr val="FDA800"/>
                  </a:solidFill>
                  <a:latin typeface="Yoon 윤고딕 520_TT" pitchFamily="18" charset="-127"/>
                  <a:ea typeface="Yoon 윤고딕 520_TT" pitchFamily="18" charset="-127"/>
                </a:rPr>
                <a:t>캘린더</a:t>
              </a:r>
              <a:endPara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72953" y="1635071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RecyclerView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사용해 일기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일정 목록 보여주기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2953" y="1203023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컨텍스트 메뉴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새 일정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일기 추가하기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일기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모아보기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2952" y="2067119"/>
            <a:ext cx="740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클릭시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내장 데이터베이스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(Room)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일기 읽어와 하단에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D81F07E-397C-4B9A-8087-2030D9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942" y="1615880"/>
            <a:ext cx="11282491" cy="55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_x202220688">
            <a:extLst>
              <a:ext uri="{FF2B5EF4-FFF2-40B4-BE49-F238E27FC236}">
                <a16:creationId xmlns:a16="http://schemas.microsoft.com/office/drawing/2014/main" id="{9089C150-A3C0-4155-8793-7AFE7B61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0" y="2456070"/>
            <a:ext cx="2443516" cy="40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02218928">
            <a:extLst>
              <a:ext uri="{FF2B5EF4-FFF2-40B4-BE49-F238E27FC236}">
                <a16:creationId xmlns:a16="http://schemas.microsoft.com/office/drawing/2014/main" id="{CF2DB65D-6AFC-4298-A479-A9C4F244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75" y="2456070"/>
            <a:ext cx="2476473" cy="41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A005680-1EEC-4667-B6C6-FC67EC4C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92918CC-26F1-40B5-95E7-91A3474D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36" y="2456070"/>
            <a:ext cx="2548272" cy="40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563</Words>
  <Application>Microsoft Office PowerPoint</Application>
  <PresentationFormat>화면 슬라이드 쇼(4:3)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맑은 고딕</vt:lpstr>
      <vt:lpstr>Yoon 윤고딕 520_TT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정 민진</cp:lastModifiedBy>
  <cp:revision>104</cp:revision>
  <dcterms:created xsi:type="dcterms:W3CDTF">2013-09-05T09:43:46Z</dcterms:created>
  <dcterms:modified xsi:type="dcterms:W3CDTF">2020-09-15T05:33:50Z</dcterms:modified>
</cp:coreProperties>
</file>