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97" autoAdjust="0"/>
    <p:restoredTop sz="94660"/>
  </p:normalViewPr>
  <p:slideViewPr>
    <p:cSldViewPr>
      <p:cViewPr varScale="1">
        <p:scale>
          <a:sx n="82" d="100"/>
          <a:sy n="82" d="100"/>
        </p:scale>
        <p:origin x="-195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BEA6-FD86-40F9-A2F2-BB9EC7B1249B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EE2DD-205D-4B66-9F9D-FE7F61240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94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BEA6-FD86-40F9-A2F2-BB9EC7B1249B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EE2DD-205D-4B66-9F9D-FE7F61240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252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BEA6-FD86-40F9-A2F2-BB9EC7B1249B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EE2DD-205D-4B66-9F9D-FE7F61240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714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BEA6-FD86-40F9-A2F2-BB9EC7B1249B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EE2DD-205D-4B66-9F9D-FE7F61240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651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BEA6-FD86-40F9-A2F2-BB9EC7B1249B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EE2DD-205D-4B66-9F9D-FE7F61240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410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BEA6-FD86-40F9-A2F2-BB9EC7B1249B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EE2DD-205D-4B66-9F9D-FE7F61240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328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BEA6-FD86-40F9-A2F2-BB9EC7B1249B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EE2DD-205D-4B66-9F9D-FE7F61240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589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BEA6-FD86-40F9-A2F2-BB9EC7B1249B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EE2DD-205D-4B66-9F9D-FE7F61240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592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BEA6-FD86-40F9-A2F2-BB9EC7B1249B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EE2DD-205D-4B66-9F9D-FE7F61240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905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BEA6-FD86-40F9-A2F2-BB9EC7B1249B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EE2DD-205D-4B66-9F9D-FE7F61240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882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BEA6-FD86-40F9-A2F2-BB9EC7B1249B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EE2DD-205D-4B66-9F9D-FE7F61240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219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2BEA6-FD86-40F9-A2F2-BB9EC7B1249B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EE2DD-205D-4B66-9F9D-FE7F61240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977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717190"/>
              </p:ext>
            </p:extLst>
          </p:nvPr>
        </p:nvGraphicFramePr>
        <p:xfrm>
          <a:off x="899592" y="5445224"/>
          <a:ext cx="777686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648072"/>
                <a:gridCol w="648072"/>
                <a:gridCol w="648072"/>
                <a:gridCol w="648072"/>
                <a:gridCol w="648072"/>
                <a:gridCol w="648072"/>
                <a:gridCol w="648072"/>
                <a:gridCol w="648072"/>
                <a:gridCol w="648072"/>
                <a:gridCol w="648072"/>
                <a:gridCol w="64807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u="sng" dirty="0" smtClean="0"/>
                        <a:t>경매</a:t>
                      </a:r>
                      <a:r>
                        <a:rPr lang="en-US" altLang="ko-KR" sz="1000" u="sng" dirty="0" smtClean="0"/>
                        <a:t>ID</a:t>
                      </a:r>
                      <a:endParaRPr lang="ko-KR" altLang="en-US" sz="10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경매 제목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등록회원</a:t>
                      </a:r>
                      <a:r>
                        <a:rPr lang="en-US" altLang="ko-KR" sz="1000" dirty="0" smtClean="0"/>
                        <a:t>ID(FK)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가격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등록 시간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끝날 시간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물품명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무게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수량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재배지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사진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한줄글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827344"/>
              </p:ext>
            </p:extLst>
          </p:nvPr>
        </p:nvGraphicFramePr>
        <p:xfrm>
          <a:off x="827584" y="908720"/>
          <a:ext cx="612068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085"/>
                <a:gridCol w="765085"/>
                <a:gridCol w="765085"/>
                <a:gridCol w="765085"/>
                <a:gridCol w="765085"/>
                <a:gridCol w="765085"/>
                <a:gridCol w="765085"/>
                <a:gridCol w="765085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u="none" dirty="0" smtClean="0"/>
                        <a:t>관리번호</a:t>
                      </a:r>
                      <a:endParaRPr lang="ko-KR" altLang="en-US" sz="10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u="sng" dirty="0" smtClean="0"/>
                        <a:t>아이디</a:t>
                      </a:r>
                      <a:endParaRPr lang="ko-KR" altLang="en-US" sz="10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비밀번호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이메일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전화번호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주소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개인사업자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491299"/>
              </p:ext>
            </p:extLst>
          </p:nvPr>
        </p:nvGraphicFramePr>
        <p:xfrm>
          <a:off x="3131840" y="1668563"/>
          <a:ext cx="6120681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383"/>
                <a:gridCol w="874383"/>
                <a:gridCol w="874383"/>
                <a:gridCol w="874383"/>
                <a:gridCol w="874383"/>
                <a:gridCol w="874383"/>
                <a:gridCol w="87438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u="sng" dirty="0" err="1" smtClean="0"/>
                        <a:t>농가명</a:t>
                      </a:r>
                      <a:endParaRPr lang="ko-KR" altLang="en-US" sz="10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농부 사업자번호</a:t>
                      </a:r>
                      <a:r>
                        <a:rPr lang="en-US" altLang="ko-KR" sz="1000" dirty="0" smtClean="0"/>
                        <a:t>(FK)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사진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코멘트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누적 판매량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랭킹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평균 </a:t>
                      </a:r>
                      <a:r>
                        <a:rPr lang="ko-KR" altLang="en-US" sz="1000" dirty="0" err="1" smtClean="0"/>
                        <a:t>별점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624638"/>
              </p:ext>
            </p:extLst>
          </p:nvPr>
        </p:nvGraphicFramePr>
        <p:xfrm>
          <a:off x="683568" y="3032760"/>
          <a:ext cx="291461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922"/>
                <a:gridCol w="582922"/>
                <a:gridCol w="582922"/>
                <a:gridCol w="582922"/>
                <a:gridCol w="58292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u="none" dirty="0" err="1" smtClean="0"/>
                        <a:t>농가명</a:t>
                      </a:r>
                      <a:r>
                        <a:rPr lang="en-US" altLang="ko-KR" sz="1000" u="none" dirty="0" smtClean="0"/>
                        <a:t>(FK)</a:t>
                      </a:r>
                      <a:endParaRPr lang="ko-KR" altLang="en-US" sz="10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사용자</a:t>
                      </a:r>
                      <a:r>
                        <a:rPr lang="en-US" altLang="ko-KR" sz="1000" dirty="0" smtClean="0"/>
                        <a:t>ID(FK)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후기내용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별점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u="sng" dirty="0" smtClean="0"/>
                        <a:t>리뷰</a:t>
                      </a:r>
                      <a:r>
                        <a:rPr lang="en-US" altLang="ko-KR" sz="1000" u="sng" dirty="0" smtClean="0"/>
                        <a:t>ID</a:t>
                      </a:r>
                      <a:endParaRPr lang="ko-KR" altLang="en-US" sz="1000" u="sng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704931"/>
              </p:ext>
            </p:extLst>
          </p:nvPr>
        </p:nvGraphicFramePr>
        <p:xfrm>
          <a:off x="827584" y="4149080"/>
          <a:ext cx="61206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085"/>
                <a:gridCol w="765085"/>
                <a:gridCol w="765085"/>
                <a:gridCol w="765085"/>
                <a:gridCol w="765085"/>
                <a:gridCol w="765085"/>
                <a:gridCol w="765085"/>
                <a:gridCol w="765085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u="none" dirty="0" err="1" smtClean="0"/>
                        <a:t>글번호</a:t>
                      </a:r>
                      <a:endParaRPr lang="ko-KR" altLang="en-US" sz="10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제목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본문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첨부파일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말머리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등록자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등록일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u="sng" dirty="0" smtClean="0"/>
                        <a:t>리뷰</a:t>
                      </a:r>
                      <a:r>
                        <a:rPr lang="en-US" altLang="ko-KR" sz="1000" u="sng" dirty="0" smtClean="0"/>
                        <a:t>ID</a:t>
                      </a:r>
                      <a:endParaRPr lang="ko-KR" altLang="en-US" sz="1000" u="sng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4" name="직선 화살표 연결선 33"/>
          <p:cNvCxnSpPr/>
          <p:nvPr/>
        </p:nvCxnSpPr>
        <p:spPr>
          <a:xfrm flipH="1">
            <a:off x="4355976" y="1268760"/>
            <a:ext cx="216024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1691680" y="1268760"/>
            <a:ext cx="216024" cy="1728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1907704" y="1268760"/>
            <a:ext cx="3672408" cy="2880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1907704" y="1340768"/>
            <a:ext cx="648072" cy="41764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H="1">
            <a:off x="899592" y="2060848"/>
            <a:ext cx="2592288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122942"/>
              </p:ext>
            </p:extLst>
          </p:nvPr>
        </p:nvGraphicFramePr>
        <p:xfrm>
          <a:off x="4499992" y="2528900"/>
          <a:ext cx="43924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498"/>
                <a:gridCol w="878498"/>
                <a:gridCol w="878498"/>
                <a:gridCol w="878498"/>
                <a:gridCol w="87849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u="sng" dirty="0" smtClean="0"/>
                        <a:t>작성자</a:t>
                      </a:r>
                      <a:endParaRPr lang="ko-KR" altLang="en-US" sz="10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u="none" dirty="0" smtClean="0"/>
                        <a:t>내용</a:t>
                      </a:r>
                      <a:endParaRPr lang="ko-KR" altLang="en-US" sz="10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등록일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게시글번호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댓글번호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7" name="직선 화살표 연결선 16"/>
          <p:cNvCxnSpPr/>
          <p:nvPr/>
        </p:nvCxnSpPr>
        <p:spPr>
          <a:xfrm flipV="1">
            <a:off x="1259632" y="2924944"/>
            <a:ext cx="5760640" cy="12196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80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65</Words>
  <Application>Microsoft Office PowerPoint</Application>
  <PresentationFormat>화면 슬라이드 쇼(4:3)</PresentationFormat>
  <Paragraphs>45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RYOUNG</dc:creator>
  <cp:lastModifiedBy>RYOUNG</cp:lastModifiedBy>
  <cp:revision>9</cp:revision>
  <dcterms:created xsi:type="dcterms:W3CDTF">2020-08-03T07:05:26Z</dcterms:created>
  <dcterms:modified xsi:type="dcterms:W3CDTF">2020-08-05T07:42:22Z</dcterms:modified>
</cp:coreProperties>
</file>