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0" r:id="rId6"/>
    <p:sldId id="261" r:id="rId7"/>
    <p:sldId id="273" r:id="rId8"/>
    <p:sldId id="274" r:id="rId9"/>
    <p:sldId id="262" r:id="rId10"/>
    <p:sldId id="264" r:id="rId11"/>
    <p:sldId id="266" r:id="rId12"/>
    <p:sldId id="267" r:id="rId13"/>
    <p:sldId id="268" r:id="rId14"/>
    <p:sldId id="272" r:id="rId15"/>
    <p:sldId id="258" r:id="rId16"/>
    <p:sldId id="269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rocketist.github.io/2017/09/17/Web-CSAW-Shia-Labeouf-off/" TargetMode="External"/><Relationship Id="rId2" Type="http://schemas.openxmlformats.org/officeDocument/2006/relationships/hyperlink" Target="https://github.com/Ktrio3/ctf_writeups/blob/master/CSAW-2017/web/Shia/solution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0xd0ff9.wordpress.com/2018/09/23/defcamp-dctf-2018-cha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mitrysoshnikov.com/ecmascript/javascript-the-cor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Vallabh/ctf-write-ups/tree/master/DCTF/Get%20Adm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symphony.com/learn/concepts/view/url-parameters/" TargetMode="External"/><Relationship Id="rId2" Type="http://schemas.openxmlformats.org/officeDocument/2006/relationships/hyperlink" Target="https://www.systemacademics.usf.edu/course-inventory/?output=detail&amp;subj=CAP&amp;num=406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challenges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frameworks provide libraries and functions to support web development</a:t>
            </a:r>
          </a:p>
          <a:p>
            <a:pPr lvl="1"/>
            <a:r>
              <a:rPr lang="en-US" dirty="0" smtClean="0"/>
              <a:t>It would be tedious to write a database wrapper for every application!</a:t>
            </a:r>
          </a:p>
          <a:p>
            <a:r>
              <a:rPr lang="en-US" dirty="0" smtClean="0"/>
              <a:t>Each framework has its own nuances and vulnerabilities</a:t>
            </a:r>
          </a:p>
          <a:p>
            <a:pPr lvl="1"/>
            <a:r>
              <a:rPr lang="en-US" dirty="0" smtClean="0"/>
              <a:t>The best way to learn them is to download and explore them</a:t>
            </a:r>
          </a:p>
          <a:p>
            <a:r>
              <a:rPr lang="en-US" dirty="0" smtClean="0"/>
              <a:t>These are typically harder CTF challenges, since you usually need to know of an exploit for a language/framework, and be familiar enough with the framework to discover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44397"/>
            <a:ext cx="9905998" cy="1478570"/>
          </a:xfrm>
        </p:spPr>
        <p:txBody>
          <a:bodyPr/>
          <a:lstStyle/>
          <a:p>
            <a:r>
              <a:rPr lang="en-US" dirty="0" smtClean="0"/>
              <a:t>Shia! – CSAW 2017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based on the Python web framework Django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://github.com/Ktrio3/ctf_writeups/blob/master/CSAW-2017/web/Shia/solution.md</a:t>
            </a:r>
            <a:endParaRPr lang="en-US" dirty="0"/>
          </a:p>
          <a:p>
            <a:pPr lvl="1"/>
            <a:r>
              <a:rPr lang="en-US" dirty="0"/>
              <a:t>My write-up. Detailed explanation of each step, but no pictures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Note to self: Take screenshots</a:t>
            </a:r>
            <a:endParaRPr lang="en-US" dirty="0"/>
          </a:p>
          <a:p>
            <a:r>
              <a:rPr lang="en-US" dirty="0">
                <a:hlinkClick r:id="rId3"/>
              </a:rPr>
              <a:t>https://teamrocketist.github.io/2017/09/17/Web-CSAW-Shia-Labeouf-off/</a:t>
            </a:r>
            <a:endParaRPr lang="en-US" dirty="0"/>
          </a:p>
          <a:p>
            <a:pPr lvl="1"/>
            <a:r>
              <a:rPr lang="en-US" dirty="0"/>
              <a:t>Thankfully, this team pulled through and took some pictures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django uncha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90" y="523470"/>
            <a:ext cx="2132662" cy="319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hia face transparent backgroun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8" r="32018" b="67311"/>
          <a:stretch/>
        </p:blipFill>
        <p:spPr bwMode="auto">
          <a:xfrm>
            <a:off x="9601479" y="804849"/>
            <a:ext cx="423201" cy="6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shia face transparent backgroun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8" r="32018" b="67311"/>
          <a:stretch/>
        </p:blipFill>
        <p:spPr bwMode="auto">
          <a:xfrm>
            <a:off x="10054671" y="644397"/>
            <a:ext cx="513195" cy="8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shia face transparent backgroun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8" r="32018" b="67311"/>
          <a:stretch/>
        </p:blipFill>
        <p:spPr bwMode="auto">
          <a:xfrm>
            <a:off x="10768930" y="792192"/>
            <a:ext cx="430880" cy="7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29420" y="209875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UN-SHIA-ED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4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– </a:t>
            </a:r>
            <a:r>
              <a:rPr lang="en-US" dirty="0" err="1" smtClean="0"/>
              <a:t>Defcamp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challenge that I did not solve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echnically an environment, not a framework, but </a:t>
            </a:r>
            <a:r>
              <a:rPr lang="en-US" dirty="0" err="1" smtClean="0"/>
              <a:t>whatevs</a:t>
            </a:r>
            <a:endParaRPr lang="en-US" dirty="0" smtClean="0"/>
          </a:p>
          <a:p>
            <a:pPr lvl="2"/>
            <a:r>
              <a:rPr lang="en-US" dirty="0" err="1" smtClean="0"/>
              <a:t>Expressjs</a:t>
            </a:r>
            <a:r>
              <a:rPr lang="en-US" dirty="0" smtClean="0"/>
              <a:t>, Meteor, and </a:t>
            </a:r>
            <a:r>
              <a:rPr lang="en-US" dirty="0" err="1" smtClean="0"/>
              <a:t>SailsJS</a:t>
            </a:r>
            <a:r>
              <a:rPr lang="en-US" dirty="0" smtClean="0"/>
              <a:t> are example frameworks built on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It was solved here though!</a:t>
            </a:r>
          </a:p>
          <a:p>
            <a:pPr lvl="1"/>
            <a:r>
              <a:rPr lang="en-US" dirty="0">
                <a:hlinkClick r:id="rId2"/>
              </a:rPr>
              <a:t>https://0xd0ff9.wordpress.com/2018/09/23/defcamp-dctf-2018-chat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However, it just shows the exploit, and doesn’t explain it. Let’s go over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– </a:t>
            </a:r>
            <a:r>
              <a:rPr lang="en-US" dirty="0" err="1" smtClean="0"/>
              <a:t>Defcamp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prototype stuff can be difficult to understand. This quote clarifies the purpose of __proto__ and makes it much clearer.</a:t>
            </a:r>
          </a:p>
          <a:p>
            <a:r>
              <a:rPr lang="en-US" dirty="0">
                <a:hlinkClick r:id="rId2"/>
              </a:rPr>
              <a:t>http://dmitrysoshnikov.com/ecmascript/javascript-the-core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if a property or a method is not found in the object itself (i.e. the object has no such an </a:t>
            </a:r>
            <a:r>
              <a:rPr lang="en-US" i="1" dirty="0"/>
              <a:t>own</a:t>
            </a:r>
            <a:r>
              <a:rPr lang="en-US" dirty="0"/>
              <a:t> property), then there is an attempt to find this property/method in the prototype chain.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Tips, Tricks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exhaustive list, but the following slides are a collection of useful tips from me</a:t>
            </a:r>
          </a:p>
          <a:p>
            <a:r>
              <a:rPr lang="en-US" dirty="0" smtClean="0"/>
              <a:t>All of these can be seen put to use in the previous examples</a:t>
            </a:r>
          </a:p>
          <a:p>
            <a:r>
              <a:rPr lang="en-US" dirty="0" smtClean="0"/>
              <a:t>Got a tip? Let me know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Robots.txt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check it – the one time you don’t will be the one time it’s needed</a:t>
            </a:r>
          </a:p>
          <a:p>
            <a:pPr lvl="1"/>
            <a:r>
              <a:rPr lang="en-US" dirty="0" smtClean="0"/>
              <a:t>ICE CTF 2018 had one of these challenges. I didn’t check it…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attention to web forms!</a:t>
            </a:r>
          </a:p>
          <a:p>
            <a:r>
              <a:rPr lang="en-US" dirty="0" smtClean="0"/>
              <a:t>Web forms serve as your main form of communication with a web application, and are usually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Cookies have gotten a bad name over the years, and are thus quite popular in CTF challenges</a:t>
            </a:r>
          </a:p>
          <a:p>
            <a:pPr lvl="1"/>
            <a:r>
              <a:rPr lang="en-US" dirty="0" smtClean="0"/>
              <a:t>I’m personally fond of </a:t>
            </a:r>
            <a:r>
              <a:rPr lang="en-US" dirty="0" err="1" smtClean="0"/>
              <a:t>editthiscookie</a:t>
            </a:r>
            <a:r>
              <a:rPr lang="en-US" dirty="0" smtClean="0"/>
              <a:t> for Chrome, but you can edit cookies in developer tools</a:t>
            </a:r>
          </a:p>
          <a:p>
            <a:pPr lvl="1"/>
            <a:r>
              <a:rPr lang="en-US" dirty="0" smtClean="0"/>
              <a:t>You can send cookies in the Python requests library and using curl too</a:t>
            </a:r>
          </a:p>
          <a:p>
            <a:r>
              <a:rPr lang="en-US" dirty="0" smtClean="0"/>
              <a:t>I didn’t make any cookie challenges for today, but DEFCAMP had a challenge that utilized cookies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github.com/AdityaVallabh/ctf-write-ups/tree/master/DCTF/Get%20Admin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1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used to reading error messages!</a:t>
            </a:r>
          </a:p>
          <a:p>
            <a:r>
              <a:rPr lang="en-US" dirty="0" smtClean="0"/>
              <a:t> If you can cause a web application to crash, and you see an error log, it’s likely to have some important details in it</a:t>
            </a:r>
          </a:p>
          <a:p>
            <a:pPr lvl="1"/>
            <a:r>
              <a:rPr lang="en-US" dirty="0" smtClean="0"/>
              <a:t>The Shia! Challenge from CSAW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CTF organizers give you the source code for a website, it’s most likely a difficult challenge where you won’t find the vulnerability in a reasonable time without it</a:t>
            </a:r>
          </a:p>
          <a:p>
            <a:pPr lvl="1"/>
            <a:r>
              <a:rPr lang="en-US" dirty="0" smtClean="0"/>
              <a:t>Both of the challenges from DEFCAMP fit in this category</a:t>
            </a:r>
          </a:p>
          <a:p>
            <a:r>
              <a:rPr lang="en-US" dirty="0" smtClean="0"/>
              <a:t>If they do give it to you, make the most of it! Host it on your local machine, and debug it like a normal application</a:t>
            </a:r>
          </a:p>
          <a:p>
            <a:pPr lvl="1"/>
            <a:r>
              <a:rPr lang="en-US" dirty="0" smtClean="0"/>
              <a:t>Print statements, print statements, print statements</a:t>
            </a:r>
          </a:p>
          <a:p>
            <a:pPr lvl="1"/>
            <a:r>
              <a:rPr lang="en-US" dirty="0" smtClean="0"/>
              <a:t>This is what I did to understand the solution posted for Chat from DEFCAMP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basics of web challenges</a:t>
            </a:r>
          </a:p>
          <a:p>
            <a:pPr lvl="1"/>
            <a:r>
              <a:rPr lang="en-US" dirty="0" smtClean="0"/>
              <a:t>Enough to learn more individually</a:t>
            </a:r>
          </a:p>
          <a:p>
            <a:r>
              <a:rPr lang="en-US" dirty="0" smtClean="0"/>
              <a:t>List of things to check when starting a challenge</a:t>
            </a:r>
          </a:p>
          <a:p>
            <a:r>
              <a:rPr lang="en-US" dirty="0" smtClean="0"/>
              <a:t>Look at past challenges and understand the basic concepts behind them</a:t>
            </a:r>
          </a:p>
          <a:p>
            <a:r>
              <a:rPr lang="en-US" dirty="0" smtClean="0"/>
              <a:t>We won’t be talking about any automated tools, since those are rarely necessary for Jeopardy style CTFs</a:t>
            </a:r>
          </a:p>
          <a:p>
            <a:pPr lvl="1"/>
            <a:r>
              <a:rPr lang="en-US" dirty="0" smtClean="0"/>
              <a:t>But check out </a:t>
            </a:r>
            <a:r>
              <a:rPr lang="en-US" dirty="0" err="1" smtClean="0"/>
              <a:t>Burpsuite</a:t>
            </a:r>
            <a:r>
              <a:rPr lang="en-US" dirty="0" smtClean="0"/>
              <a:t>, Nessus, and </a:t>
            </a:r>
            <a:r>
              <a:rPr lang="en-US" dirty="0" err="1" smtClean="0"/>
              <a:t>dirbuster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58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challenges?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demand for web applications is growing – lots of jobs out there for security experts!</a:t>
            </a:r>
          </a:p>
          <a:p>
            <a:pPr lvl="1"/>
            <a:r>
              <a:rPr lang="en-US" dirty="0" smtClean="0"/>
              <a:t>You can access the from anywhere, and can be run on mobile devices</a:t>
            </a:r>
          </a:p>
          <a:p>
            <a:pPr lvl="1"/>
            <a:r>
              <a:rPr lang="en-US" dirty="0" smtClean="0"/>
              <a:t>While greatly improved, native applications are still tied to a particular operating system</a:t>
            </a:r>
          </a:p>
          <a:p>
            <a:pPr lvl="2"/>
            <a:r>
              <a:rPr lang="en-US" dirty="0" smtClean="0"/>
              <a:t>Windows, Apple, and Linux all have their own libraries</a:t>
            </a:r>
          </a:p>
          <a:p>
            <a:pPr lvl="2"/>
            <a:r>
              <a:rPr lang="en-US" dirty="0" smtClean="0"/>
              <a:t>Instead, you design to meet different browser capabilities (still annoying, but simpler)</a:t>
            </a:r>
          </a:p>
          <a:p>
            <a:r>
              <a:rPr lang="en-US" dirty="0" smtClean="0"/>
              <a:t>Native applications offer more power, but most applications don’t need it</a:t>
            </a:r>
          </a:p>
          <a:p>
            <a:pPr lvl="1"/>
            <a:r>
              <a:rPr lang="en-US" dirty="0" smtClean="0"/>
              <a:t>I don’t need a real-time OS to edit my time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Poke-a-mango – ICECTF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829396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Pokémon </a:t>
            </a:r>
            <a:r>
              <a:rPr lang="en-US" dirty="0" smtClean="0"/>
              <a:t>GO… but mangoes</a:t>
            </a:r>
          </a:p>
          <a:p>
            <a:r>
              <a:rPr lang="en-US" dirty="0" smtClean="0"/>
              <a:t>While wrapped in an android application, this challenge was secretly a web challenge</a:t>
            </a:r>
          </a:p>
          <a:p>
            <a:r>
              <a:rPr lang="en-US" dirty="0" smtClean="0"/>
              <a:t>The application was really a “browser” that navigated web pages stored in the APK</a:t>
            </a:r>
          </a:p>
          <a:p>
            <a:r>
              <a:rPr lang="en-US" dirty="0" smtClean="0"/>
              <a:t>This is more common than might be expected for applications these days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05" y="1881428"/>
            <a:ext cx="2926906" cy="4541298"/>
          </a:xfrm>
          <a:prstGeom prst="rect">
            <a:avLst/>
          </a:prstGeom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90" y="232826"/>
            <a:ext cx="2356735" cy="156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CSS, and </a:t>
            </a:r>
            <a:r>
              <a:rPr lang="en-US" dirty="0" err="1" smtClean="0"/>
              <a:t>Javascript</a:t>
            </a:r>
            <a:r>
              <a:rPr lang="en-US" dirty="0" smtClean="0"/>
              <a:t> in 30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(Hypertext Markup Language) elements </a:t>
            </a:r>
            <a:r>
              <a:rPr lang="en-US" dirty="0" smtClean="0"/>
              <a:t>are the basic building blocks for a website. The structure of a website’s design is built with HTML.</a:t>
            </a:r>
          </a:p>
          <a:p>
            <a:pPr lvl="1"/>
            <a:r>
              <a:rPr lang="en-US" dirty="0" smtClean="0"/>
              <a:t>Many beginner challenges won’t require more than simply reading the site’s HTML.</a:t>
            </a:r>
          </a:p>
          <a:p>
            <a:r>
              <a:rPr lang="en-US" dirty="0" smtClean="0"/>
              <a:t>CSS (</a:t>
            </a:r>
            <a:r>
              <a:rPr lang="en-US" dirty="0"/>
              <a:t>Cascading Style Sheets</a:t>
            </a:r>
            <a:r>
              <a:rPr lang="en-US" dirty="0" smtClean="0"/>
              <a:t>) allow programmers to define styles to change the look of their HTML</a:t>
            </a:r>
          </a:p>
          <a:p>
            <a:pPr lvl="1"/>
            <a:r>
              <a:rPr lang="en-US" dirty="0" smtClean="0"/>
              <a:t>We won’t mention this again. Never seen it used in a challenge, but worth mentioning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enables dynamic websites. Run locally on a users browser, </a:t>
            </a:r>
            <a:r>
              <a:rPr lang="en-US" dirty="0" err="1" smtClean="0"/>
              <a:t>Javascript</a:t>
            </a:r>
            <a:r>
              <a:rPr lang="en-US" dirty="0" smtClean="0"/>
              <a:t> brings functionality to otherwise plain pages.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494" y="5791201"/>
            <a:ext cx="203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example.html</a:t>
            </a:r>
          </a:p>
        </p:txBody>
      </p:sp>
    </p:spTree>
    <p:extLst>
      <p:ext uri="{BB962C8B-B14F-4D97-AF65-F5344CB8AC3E}">
        <p14:creationId xmlns:p14="http://schemas.microsoft.com/office/powerpoint/2010/main" val="21300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provides the “form” element that is used to collect user input</a:t>
            </a:r>
          </a:p>
          <a:p>
            <a:r>
              <a:rPr lang="en-US" dirty="0" smtClean="0"/>
              <a:t>Input areas can be set by the programmer inside the form element</a:t>
            </a:r>
          </a:p>
          <a:p>
            <a:r>
              <a:rPr lang="en-US" dirty="0" smtClean="0"/>
              <a:t>On submission, the browser will gather the information and send it to the endpoint specified in the form</a:t>
            </a:r>
          </a:p>
          <a:p>
            <a:r>
              <a:rPr lang="en-US" dirty="0" smtClean="0"/>
              <a:t>Web forms should be one of the first things you look at when beginning a web CTF, since they serve as input to the server</a:t>
            </a:r>
          </a:p>
          <a:p>
            <a:pPr lvl="1"/>
            <a:r>
              <a:rPr lang="en-US" dirty="0" smtClean="0"/>
              <a:t>No web forms? Don’t overthink it! It’s probably robots.txt…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153" y="5791201"/>
            <a:ext cx="2808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form.html </a:t>
            </a:r>
            <a:r>
              <a:rPr lang="en-US" dirty="0"/>
              <a:t>and challenge from AISAC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9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two main HTTP methods you will see</a:t>
            </a:r>
          </a:p>
          <a:p>
            <a:pPr lvl="1"/>
            <a:r>
              <a:rPr lang="en-US" dirty="0" smtClean="0"/>
              <a:t>GET, HEAD, POST, PUT, DELETE, CONNECT, OPTIONS, TRACE are all of them</a:t>
            </a:r>
          </a:p>
          <a:p>
            <a:r>
              <a:rPr lang="en-US" dirty="0" smtClean="0"/>
              <a:t>GET is used to retrieve information from a web server. Parameters can be specified by setting them in the URL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www.systemacademics.usf.edu/course-inventory</a:t>
            </a:r>
            <a:r>
              <a:rPr lang="en-US" sz="1800" dirty="0">
                <a:hlinkClick r:id="rId2"/>
              </a:rPr>
              <a:t>/?</a:t>
            </a:r>
            <a:r>
              <a:rPr lang="en-US" sz="1800" dirty="0" smtClean="0">
                <a:hlinkClick r:id="rId2"/>
              </a:rPr>
              <a:t>output=detail&amp;subj=CAP&amp;num=4063</a:t>
            </a:r>
            <a:endParaRPr lang="en-US" sz="1800" dirty="0" smtClean="0"/>
          </a:p>
          <a:p>
            <a:pPr lvl="1"/>
            <a:r>
              <a:rPr lang="en-US" sz="1800" dirty="0" smtClean="0"/>
              <a:t>Useful for sharing public data queries like the above</a:t>
            </a:r>
          </a:p>
          <a:p>
            <a:pPr lvl="1"/>
            <a:r>
              <a:rPr lang="en-US" sz="1800" dirty="0" smtClean="0"/>
              <a:t>Fancy websites will use the much nicer looking </a:t>
            </a:r>
            <a:r>
              <a:rPr lang="en-US" sz="1800" dirty="0" smtClean="0">
                <a:hlinkClick r:id="rId3"/>
              </a:rPr>
              <a:t>URL Parameters</a:t>
            </a:r>
            <a:endParaRPr lang="en-US" sz="1800" dirty="0" smtClean="0"/>
          </a:p>
          <a:p>
            <a:pPr lvl="1"/>
            <a:r>
              <a:rPr lang="en-US" sz="1800" dirty="0" smtClean="0"/>
              <a:t>GET parameters can also be used to send data, but POST should be used instead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POST request is used to send data to the server</a:t>
            </a:r>
          </a:p>
          <a:p>
            <a:pPr lvl="1"/>
            <a:r>
              <a:rPr lang="en-US" dirty="0" smtClean="0"/>
              <a:t>Your username, password, a new spicy meme for </a:t>
            </a:r>
            <a:r>
              <a:rPr lang="en-US" dirty="0" err="1" smtClean="0"/>
              <a:t>reddit</a:t>
            </a:r>
            <a:endParaRPr lang="en-US" dirty="0" smtClean="0"/>
          </a:p>
          <a:p>
            <a:pPr lvl="1"/>
            <a:r>
              <a:rPr lang="en-US" dirty="0" smtClean="0"/>
              <a:t>Data for the server is sent in the body of the request </a:t>
            </a:r>
          </a:p>
          <a:p>
            <a:pPr lvl="1"/>
            <a:r>
              <a:rPr lang="en-US" sz="1800" dirty="0" smtClean="0"/>
              <a:t>To send custom POST requests, use tools like curl. Python’s requests library is real simple to use</a:t>
            </a:r>
          </a:p>
          <a:p>
            <a:pPr lvl="2"/>
            <a:r>
              <a:rPr lang="en-US" sz="1400" dirty="0" smtClean="0"/>
              <a:t> This tools can allow you to do even more, like changing your user agent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60" y="4638675"/>
            <a:ext cx="102965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this user data submitted, we want to do something with it.</a:t>
            </a:r>
          </a:p>
          <a:p>
            <a:r>
              <a:rPr lang="en-US" dirty="0" smtClean="0"/>
              <a:t>To do this, we use programming languages like PHP, JS, or Python.</a:t>
            </a:r>
          </a:p>
          <a:p>
            <a:r>
              <a:rPr lang="en-US" dirty="0" smtClean="0"/>
              <a:t>Web forms, combined with these languages, are what turn simple websites into powerful web applications.</a:t>
            </a:r>
          </a:p>
          <a:p>
            <a:r>
              <a:rPr lang="en-US" dirty="0" smtClean="0"/>
              <a:t>Tougher web challenges will likely require </a:t>
            </a:r>
            <a:br>
              <a:rPr lang="en-US" dirty="0" smtClean="0"/>
            </a:br>
            <a:r>
              <a:rPr lang="en-US" dirty="0" smtClean="0"/>
              <a:t>exploiting vulnerabilities at this level.</a:t>
            </a:r>
            <a:endParaRPr lang="en-US" dirty="0"/>
          </a:p>
        </p:txBody>
      </p:sp>
      <p:pic>
        <p:nvPicPr>
          <p:cNvPr id="1026" name="Picture 2" descr="Image result for php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44" y="3942960"/>
            <a:ext cx="3053750" cy="251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9179" y="5684173"/>
            <a:ext cx="280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/>
              <a:t>form.php</a:t>
            </a:r>
            <a:r>
              <a:rPr lang="en-US" dirty="0" smtClean="0"/>
              <a:t> and </a:t>
            </a:r>
            <a:r>
              <a:rPr lang="en-US" dirty="0" err="1" smtClean="0"/>
              <a:t>inject.php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7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2937</TotalTime>
  <Words>1197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Tw Cen MT</vt:lpstr>
      <vt:lpstr>Wingdings</vt:lpstr>
      <vt:lpstr>Circuit</vt:lpstr>
      <vt:lpstr>Intro to web challenges </vt:lpstr>
      <vt:lpstr>Goals</vt:lpstr>
      <vt:lpstr>Why web challenges?</vt:lpstr>
      <vt:lpstr>Poke-a-mango – ICECTF 2018</vt:lpstr>
      <vt:lpstr>HTML, CSS, and Javascript in 30 seconds</vt:lpstr>
      <vt:lpstr>HTML Forms</vt:lpstr>
      <vt:lpstr>GET and POST</vt:lpstr>
      <vt:lpstr>GET and POST</vt:lpstr>
      <vt:lpstr>Server-side Scripting</vt:lpstr>
      <vt:lpstr>Web Frameworks</vt:lpstr>
      <vt:lpstr>Shia! – CSAW 2017 </vt:lpstr>
      <vt:lpstr>Chat – Defcamp 2018</vt:lpstr>
      <vt:lpstr>Chat – Defcamp 2018</vt:lpstr>
      <vt:lpstr>Tips, Tricks and Observations</vt:lpstr>
      <vt:lpstr>1. Robots.txt</vt:lpstr>
      <vt:lpstr>2. Web Forms</vt:lpstr>
      <vt:lpstr>3. Cookies</vt:lpstr>
      <vt:lpstr>4. Error messages</vt:lpstr>
      <vt:lpstr>5. Source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challenges</dc:title>
  <dc:creator>Kevin Dennis</dc:creator>
  <cp:lastModifiedBy>Kevin Dennis</cp:lastModifiedBy>
  <cp:revision>28</cp:revision>
  <dcterms:created xsi:type="dcterms:W3CDTF">2018-09-26T21:08:29Z</dcterms:created>
  <dcterms:modified xsi:type="dcterms:W3CDTF">2018-09-28T22:05:31Z</dcterms:modified>
</cp:coreProperties>
</file>