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3.jpg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0"/>
  </p:notesMasterIdLst>
  <p:sldIdLst>
    <p:sldId id="256" r:id="rId2"/>
    <p:sldId id="275" r:id="rId3"/>
    <p:sldId id="258" r:id="rId4"/>
    <p:sldId id="257" r:id="rId5"/>
    <p:sldId id="260" r:id="rId6"/>
    <p:sldId id="259" r:id="rId7"/>
    <p:sldId id="269" r:id="rId8"/>
    <p:sldId id="274" r:id="rId9"/>
  </p:sldIdLst>
  <p:sldSz cx="9144000" cy="5143500" type="screen16x9"/>
  <p:notesSz cx="6858000" cy="9144000"/>
  <p:embeddedFontLst>
    <p:embeddedFont>
      <p:font typeface="Bree Serif" panose="020B0604020202020204" charset="-94"/>
      <p:regular r:id="rId11"/>
    </p:embeddedFont>
    <p:embeddedFont>
      <p:font typeface="Roboto Mono Regular" panose="020B0604020202020204" charset="0"/>
      <p:regular r:id="rId12"/>
      <p:bold r:id="rId13"/>
      <p:italic r:id="rId14"/>
      <p:boldItalic r:id="rId15"/>
    </p:embeddedFont>
    <p:embeddedFont>
      <p:font typeface="Roboto Thin" panose="020B0604020202020204" charset="0"/>
      <p:regular r:id="rId16"/>
      <p:bold r:id="rId17"/>
      <p:italic r:id="rId18"/>
      <p:boldItalic r:id="rId19"/>
    </p:embeddedFont>
    <p:embeddedFont>
      <p:font typeface="Roboto Black" panose="020B0604020202020204" charset="0"/>
      <p:bold r:id="rId20"/>
      <p:boldItalic r:id="rId21"/>
    </p:embeddedFont>
    <p:embeddedFont>
      <p:font typeface="Roboto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09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5d5c1b5ee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5d5c1b5ee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60" r:id="rId6"/>
    <p:sldLayoutId id="2147483661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yazgit2018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4966825" y="1781942"/>
            <a:ext cx="4162823" cy="19467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Yapay Zekâ ve Görüntü İşleme Topluluğu </a:t>
            </a:r>
            <a:br>
              <a:rPr lang="tr-TR" dirty="0" smtClean="0"/>
            </a:br>
            <a:r>
              <a:rPr lang="tr-TR" dirty="0" smtClean="0"/>
              <a:t>Open CV Kursu</a:t>
            </a:r>
            <a:endParaRPr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474814" y="3723430"/>
            <a:ext cx="3654834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>
                <a:solidFill>
                  <a:schemeClr val="accent1"/>
                </a:solidFill>
              </a:rPr>
              <a:t>Fatih Furkan Ersoy</a:t>
            </a:r>
            <a:br>
              <a:rPr lang="tr-TR" dirty="0" smtClean="0">
                <a:solidFill>
                  <a:schemeClr val="accent1"/>
                </a:solidFill>
              </a:rPr>
            </a:br>
            <a:r>
              <a:rPr lang="tr-TR" dirty="0" smtClean="0">
                <a:solidFill>
                  <a:schemeClr val="accent1"/>
                </a:solidFill>
              </a:rPr>
              <a:t>Ağustos 2020 - </a:t>
            </a:r>
            <a:r>
              <a:rPr lang="tr-TR" dirty="0" err="1" smtClean="0">
                <a:solidFill>
                  <a:schemeClr val="accent1"/>
                </a:solidFill>
              </a:rPr>
              <a:t>YouTube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2530304" y="4455513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761944" y="1181947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850581" y="1309529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916280" y="1426816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670259" y="1048991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65466" y="869077"/>
            <a:ext cx="3448945" cy="3988329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161723" y="2658994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946554" y="2692097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2285795" y="193414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2285795" y="206556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2285795" y="219698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2285795" y="2461337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2285795" y="2592757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2285795" y="285559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2285795" y="298701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2285795" y="3249837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349711" y="1934143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349711" y="2065563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349711" y="2329916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400395" y="1668254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852454" y="1668254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3532649" y="29957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3861956" y="4052109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666854" y="330870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897044" y="66444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676986" y="1385257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630523" y="2440677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975027" y="447653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4202036" y="721939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362456" y="4165074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630523" y="1648849"/>
            <a:ext cx="1135372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4051228" y="2886816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498494" y="3599780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4194382" y="2957841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650391" y="2768497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532207" y="3448275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914744" y="2842689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482970" y="3302482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82287" y="4857406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622598" y="1610186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676986" y="555798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3254618" y="555798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276335" y="412209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371067" y="421989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371067" y="429325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371067" y="436657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4250938" y="2351320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4227999" y="233377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461240" y="1402365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1141258" y="1420698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82287" y="103609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737493" y="499266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500638" y="4502879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460184" y="4632764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4159253" y="358449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4272697" y="4122094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4459721" y="4021075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52;p21"/>
          <p:cNvSpPr/>
          <p:nvPr/>
        </p:nvSpPr>
        <p:spPr>
          <a:xfrm>
            <a:off x="1034289" y="2412872"/>
            <a:ext cx="1231182" cy="668880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3701766" y="1752309"/>
            <a:ext cx="1000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OPEN CV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4" name="Metin kutusu 3"/>
          <p:cNvSpPr txBox="1"/>
          <p:nvPr/>
        </p:nvSpPr>
        <p:spPr>
          <a:xfrm flipH="1">
            <a:off x="-69789" y="935518"/>
            <a:ext cx="36621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300" b="1" dirty="0" smtClean="0">
                <a:solidFill>
                  <a:srgbClr val="7030A0"/>
                </a:solidFill>
              </a:rPr>
              <a:t>Yapay Zekâ ve Görüntü İşleme Topluluğu</a:t>
            </a:r>
            <a:endParaRPr lang="tr-TR" sz="13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9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Görüntü İşleme Nedir ?</a:t>
            </a:r>
            <a:endParaRPr dirty="0"/>
          </a:p>
        </p:txBody>
      </p:sp>
      <p:sp>
        <p:nvSpPr>
          <p:cNvPr id="1278" name="Google Shape;1278;p39"/>
          <p:cNvSpPr txBox="1">
            <a:spLocks noGrp="1"/>
          </p:cNvSpPr>
          <p:nvPr>
            <p:ph type="body" idx="1"/>
          </p:nvPr>
        </p:nvSpPr>
        <p:spPr>
          <a:xfrm>
            <a:off x="156716" y="195426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tr-TR" sz="1400" b="1" dirty="0"/>
              <a:t>Görüntü işleme</a:t>
            </a:r>
            <a:r>
              <a:rPr lang="tr-TR" sz="1400" dirty="0"/>
              <a:t>, bir görüntüyü elde etmek ya da elimizde bulunan </a:t>
            </a:r>
            <a:r>
              <a:rPr lang="tr-TR" sz="1400" dirty="0" smtClean="0"/>
              <a:t>görüntüden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tr-TR" sz="1400" dirty="0" smtClean="0"/>
              <a:t>yararlı </a:t>
            </a:r>
            <a:r>
              <a:rPr lang="tr-TR" sz="1400" dirty="0"/>
              <a:t>bilgiler </a:t>
            </a:r>
            <a:r>
              <a:rPr lang="tr-TR" sz="1400" dirty="0" smtClean="0"/>
              <a:t>çıkarmak </a:t>
            </a:r>
            <a:r>
              <a:rPr lang="tr-TR" sz="1400" dirty="0"/>
              <a:t>için çeşitli algoritmalar kullanarak görüntü üzerinde </a:t>
            </a:r>
            <a:endParaRPr lang="tr-TR" sz="1400" dirty="0" smtClean="0"/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tr-TR" sz="1400" dirty="0" smtClean="0"/>
              <a:t>bazı </a:t>
            </a:r>
            <a:r>
              <a:rPr lang="tr-TR" sz="1400" dirty="0"/>
              <a:t>işlemlerin gerçekleştirilme yöntemidir</a:t>
            </a:r>
            <a:r>
              <a:rPr lang="tr-TR" sz="1400" dirty="0" smtClean="0"/>
              <a:t>.</a:t>
            </a: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endParaRPr lang="tr-TR" sz="1400" dirty="0" smtClean="0"/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ts val="1100"/>
              <a:buNone/>
            </a:pPr>
            <a:r>
              <a:rPr lang="tr-TR" sz="1400" dirty="0" smtClean="0"/>
              <a:t>Görüntü </a:t>
            </a:r>
            <a:r>
              <a:rPr lang="tr-TR" sz="1400" dirty="0"/>
              <a:t>işlemelerinin temel adımları şunlardır</a:t>
            </a:r>
            <a:r>
              <a:rPr lang="tr-TR" sz="1400" dirty="0" smtClean="0"/>
              <a:t>:</a:t>
            </a:r>
            <a:endParaRPr sz="1400" dirty="0" smtClean="0">
              <a:solidFill>
                <a:schemeClr val="accent2"/>
              </a:solidFill>
            </a:endParaRPr>
          </a:p>
          <a:p>
            <a:pPr marL="241300" lvl="0" indent="-190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 Light"/>
              <a:buChar char="●"/>
            </a:pPr>
            <a:r>
              <a:rPr lang="tr-TR" sz="1400" dirty="0" smtClean="0">
                <a:solidFill>
                  <a:schemeClr val="accent2"/>
                </a:solidFill>
              </a:rPr>
              <a:t>Görüntünün çalışma ortamına aktarılması</a:t>
            </a:r>
            <a:endParaRPr sz="1400" dirty="0" smtClean="0">
              <a:solidFill>
                <a:schemeClr val="accent2"/>
              </a:solidFill>
            </a:endParaRP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 Light"/>
              <a:buChar char="●"/>
            </a:pPr>
            <a:r>
              <a:rPr lang="tr-TR" sz="1400" dirty="0" smtClean="0">
                <a:solidFill>
                  <a:schemeClr val="accent2"/>
                </a:solidFill>
              </a:rPr>
              <a:t>Alınan görüntünün işlenerek analiz edilmesi ve görüntülenmesi</a:t>
            </a:r>
            <a:endParaRPr sz="1400" dirty="0">
              <a:solidFill>
                <a:schemeClr val="accent2"/>
              </a:solidFill>
            </a:endParaRP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 Light"/>
              <a:buChar char="●"/>
            </a:pPr>
            <a:r>
              <a:rPr lang="tr-TR" sz="1400" dirty="0" smtClean="0">
                <a:solidFill>
                  <a:schemeClr val="accent2"/>
                </a:solidFill>
              </a:rPr>
              <a:t>Analiz sonucu görüntü raporunun ortaya çıkması </a:t>
            </a:r>
            <a:endParaRPr sz="14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319441"/>
            <a:ext cx="42503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 dirty="0" smtClean="0"/>
              <a:t>Görüntü İşleme Nedir ?</a:t>
            </a:r>
            <a:endParaRPr sz="30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969825" y="2130710"/>
            <a:ext cx="3783236" cy="1639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r>
              <a:rPr lang="tr-TR" sz="1600" b="1" dirty="0">
                <a:solidFill>
                  <a:srgbClr val="FFC000"/>
                </a:solidFill>
              </a:rPr>
              <a:t>Görüntü işleme</a:t>
            </a:r>
            <a:r>
              <a:rPr lang="tr-TR" sz="1600" dirty="0">
                <a:solidFill>
                  <a:srgbClr val="FFC000"/>
                </a:solidFill>
              </a:rPr>
              <a:t> aslında matrisler üzerinde yapılan işlemler </a:t>
            </a:r>
            <a:r>
              <a:rPr lang="tr-TR" sz="1600" dirty="0" smtClean="0">
                <a:solidFill>
                  <a:srgbClr val="FFC000"/>
                </a:solidFill>
              </a:rPr>
              <a:t>bütünüdür</a:t>
            </a:r>
            <a:r>
              <a:rPr lang="tr-TR" sz="1600" dirty="0" smtClean="0"/>
              <a:t>. </a:t>
            </a:r>
            <a:br>
              <a:rPr lang="tr-TR" sz="1600" dirty="0" smtClean="0"/>
            </a:br>
            <a:r>
              <a:rPr lang="tr-TR" sz="1600" dirty="0" smtClean="0"/>
              <a:t/>
            </a:r>
            <a:br>
              <a:rPr lang="tr-TR" sz="1600" dirty="0" smtClean="0"/>
            </a:br>
            <a:r>
              <a:rPr lang="tr-TR" sz="1600" dirty="0" smtClean="0"/>
              <a:t>Biz </a:t>
            </a:r>
            <a:r>
              <a:rPr lang="tr-TR" sz="1600" dirty="0"/>
              <a:t>görüntü işleme yöntemlerinde pikseli oluşturan matris hücrelerinin üzerinden işlemler yapıyoruz. </a:t>
            </a:r>
            <a:endParaRPr sz="1600"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1926041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3" y="1440900"/>
            <a:ext cx="4850407" cy="2243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tr-TR" b="1" dirty="0"/>
              <a:t> Görüntü </a:t>
            </a:r>
            <a:r>
              <a:rPr lang="tr-TR" b="1" dirty="0" smtClean="0"/>
              <a:t>İşlemenin Amaçları</a:t>
            </a:r>
            <a:endParaRPr dirty="0"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1"/>
          </p:nvPr>
        </p:nvSpPr>
        <p:spPr>
          <a:xfrm>
            <a:off x="6344964" y="2551512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tr-TR" sz="1000" dirty="0"/>
              <a:t>Bir görüntüdeki çeşitli nesneleri tanımlama.</a:t>
            </a:r>
            <a:endParaRPr lang="tr-TR" sz="1000" dirty="0"/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5100864" y="2330862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04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7" name="Google Shape;217;p21"/>
          <p:cNvSpPr txBox="1">
            <a:spLocks noGrp="1"/>
          </p:cNvSpPr>
          <p:nvPr>
            <p:ph type="subTitle" idx="3"/>
          </p:nvPr>
        </p:nvSpPr>
        <p:spPr>
          <a:xfrm>
            <a:off x="6344964" y="3476212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tr-TR" sz="1000" dirty="0"/>
              <a:t>Bir görüntüdeki nesneleri ayırt etme.</a:t>
            </a:r>
            <a:endParaRPr sz="1000" dirty="0">
              <a:solidFill>
                <a:srgbClr val="48FFD5"/>
              </a:solidFill>
            </a:endParaRPr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 idx="4"/>
          </p:nvPr>
        </p:nvSpPr>
        <p:spPr>
          <a:xfrm>
            <a:off x="5100864" y="3227587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05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tr-TR" sz="1000" dirty="0"/>
              <a:t>Görünmesi zor nesneleri </a:t>
            </a:r>
            <a:r>
              <a:rPr lang="tr-TR" sz="1000" dirty="0" smtClean="0"/>
              <a:t>gözlemleme.</a:t>
            </a:r>
            <a:endParaRPr sz="1000" dirty="0">
              <a:solidFill>
                <a:srgbClr val="48FFD5"/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624616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</a:rPr>
              <a:t>01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tr-TR" sz="1000" dirty="0"/>
              <a:t>Gürültülü görüntüleri iyileştirme</a:t>
            </a:r>
            <a:endParaRPr sz="1000" dirty="0">
              <a:solidFill>
                <a:srgbClr val="48FFD5"/>
              </a:solidFill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6972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</a:rPr>
              <a:t>02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tr-TR" sz="1000" dirty="0"/>
              <a:t>İlgi çekici ve yüksek çözünürlüklü görüntü arama.</a:t>
            </a:r>
            <a:endParaRPr lang="tr-TR" sz="1000" dirty="0"/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545103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</a:rPr>
              <a:t>03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dirty="0" smtClean="0"/>
              <a:t>Görselleştirme</a:t>
            </a:r>
            <a:endParaRPr sz="1400" dirty="0"/>
          </a:p>
        </p:txBody>
      </p:sp>
      <p:sp>
        <p:nvSpPr>
          <p:cNvPr id="228" name="Google Shape;228;p21"/>
          <p:cNvSpPr txBox="1">
            <a:spLocks noGrp="1"/>
          </p:cNvSpPr>
          <p:nvPr>
            <p:ph type="ctrTitle" idx="17"/>
          </p:nvPr>
        </p:nvSpPr>
        <p:spPr>
          <a:xfrm>
            <a:off x="388896" y="2974963"/>
            <a:ext cx="2330592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tr-TR" sz="1400" dirty="0"/>
              <a:t>Görüntü </a:t>
            </a:r>
            <a:r>
              <a:rPr lang="tr-TR" sz="1400" dirty="0" smtClean="0"/>
              <a:t>Keskinleştirme </a:t>
            </a:r>
            <a:endParaRPr sz="1400" dirty="0"/>
          </a:p>
        </p:txBody>
      </p:sp>
      <p:sp>
        <p:nvSpPr>
          <p:cNvPr id="229" name="Google Shape;229;p21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tr-TR" sz="1400" dirty="0"/>
              <a:t>Görüntü Alımı</a:t>
            </a:r>
            <a:endParaRPr lang="tr-TR" sz="1400" dirty="0"/>
          </a:p>
        </p:txBody>
      </p:sp>
      <p:sp>
        <p:nvSpPr>
          <p:cNvPr id="230" name="Google Shape;230;p21"/>
          <p:cNvSpPr txBox="1">
            <a:spLocks noGrp="1"/>
          </p:cNvSpPr>
          <p:nvPr>
            <p:ph type="ctrTitle" idx="19"/>
          </p:nvPr>
        </p:nvSpPr>
        <p:spPr>
          <a:xfrm>
            <a:off x="6358252" y="2480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tr-TR" sz="1400" dirty="0"/>
              <a:t>Desen Tanıma</a:t>
            </a:r>
            <a:endParaRPr lang="tr-TR" sz="1400" dirty="0"/>
          </a:p>
        </p:txBody>
      </p:sp>
      <p:sp>
        <p:nvSpPr>
          <p:cNvPr id="231" name="Google Shape;231;p21"/>
          <p:cNvSpPr txBox="1">
            <a:spLocks noGrp="1"/>
          </p:cNvSpPr>
          <p:nvPr>
            <p:ph type="ctrTitle" idx="20"/>
          </p:nvPr>
        </p:nvSpPr>
        <p:spPr>
          <a:xfrm>
            <a:off x="6358252" y="340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tr-TR" sz="1400" dirty="0"/>
              <a:t>Görüntü Tanıma</a:t>
            </a:r>
            <a:endParaRPr sz="1400" dirty="0"/>
          </a:p>
        </p:txBody>
      </p:sp>
      <p:sp>
        <p:nvSpPr>
          <p:cNvPr id="252" name="Google Shape;252;p21"/>
          <p:cNvSpPr/>
          <p:nvPr/>
        </p:nvSpPr>
        <p:spPr>
          <a:xfrm>
            <a:off x="5021614" y="2517456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" name="Google Shape;9411;p55"/>
          <p:cNvGrpSpPr/>
          <p:nvPr/>
        </p:nvGrpSpPr>
        <p:grpSpPr>
          <a:xfrm>
            <a:off x="5170567" y="3408551"/>
            <a:ext cx="447803" cy="439202"/>
            <a:chOff x="946175" y="3253275"/>
            <a:chExt cx="298550" cy="296150"/>
          </a:xfrm>
          <a:solidFill>
            <a:srgbClr val="7030A0"/>
          </a:solidFill>
        </p:grpSpPr>
        <p:sp>
          <p:nvSpPr>
            <p:cNvPr id="46" name="Google Shape;9412;p55"/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413;p55"/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414;p55"/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415;p55"/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416;p55"/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9582;p55"/>
          <p:cNvGrpSpPr/>
          <p:nvPr/>
        </p:nvGrpSpPr>
        <p:grpSpPr>
          <a:xfrm>
            <a:off x="3591975" y="2866563"/>
            <a:ext cx="555955" cy="413350"/>
            <a:chOff x="5358450" y="4015675"/>
            <a:chExt cx="289875" cy="191425"/>
          </a:xfrm>
          <a:solidFill>
            <a:schemeClr val="accent4">
              <a:lumMod val="75000"/>
            </a:schemeClr>
          </a:solidFill>
        </p:grpSpPr>
        <p:sp>
          <p:nvSpPr>
            <p:cNvPr id="52" name="Google Shape;9583;p55"/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584;p55"/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585;p55"/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586;p55"/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326;p48"/>
          <p:cNvGrpSpPr/>
          <p:nvPr/>
        </p:nvGrpSpPr>
        <p:grpSpPr>
          <a:xfrm>
            <a:off x="3591975" y="1948051"/>
            <a:ext cx="502947" cy="498164"/>
            <a:chOff x="-48630025" y="3199700"/>
            <a:chExt cx="300100" cy="300900"/>
          </a:xfrm>
          <a:solidFill>
            <a:srgbClr val="00B050"/>
          </a:solidFill>
        </p:grpSpPr>
        <p:sp>
          <p:nvSpPr>
            <p:cNvPr id="63" name="Google Shape;6327;p48"/>
            <p:cNvSpPr/>
            <p:nvPr/>
          </p:nvSpPr>
          <p:spPr>
            <a:xfrm>
              <a:off x="-48630025" y="3199700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9893" y="1419"/>
                  </a:moveTo>
                  <a:lnTo>
                    <a:pt x="9893" y="1765"/>
                  </a:lnTo>
                  <a:cubicBezTo>
                    <a:pt x="9893" y="1986"/>
                    <a:pt x="10051" y="2143"/>
                    <a:pt x="10240" y="2143"/>
                  </a:cubicBezTo>
                  <a:lnTo>
                    <a:pt x="10586" y="2143"/>
                  </a:lnTo>
                  <a:lnTo>
                    <a:pt x="10586" y="5294"/>
                  </a:lnTo>
                  <a:cubicBezTo>
                    <a:pt x="9738" y="4603"/>
                    <a:pt x="8014" y="3599"/>
                    <a:pt x="6006" y="3592"/>
                  </a:cubicBezTo>
                  <a:lnTo>
                    <a:pt x="6006" y="3592"/>
                  </a:lnTo>
                  <a:cubicBezTo>
                    <a:pt x="6010" y="3592"/>
                    <a:pt x="6014" y="3592"/>
                    <a:pt x="6018" y="3592"/>
                  </a:cubicBezTo>
                  <a:lnTo>
                    <a:pt x="6018" y="3592"/>
                  </a:lnTo>
                  <a:cubicBezTo>
                    <a:pt x="6013" y="3592"/>
                    <a:pt x="6008" y="3592"/>
                    <a:pt x="6003" y="3592"/>
                  </a:cubicBezTo>
                  <a:lnTo>
                    <a:pt x="6003" y="3592"/>
                  </a:lnTo>
                  <a:cubicBezTo>
                    <a:pt x="5997" y="3592"/>
                    <a:pt x="5992" y="3592"/>
                    <a:pt x="5987" y="3592"/>
                  </a:cubicBezTo>
                  <a:cubicBezTo>
                    <a:pt x="5991" y="3592"/>
                    <a:pt x="5995" y="3592"/>
                    <a:pt x="5999" y="3592"/>
                  </a:cubicBezTo>
                  <a:lnTo>
                    <a:pt x="5999" y="3592"/>
                  </a:lnTo>
                  <a:cubicBezTo>
                    <a:pt x="4022" y="3599"/>
                    <a:pt x="2298" y="4666"/>
                    <a:pt x="1418" y="5294"/>
                  </a:cubicBezTo>
                  <a:lnTo>
                    <a:pt x="1418" y="2143"/>
                  </a:lnTo>
                  <a:lnTo>
                    <a:pt x="1765" y="2143"/>
                  </a:lnTo>
                  <a:cubicBezTo>
                    <a:pt x="1986" y="2143"/>
                    <a:pt x="2112" y="1986"/>
                    <a:pt x="2112" y="1765"/>
                  </a:cubicBezTo>
                  <a:lnTo>
                    <a:pt x="2112" y="1419"/>
                  </a:lnTo>
                  <a:close/>
                  <a:moveTo>
                    <a:pt x="6002" y="3592"/>
                  </a:moveTo>
                  <a:cubicBezTo>
                    <a:pt x="7319" y="3601"/>
                    <a:pt x="8413" y="4700"/>
                    <a:pt x="8413" y="6018"/>
                  </a:cubicBezTo>
                  <a:cubicBezTo>
                    <a:pt x="8413" y="7368"/>
                    <a:pt x="7319" y="8467"/>
                    <a:pt x="6002" y="8476"/>
                  </a:cubicBezTo>
                  <a:lnTo>
                    <a:pt x="6002" y="8476"/>
                  </a:lnTo>
                  <a:cubicBezTo>
                    <a:pt x="4686" y="8467"/>
                    <a:pt x="3592" y="7368"/>
                    <a:pt x="3592" y="6018"/>
                  </a:cubicBezTo>
                  <a:cubicBezTo>
                    <a:pt x="3592" y="4700"/>
                    <a:pt x="4686" y="3601"/>
                    <a:pt x="6002" y="3592"/>
                  </a:cubicBezTo>
                  <a:close/>
                  <a:moveTo>
                    <a:pt x="10586" y="6774"/>
                  </a:moveTo>
                  <a:lnTo>
                    <a:pt x="10586" y="9925"/>
                  </a:lnTo>
                  <a:lnTo>
                    <a:pt x="10240" y="9925"/>
                  </a:lnTo>
                  <a:cubicBezTo>
                    <a:pt x="10051" y="9925"/>
                    <a:pt x="9893" y="10082"/>
                    <a:pt x="9893" y="10271"/>
                  </a:cubicBezTo>
                  <a:lnTo>
                    <a:pt x="9893" y="10618"/>
                  </a:lnTo>
                  <a:lnTo>
                    <a:pt x="2112" y="10618"/>
                  </a:lnTo>
                  <a:lnTo>
                    <a:pt x="2112" y="10271"/>
                  </a:lnTo>
                  <a:cubicBezTo>
                    <a:pt x="2112" y="10082"/>
                    <a:pt x="1986" y="9925"/>
                    <a:pt x="1765" y="9925"/>
                  </a:cubicBezTo>
                  <a:lnTo>
                    <a:pt x="1418" y="9925"/>
                  </a:lnTo>
                  <a:lnTo>
                    <a:pt x="1418" y="6774"/>
                  </a:lnTo>
                  <a:cubicBezTo>
                    <a:pt x="2298" y="7434"/>
                    <a:pt x="4022" y="8469"/>
                    <a:pt x="5999" y="8476"/>
                  </a:cubicBezTo>
                  <a:lnTo>
                    <a:pt x="5999" y="8476"/>
                  </a:lnTo>
                  <a:cubicBezTo>
                    <a:pt x="5995" y="8476"/>
                    <a:pt x="5991" y="8476"/>
                    <a:pt x="5987" y="8476"/>
                  </a:cubicBezTo>
                  <a:cubicBezTo>
                    <a:pt x="5992" y="8476"/>
                    <a:pt x="5997" y="8476"/>
                    <a:pt x="6002" y="8476"/>
                  </a:cubicBezTo>
                  <a:lnTo>
                    <a:pt x="6002" y="8476"/>
                  </a:lnTo>
                  <a:cubicBezTo>
                    <a:pt x="6008" y="8476"/>
                    <a:pt x="6013" y="8476"/>
                    <a:pt x="6018" y="8476"/>
                  </a:cubicBezTo>
                  <a:cubicBezTo>
                    <a:pt x="6014" y="8476"/>
                    <a:pt x="6010" y="8476"/>
                    <a:pt x="6006" y="8476"/>
                  </a:cubicBezTo>
                  <a:lnTo>
                    <a:pt x="6006" y="8476"/>
                  </a:lnTo>
                  <a:cubicBezTo>
                    <a:pt x="8014" y="8469"/>
                    <a:pt x="9738" y="7402"/>
                    <a:pt x="10586" y="6774"/>
                  </a:cubicBez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86"/>
                    <a:pt x="158" y="2143"/>
                    <a:pt x="347" y="2143"/>
                  </a:cubicBezTo>
                  <a:lnTo>
                    <a:pt x="694" y="2143"/>
                  </a:lnTo>
                  <a:lnTo>
                    <a:pt x="694" y="9925"/>
                  </a:lnTo>
                  <a:lnTo>
                    <a:pt x="347" y="9925"/>
                  </a:lnTo>
                  <a:cubicBezTo>
                    <a:pt x="158" y="9925"/>
                    <a:pt x="1" y="10082"/>
                    <a:pt x="1" y="10271"/>
                  </a:cubicBezTo>
                  <a:lnTo>
                    <a:pt x="1" y="11689"/>
                  </a:lnTo>
                  <a:cubicBezTo>
                    <a:pt x="1" y="11910"/>
                    <a:pt x="158" y="12036"/>
                    <a:pt x="347" y="12036"/>
                  </a:cubicBezTo>
                  <a:lnTo>
                    <a:pt x="1765" y="12036"/>
                  </a:lnTo>
                  <a:cubicBezTo>
                    <a:pt x="1986" y="12036"/>
                    <a:pt x="2112" y="11910"/>
                    <a:pt x="2112" y="11689"/>
                  </a:cubicBezTo>
                  <a:lnTo>
                    <a:pt x="2112" y="11343"/>
                  </a:lnTo>
                  <a:lnTo>
                    <a:pt x="9893" y="11343"/>
                  </a:lnTo>
                  <a:lnTo>
                    <a:pt x="9893" y="11689"/>
                  </a:lnTo>
                  <a:cubicBezTo>
                    <a:pt x="9893" y="11910"/>
                    <a:pt x="10051" y="12036"/>
                    <a:pt x="10240" y="12036"/>
                  </a:cubicBezTo>
                  <a:lnTo>
                    <a:pt x="11658" y="12036"/>
                  </a:lnTo>
                  <a:cubicBezTo>
                    <a:pt x="11847" y="12036"/>
                    <a:pt x="12004" y="11910"/>
                    <a:pt x="12004" y="11689"/>
                  </a:cubicBezTo>
                  <a:lnTo>
                    <a:pt x="12004" y="10271"/>
                  </a:lnTo>
                  <a:cubicBezTo>
                    <a:pt x="12004" y="10082"/>
                    <a:pt x="11847" y="9925"/>
                    <a:pt x="11658" y="9925"/>
                  </a:cubicBezTo>
                  <a:lnTo>
                    <a:pt x="11311" y="9925"/>
                  </a:lnTo>
                  <a:lnTo>
                    <a:pt x="11311" y="2143"/>
                  </a:lnTo>
                  <a:lnTo>
                    <a:pt x="11658" y="2143"/>
                  </a:lnTo>
                  <a:cubicBezTo>
                    <a:pt x="11847" y="2143"/>
                    <a:pt x="12004" y="1986"/>
                    <a:pt x="12004" y="1765"/>
                  </a:cubicBezTo>
                  <a:lnTo>
                    <a:pt x="12004" y="347"/>
                  </a:lnTo>
                  <a:cubicBezTo>
                    <a:pt x="12004" y="158"/>
                    <a:pt x="11847" y="1"/>
                    <a:pt x="11658" y="1"/>
                  </a:cubicBezTo>
                  <a:lnTo>
                    <a:pt x="10240" y="1"/>
                  </a:lnTo>
                  <a:cubicBezTo>
                    <a:pt x="10051" y="1"/>
                    <a:pt x="9893" y="158"/>
                    <a:pt x="9893" y="347"/>
                  </a:cubicBezTo>
                  <a:lnTo>
                    <a:pt x="9893" y="725"/>
                  </a:lnTo>
                  <a:lnTo>
                    <a:pt x="2112" y="725"/>
                  </a:lnTo>
                  <a:lnTo>
                    <a:pt x="2112" y="347"/>
                  </a:lnTo>
                  <a:cubicBezTo>
                    <a:pt x="2112" y="158"/>
                    <a:pt x="1986" y="1"/>
                    <a:pt x="1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328;p48"/>
            <p:cNvSpPr/>
            <p:nvPr/>
          </p:nvSpPr>
          <p:spPr>
            <a:xfrm>
              <a:off x="-48524475" y="3306025"/>
              <a:ext cx="88225" cy="89050"/>
            </a:xfrm>
            <a:custGeom>
              <a:avLst/>
              <a:gdLst/>
              <a:ahLst/>
              <a:cxnLst/>
              <a:rect l="l" t="t" r="r" b="b"/>
              <a:pathLst>
                <a:path w="3529" h="3562" extrusionOk="0">
                  <a:moveTo>
                    <a:pt x="1765" y="726"/>
                  </a:moveTo>
                  <a:cubicBezTo>
                    <a:pt x="2363" y="726"/>
                    <a:pt x="2836" y="1198"/>
                    <a:pt x="2836" y="1765"/>
                  </a:cubicBezTo>
                  <a:cubicBezTo>
                    <a:pt x="2836" y="2364"/>
                    <a:pt x="2363" y="2836"/>
                    <a:pt x="1765" y="2836"/>
                  </a:cubicBezTo>
                  <a:cubicBezTo>
                    <a:pt x="1166" y="2836"/>
                    <a:pt x="694" y="2364"/>
                    <a:pt x="694" y="1765"/>
                  </a:cubicBezTo>
                  <a:cubicBezTo>
                    <a:pt x="694" y="1198"/>
                    <a:pt x="1166" y="726"/>
                    <a:pt x="1765" y="726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9"/>
                    <a:pt x="0" y="1765"/>
                  </a:cubicBezTo>
                  <a:cubicBezTo>
                    <a:pt x="0" y="2773"/>
                    <a:pt x="788" y="3561"/>
                    <a:pt x="1765" y="3561"/>
                  </a:cubicBezTo>
                  <a:cubicBezTo>
                    <a:pt x="2741" y="3561"/>
                    <a:pt x="3529" y="2773"/>
                    <a:pt x="3529" y="1765"/>
                  </a:cubicBezTo>
                  <a:cubicBezTo>
                    <a:pt x="3529" y="789"/>
                    <a:pt x="2741" y="1"/>
                    <a:pt x="1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329;p48"/>
            <p:cNvSpPr/>
            <p:nvPr/>
          </p:nvSpPr>
          <p:spPr>
            <a:xfrm>
              <a:off x="-48489025" y="33414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418;p48"/>
          <p:cNvGrpSpPr/>
          <p:nvPr/>
        </p:nvGrpSpPr>
        <p:grpSpPr>
          <a:xfrm>
            <a:off x="3591975" y="3847753"/>
            <a:ext cx="450306" cy="442374"/>
            <a:chOff x="-44914800" y="3560450"/>
            <a:chExt cx="300900" cy="300100"/>
          </a:xfrm>
          <a:solidFill>
            <a:srgbClr val="92D050"/>
          </a:solidFill>
        </p:grpSpPr>
        <p:sp>
          <p:nvSpPr>
            <p:cNvPr id="67" name="Google Shape;6419;p48"/>
            <p:cNvSpPr/>
            <p:nvPr/>
          </p:nvSpPr>
          <p:spPr>
            <a:xfrm>
              <a:off x="-44914800" y="3560450"/>
              <a:ext cx="300900" cy="300100"/>
            </a:xfrm>
            <a:custGeom>
              <a:avLst/>
              <a:gdLst/>
              <a:ahLst/>
              <a:cxnLst/>
              <a:rect l="l" t="t" r="r" b="b"/>
              <a:pathLst>
                <a:path w="12036" h="12004" extrusionOk="0">
                  <a:moveTo>
                    <a:pt x="9893" y="1418"/>
                  </a:moveTo>
                  <a:lnTo>
                    <a:pt x="9893" y="1764"/>
                  </a:lnTo>
                  <a:cubicBezTo>
                    <a:pt x="9893" y="1953"/>
                    <a:pt x="10051" y="2111"/>
                    <a:pt x="10240" y="2111"/>
                  </a:cubicBezTo>
                  <a:lnTo>
                    <a:pt x="10618" y="2111"/>
                  </a:lnTo>
                  <a:lnTo>
                    <a:pt x="10618" y="9924"/>
                  </a:lnTo>
                  <a:lnTo>
                    <a:pt x="10240" y="9924"/>
                  </a:lnTo>
                  <a:cubicBezTo>
                    <a:pt x="10051" y="9924"/>
                    <a:pt x="9893" y="10082"/>
                    <a:pt x="9893" y="10271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71"/>
                  </a:lnTo>
                  <a:cubicBezTo>
                    <a:pt x="2143" y="10082"/>
                    <a:pt x="1985" y="9924"/>
                    <a:pt x="1796" y="9924"/>
                  </a:cubicBezTo>
                  <a:lnTo>
                    <a:pt x="1450" y="9924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4"/>
                  </a:lnTo>
                  <a:cubicBezTo>
                    <a:pt x="1" y="1953"/>
                    <a:pt x="158" y="2111"/>
                    <a:pt x="379" y="2111"/>
                  </a:cubicBezTo>
                  <a:lnTo>
                    <a:pt x="725" y="2111"/>
                  </a:lnTo>
                  <a:lnTo>
                    <a:pt x="725" y="9861"/>
                  </a:lnTo>
                  <a:lnTo>
                    <a:pt x="379" y="9861"/>
                  </a:lnTo>
                  <a:cubicBezTo>
                    <a:pt x="158" y="9861"/>
                    <a:pt x="1" y="10019"/>
                    <a:pt x="1" y="10208"/>
                  </a:cubicBezTo>
                  <a:lnTo>
                    <a:pt x="1" y="11657"/>
                  </a:lnTo>
                  <a:cubicBezTo>
                    <a:pt x="1" y="11846"/>
                    <a:pt x="158" y="12003"/>
                    <a:pt x="379" y="12003"/>
                  </a:cubicBezTo>
                  <a:lnTo>
                    <a:pt x="1796" y="12003"/>
                  </a:lnTo>
                  <a:cubicBezTo>
                    <a:pt x="1985" y="12003"/>
                    <a:pt x="2143" y="11846"/>
                    <a:pt x="2143" y="11657"/>
                  </a:cubicBezTo>
                  <a:lnTo>
                    <a:pt x="2143" y="11279"/>
                  </a:lnTo>
                  <a:lnTo>
                    <a:pt x="9893" y="11279"/>
                  </a:lnTo>
                  <a:lnTo>
                    <a:pt x="9893" y="11657"/>
                  </a:lnTo>
                  <a:cubicBezTo>
                    <a:pt x="9893" y="11846"/>
                    <a:pt x="10051" y="12003"/>
                    <a:pt x="10240" y="12003"/>
                  </a:cubicBezTo>
                  <a:lnTo>
                    <a:pt x="11657" y="12003"/>
                  </a:lnTo>
                  <a:cubicBezTo>
                    <a:pt x="11878" y="12003"/>
                    <a:pt x="12036" y="11846"/>
                    <a:pt x="12036" y="11657"/>
                  </a:cubicBezTo>
                  <a:lnTo>
                    <a:pt x="12036" y="10208"/>
                  </a:lnTo>
                  <a:cubicBezTo>
                    <a:pt x="12036" y="10019"/>
                    <a:pt x="11878" y="9861"/>
                    <a:pt x="11657" y="9861"/>
                  </a:cubicBezTo>
                  <a:lnTo>
                    <a:pt x="11311" y="9861"/>
                  </a:lnTo>
                  <a:lnTo>
                    <a:pt x="11311" y="2111"/>
                  </a:lnTo>
                  <a:lnTo>
                    <a:pt x="11657" y="2111"/>
                  </a:lnTo>
                  <a:cubicBezTo>
                    <a:pt x="11878" y="2111"/>
                    <a:pt x="12036" y="1953"/>
                    <a:pt x="12036" y="1764"/>
                  </a:cubicBezTo>
                  <a:lnTo>
                    <a:pt x="12036" y="347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47"/>
                  </a:cubicBezTo>
                  <a:lnTo>
                    <a:pt x="9893" y="693"/>
                  </a:lnTo>
                  <a:lnTo>
                    <a:pt x="2143" y="693"/>
                  </a:lnTo>
                  <a:lnTo>
                    <a:pt x="2143" y="347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420;p48"/>
            <p:cNvSpPr/>
            <p:nvPr/>
          </p:nvSpPr>
          <p:spPr>
            <a:xfrm>
              <a:off x="-44861250" y="3632100"/>
              <a:ext cx="193800" cy="146525"/>
            </a:xfrm>
            <a:custGeom>
              <a:avLst/>
              <a:gdLst/>
              <a:ahLst/>
              <a:cxnLst/>
              <a:rect l="l" t="t" r="r" b="b"/>
              <a:pathLst>
                <a:path w="7752" h="5861" extrusionOk="0">
                  <a:moveTo>
                    <a:pt x="3845" y="1009"/>
                  </a:moveTo>
                  <a:cubicBezTo>
                    <a:pt x="4443" y="1009"/>
                    <a:pt x="4916" y="1482"/>
                    <a:pt x="4916" y="2080"/>
                  </a:cubicBezTo>
                  <a:cubicBezTo>
                    <a:pt x="4916" y="2679"/>
                    <a:pt x="4443" y="3151"/>
                    <a:pt x="3845" y="3151"/>
                  </a:cubicBezTo>
                  <a:cubicBezTo>
                    <a:pt x="3277" y="3151"/>
                    <a:pt x="2805" y="2679"/>
                    <a:pt x="2805" y="2080"/>
                  </a:cubicBezTo>
                  <a:cubicBezTo>
                    <a:pt x="2805" y="1482"/>
                    <a:pt x="3277" y="1009"/>
                    <a:pt x="3845" y="1009"/>
                  </a:cubicBezTo>
                  <a:close/>
                  <a:moveTo>
                    <a:pt x="348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5829"/>
                  </a:lnTo>
                  <a:lnTo>
                    <a:pt x="2206" y="3624"/>
                  </a:lnTo>
                  <a:cubicBezTo>
                    <a:pt x="2269" y="3561"/>
                    <a:pt x="2356" y="3530"/>
                    <a:pt x="2447" y="3530"/>
                  </a:cubicBezTo>
                  <a:cubicBezTo>
                    <a:pt x="2537" y="3530"/>
                    <a:pt x="2632" y="3561"/>
                    <a:pt x="2710" y="3624"/>
                  </a:cubicBezTo>
                  <a:lnTo>
                    <a:pt x="3939" y="4821"/>
                  </a:lnTo>
                  <a:lnTo>
                    <a:pt x="5042" y="3656"/>
                  </a:lnTo>
                  <a:cubicBezTo>
                    <a:pt x="5136" y="3561"/>
                    <a:pt x="5199" y="3530"/>
                    <a:pt x="5294" y="3530"/>
                  </a:cubicBezTo>
                  <a:cubicBezTo>
                    <a:pt x="5388" y="3530"/>
                    <a:pt x="5483" y="3561"/>
                    <a:pt x="5546" y="3656"/>
                  </a:cubicBezTo>
                  <a:lnTo>
                    <a:pt x="7751" y="5861"/>
                  </a:lnTo>
                  <a:lnTo>
                    <a:pt x="7751" y="379"/>
                  </a:lnTo>
                  <a:cubicBezTo>
                    <a:pt x="7720" y="159"/>
                    <a:pt x="7562" y="1"/>
                    <a:pt x="73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421;p48"/>
            <p:cNvSpPr/>
            <p:nvPr/>
          </p:nvSpPr>
          <p:spPr>
            <a:xfrm>
              <a:off x="-44773800" y="36754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422;p48"/>
            <p:cNvSpPr/>
            <p:nvPr/>
          </p:nvSpPr>
          <p:spPr>
            <a:xfrm>
              <a:off x="-44750975" y="3741600"/>
              <a:ext cx="70900" cy="48050"/>
            </a:xfrm>
            <a:custGeom>
              <a:avLst/>
              <a:gdLst/>
              <a:ahLst/>
              <a:cxnLst/>
              <a:rect l="l" t="t" r="r" b="b"/>
              <a:pathLst>
                <a:path w="2836" h="1922" extrusionOk="0">
                  <a:moveTo>
                    <a:pt x="883" y="0"/>
                  </a:moveTo>
                  <a:lnTo>
                    <a:pt x="1" y="945"/>
                  </a:lnTo>
                  <a:lnTo>
                    <a:pt x="1009" y="1922"/>
                  </a:lnTo>
                  <a:lnTo>
                    <a:pt x="2836" y="1922"/>
                  </a:lnTo>
                  <a:lnTo>
                    <a:pt x="8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423;p48"/>
            <p:cNvSpPr/>
            <p:nvPr/>
          </p:nvSpPr>
          <p:spPr>
            <a:xfrm>
              <a:off x="-44848625" y="3740025"/>
              <a:ext cx="97675" cy="49625"/>
            </a:xfrm>
            <a:custGeom>
              <a:avLst/>
              <a:gdLst/>
              <a:ahLst/>
              <a:cxnLst/>
              <a:rect l="l" t="t" r="r" b="b"/>
              <a:pathLst>
                <a:path w="3907" h="1985" extrusionOk="0">
                  <a:moveTo>
                    <a:pt x="1985" y="0"/>
                  </a:moveTo>
                  <a:lnTo>
                    <a:pt x="0" y="1985"/>
                  </a:lnTo>
                  <a:lnTo>
                    <a:pt x="3907" y="1985"/>
                  </a:lnTo>
                  <a:lnTo>
                    <a:pt x="19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ctrTitle"/>
          </p:nvPr>
        </p:nvSpPr>
        <p:spPr>
          <a:xfrm>
            <a:off x="4231090" y="1161130"/>
            <a:ext cx="4571087" cy="9720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>
                <a:solidFill>
                  <a:srgbClr val="FFFFFF"/>
                </a:solidFill>
              </a:rPr>
              <a:t>Peki </a:t>
            </a:r>
            <a:r>
              <a:rPr lang="tr-TR" dirty="0" err="1" smtClean="0">
                <a:solidFill>
                  <a:srgbClr val="FFFFFF"/>
                </a:solidFill>
              </a:rPr>
              <a:t>OpenCV</a:t>
            </a:r>
            <a:r>
              <a:rPr lang="tr-TR" dirty="0" smtClean="0">
                <a:solidFill>
                  <a:srgbClr val="FFFFFF"/>
                </a:solidFill>
              </a:rPr>
              <a:t> Nedir ?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"/>
          </p:nvPr>
        </p:nvSpPr>
        <p:spPr>
          <a:xfrm>
            <a:off x="4161183" y="2189883"/>
            <a:ext cx="4982817" cy="2408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tr-TR" sz="1600" dirty="0" smtClean="0">
                <a:solidFill>
                  <a:srgbClr val="FFFFFF"/>
                </a:solidFill>
              </a:rPr>
              <a:t>Görüntü İşleme için yazılmış açık kaynak kodlu kütüphanedir.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tr-TR" sz="1600" dirty="0"/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tr-TR" sz="1600" dirty="0" err="1"/>
              <a:t>OpenCV</a:t>
            </a:r>
            <a:r>
              <a:rPr lang="tr-TR" sz="1600" dirty="0"/>
              <a:t>, ilk olarak 1999 yılında Intel’in Rusya’daki </a:t>
            </a:r>
            <a:r>
              <a:rPr lang="tr-TR" sz="1600" dirty="0" smtClean="0"/>
              <a:t>laboratuvarlarında </a:t>
            </a:r>
            <a:r>
              <a:rPr lang="tr-TR" sz="1600" dirty="0"/>
              <a:t>geliştirilmeye başlanılmış bir projedir</a:t>
            </a:r>
            <a:r>
              <a:rPr lang="tr-TR" sz="1600" dirty="0" smtClean="0"/>
              <a:t>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endParaRPr lang="tr-TR" sz="1600" dirty="0">
              <a:solidFill>
                <a:srgbClr val="FFFFFF"/>
              </a:solidFill>
            </a:endParaRP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tr-TR" sz="1600" dirty="0" err="1" smtClean="0"/>
              <a:t>OpenCV</a:t>
            </a:r>
            <a:r>
              <a:rPr lang="tr-TR" sz="1600" dirty="0" smtClean="0"/>
              <a:t> </a:t>
            </a:r>
            <a:r>
              <a:rPr lang="tr-TR" sz="1600" dirty="0"/>
              <a:t>kütüphanesi içerisinde görüntü işlemeye (</a:t>
            </a:r>
            <a:r>
              <a:rPr lang="tr-TR" sz="1600" dirty="0" err="1"/>
              <a:t>image</a:t>
            </a:r>
            <a:r>
              <a:rPr lang="tr-TR" sz="1600" dirty="0"/>
              <a:t> </a:t>
            </a:r>
            <a:r>
              <a:rPr lang="tr-TR" sz="1600" dirty="0" err="1"/>
              <a:t>processing</a:t>
            </a:r>
            <a:r>
              <a:rPr lang="tr-TR" sz="1600" dirty="0"/>
              <a:t>) ve makine öğrenmesine (</a:t>
            </a:r>
            <a:r>
              <a:rPr lang="tr-TR" sz="1600" dirty="0" err="1"/>
              <a:t>machine</a:t>
            </a:r>
            <a:r>
              <a:rPr lang="tr-TR" sz="1600" dirty="0"/>
              <a:t> </a:t>
            </a:r>
            <a:r>
              <a:rPr lang="tr-TR" sz="1600" dirty="0" err="1"/>
              <a:t>learning</a:t>
            </a:r>
            <a:r>
              <a:rPr lang="tr-TR" sz="1600" dirty="0"/>
              <a:t>) yönelik 2500’den fazla algoritma bulunmaktadır.</a:t>
            </a:r>
            <a:endParaRPr sz="1600" dirty="0">
              <a:solidFill>
                <a:srgbClr val="FFFFFF"/>
              </a:solidFill>
            </a:endParaRPr>
          </a:p>
        </p:txBody>
      </p:sp>
      <p:cxnSp>
        <p:nvCxnSpPr>
          <p:cNvPr id="294" name="Google Shape;294;p24"/>
          <p:cNvCxnSpPr/>
          <p:nvPr/>
        </p:nvCxnSpPr>
        <p:spPr>
          <a:xfrm>
            <a:off x="4231090" y="2133141"/>
            <a:ext cx="5604816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3" y="1161130"/>
            <a:ext cx="3589867" cy="3170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243966" y="9139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RGB mi ? 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243966" y="638544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644" y="778933"/>
            <a:ext cx="5588000" cy="4195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Abone Olmayı Unutmayın :)</a:t>
            </a:r>
            <a:endParaRPr dirty="0"/>
          </a:p>
        </p:txBody>
      </p:sp>
      <p:grpSp>
        <p:nvGrpSpPr>
          <p:cNvPr id="701" name="Google Shape;701;p33"/>
          <p:cNvGrpSpPr/>
          <p:nvPr/>
        </p:nvGrpSpPr>
        <p:grpSpPr>
          <a:xfrm>
            <a:off x="2447047" y="1468312"/>
            <a:ext cx="4249906" cy="3434992"/>
            <a:chOff x="778775" y="238125"/>
            <a:chExt cx="6020075" cy="5235025"/>
          </a:xfrm>
        </p:grpSpPr>
        <p:sp>
          <p:nvSpPr>
            <p:cNvPr id="702" name="Google Shape;702;p33"/>
            <p:cNvSpPr/>
            <p:nvPr/>
          </p:nvSpPr>
          <p:spPr>
            <a:xfrm>
              <a:off x="880950" y="921300"/>
              <a:ext cx="5815700" cy="4551850"/>
            </a:xfrm>
            <a:custGeom>
              <a:avLst/>
              <a:gdLst/>
              <a:ahLst/>
              <a:cxnLst/>
              <a:rect l="l" t="t" r="r" b="b"/>
              <a:pathLst>
                <a:path w="232628" h="182074" extrusionOk="0">
                  <a:moveTo>
                    <a:pt x="116314" y="1"/>
                  </a:moveTo>
                  <a:cubicBezTo>
                    <a:pt x="77422" y="1"/>
                    <a:pt x="38531" y="3054"/>
                    <a:pt x="0" y="9160"/>
                  </a:cubicBezTo>
                  <a:lnTo>
                    <a:pt x="0" y="182073"/>
                  </a:lnTo>
                  <a:cubicBezTo>
                    <a:pt x="38531" y="175967"/>
                    <a:pt x="77422" y="172914"/>
                    <a:pt x="116314" y="172914"/>
                  </a:cubicBezTo>
                  <a:cubicBezTo>
                    <a:pt x="155206" y="172914"/>
                    <a:pt x="194098" y="175967"/>
                    <a:pt x="232628" y="182073"/>
                  </a:cubicBezTo>
                  <a:lnTo>
                    <a:pt x="232628" y="9160"/>
                  </a:lnTo>
                  <a:cubicBezTo>
                    <a:pt x="194098" y="3054"/>
                    <a:pt x="155206" y="1"/>
                    <a:pt x="116314" y="1"/>
                  </a:cubicBezTo>
                  <a:close/>
                </a:path>
              </a:pathLst>
            </a:custGeom>
            <a:solidFill>
              <a:srgbClr val="B3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778775" y="238125"/>
              <a:ext cx="6020075" cy="4977075"/>
            </a:xfrm>
            <a:custGeom>
              <a:avLst/>
              <a:gdLst/>
              <a:ahLst/>
              <a:cxnLst/>
              <a:rect l="l" t="t" r="r" b="b"/>
              <a:pathLst>
                <a:path w="240803" h="199083" extrusionOk="0">
                  <a:moveTo>
                    <a:pt x="0" y="0"/>
                  </a:moveTo>
                  <a:lnTo>
                    <a:pt x="0" y="199082"/>
                  </a:lnTo>
                  <a:lnTo>
                    <a:pt x="240802" y="199082"/>
                  </a:lnTo>
                  <a:lnTo>
                    <a:pt x="240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1055400" y="454950"/>
              <a:ext cx="5465550" cy="3119100"/>
            </a:xfrm>
            <a:custGeom>
              <a:avLst/>
              <a:gdLst/>
              <a:ahLst/>
              <a:cxnLst/>
              <a:rect l="l" t="t" r="r" b="b"/>
              <a:pathLst>
                <a:path w="218622" h="124764" extrusionOk="0">
                  <a:moveTo>
                    <a:pt x="1" y="0"/>
                  </a:moveTo>
                  <a:lnTo>
                    <a:pt x="1" y="124763"/>
                  </a:lnTo>
                  <a:lnTo>
                    <a:pt x="218622" y="124763"/>
                  </a:lnTo>
                  <a:lnTo>
                    <a:pt x="21862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1170050" y="3102975"/>
              <a:ext cx="5237500" cy="51125"/>
            </a:xfrm>
            <a:custGeom>
              <a:avLst/>
              <a:gdLst/>
              <a:ahLst/>
              <a:cxnLst/>
              <a:rect l="l" t="t" r="r" b="b"/>
              <a:pathLst>
                <a:path w="209500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209500" y="2044"/>
                  </a:lnTo>
                  <a:lnTo>
                    <a:pt x="2095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1170050" y="3102975"/>
              <a:ext cx="3663650" cy="51125"/>
            </a:xfrm>
            <a:custGeom>
              <a:avLst/>
              <a:gdLst/>
              <a:ahLst/>
              <a:cxnLst/>
              <a:rect l="l" t="t" r="r" b="b"/>
              <a:pathLst>
                <a:path w="146546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146545" y="2044"/>
                  </a:lnTo>
                  <a:lnTo>
                    <a:pt x="146545" y="1"/>
                  </a:ln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305925" y="1273650"/>
              <a:ext cx="965775" cy="965775"/>
            </a:xfrm>
            <a:custGeom>
              <a:avLst/>
              <a:gdLst/>
              <a:ahLst/>
              <a:cxnLst/>
              <a:rect l="l" t="t" r="r" b="b"/>
              <a:pathLst>
                <a:path w="38631" h="38631" extrusionOk="0">
                  <a:moveTo>
                    <a:pt x="19290" y="1"/>
                  </a:moveTo>
                  <a:cubicBezTo>
                    <a:pt x="8623" y="1"/>
                    <a:pt x="0" y="8624"/>
                    <a:pt x="0" y="19341"/>
                  </a:cubicBezTo>
                  <a:cubicBezTo>
                    <a:pt x="0" y="30007"/>
                    <a:pt x="8623" y="38631"/>
                    <a:pt x="19290" y="38631"/>
                  </a:cubicBezTo>
                  <a:cubicBezTo>
                    <a:pt x="29957" y="38631"/>
                    <a:pt x="38630" y="30007"/>
                    <a:pt x="38630" y="19341"/>
                  </a:cubicBezTo>
                  <a:cubicBezTo>
                    <a:pt x="38630" y="8624"/>
                    <a:pt x="29957" y="1"/>
                    <a:pt x="1929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3663550" y="1514150"/>
              <a:ext cx="397550" cy="458600"/>
            </a:xfrm>
            <a:custGeom>
              <a:avLst/>
              <a:gdLst/>
              <a:ahLst/>
              <a:cxnLst/>
              <a:rect l="l" t="t" r="r" b="b"/>
              <a:pathLst>
                <a:path w="15902" h="18344" extrusionOk="0">
                  <a:moveTo>
                    <a:pt x="1" y="1"/>
                  </a:moveTo>
                  <a:lnTo>
                    <a:pt x="1" y="18344"/>
                  </a:lnTo>
                  <a:lnTo>
                    <a:pt x="15901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4743950" y="3038175"/>
              <a:ext cx="180725" cy="180725"/>
            </a:xfrm>
            <a:custGeom>
              <a:avLst/>
              <a:gdLst/>
              <a:ahLst/>
              <a:cxnLst/>
              <a:rect l="l" t="t" r="r" b="b"/>
              <a:pathLst>
                <a:path w="7229" h="7229" extrusionOk="0">
                  <a:moveTo>
                    <a:pt x="3589" y="1"/>
                  </a:moveTo>
                  <a:cubicBezTo>
                    <a:pt x="1596" y="1"/>
                    <a:pt x="1" y="1596"/>
                    <a:pt x="1" y="3589"/>
                  </a:cubicBezTo>
                  <a:cubicBezTo>
                    <a:pt x="1" y="5583"/>
                    <a:pt x="1596" y="7228"/>
                    <a:pt x="3589" y="7228"/>
                  </a:cubicBezTo>
                  <a:cubicBezTo>
                    <a:pt x="5583" y="7228"/>
                    <a:pt x="7228" y="5583"/>
                    <a:pt x="7228" y="3589"/>
                  </a:cubicBezTo>
                  <a:cubicBezTo>
                    <a:pt x="7228" y="1596"/>
                    <a:pt x="5583" y="1"/>
                    <a:pt x="3589" y="1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1055400" y="3742250"/>
              <a:ext cx="1588850" cy="194425"/>
            </a:xfrm>
            <a:custGeom>
              <a:avLst/>
              <a:gdLst/>
              <a:ahLst/>
              <a:cxnLst/>
              <a:rect l="l" t="t" r="r" b="b"/>
              <a:pathLst>
                <a:path w="63554" h="7777" extrusionOk="0">
                  <a:moveTo>
                    <a:pt x="1" y="0"/>
                  </a:moveTo>
                  <a:lnTo>
                    <a:pt x="1" y="7776"/>
                  </a:lnTo>
                  <a:lnTo>
                    <a:pt x="63553" y="7776"/>
                  </a:lnTo>
                  <a:lnTo>
                    <a:pt x="63553" y="0"/>
                  </a:ln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1055400" y="403882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1055400" y="420207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4933350" y="4645700"/>
              <a:ext cx="1587600" cy="366375"/>
            </a:xfrm>
            <a:custGeom>
              <a:avLst/>
              <a:gdLst/>
              <a:ahLst/>
              <a:cxnLst/>
              <a:rect l="l" t="t" r="r" b="b"/>
              <a:pathLst>
                <a:path w="63504" h="14655" extrusionOk="0">
                  <a:moveTo>
                    <a:pt x="3141" y="0"/>
                  </a:moveTo>
                  <a:cubicBezTo>
                    <a:pt x="1397" y="0"/>
                    <a:pt x="1" y="1396"/>
                    <a:pt x="1" y="3140"/>
                  </a:cubicBezTo>
                  <a:lnTo>
                    <a:pt x="1" y="11564"/>
                  </a:lnTo>
                  <a:cubicBezTo>
                    <a:pt x="1" y="13259"/>
                    <a:pt x="1397" y="14655"/>
                    <a:pt x="3141" y="14655"/>
                  </a:cubicBezTo>
                  <a:lnTo>
                    <a:pt x="60413" y="14655"/>
                  </a:lnTo>
                  <a:cubicBezTo>
                    <a:pt x="62108" y="14655"/>
                    <a:pt x="63504" y="13259"/>
                    <a:pt x="63504" y="11564"/>
                  </a:cubicBezTo>
                  <a:lnTo>
                    <a:pt x="63504" y="3140"/>
                  </a:lnTo>
                  <a:cubicBezTo>
                    <a:pt x="63504" y="1396"/>
                    <a:pt x="62108" y="0"/>
                    <a:pt x="6041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5218725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5" y="0"/>
                    <a:pt x="1446" y="50"/>
                    <a:pt x="1147" y="200"/>
                  </a:cubicBezTo>
                  <a:cubicBezTo>
                    <a:pt x="898" y="299"/>
                    <a:pt x="698" y="449"/>
                    <a:pt x="549" y="648"/>
                  </a:cubicBezTo>
                  <a:cubicBezTo>
                    <a:pt x="399" y="848"/>
                    <a:pt x="300" y="1097"/>
                    <a:pt x="300" y="1396"/>
                  </a:cubicBezTo>
                  <a:cubicBezTo>
                    <a:pt x="300" y="1695"/>
                    <a:pt x="399" y="1944"/>
                    <a:pt x="549" y="2144"/>
                  </a:cubicBezTo>
                  <a:cubicBezTo>
                    <a:pt x="698" y="2293"/>
                    <a:pt x="848" y="2443"/>
                    <a:pt x="1047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3" y="2941"/>
                    <a:pt x="2393" y="2991"/>
                  </a:cubicBezTo>
                  <a:cubicBezTo>
                    <a:pt x="2543" y="3041"/>
                    <a:pt x="2642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2" y="3938"/>
                  </a:cubicBezTo>
                  <a:cubicBezTo>
                    <a:pt x="2543" y="4038"/>
                    <a:pt x="2343" y="4088"/>
                    <a:pt x="2044" y="4088"/>
                  </a:cubicBezTo>
                  <a:cubicBezTo>
                    <a:pt x="1795" y="4088"/>
                    <a:pt x="1546" y="4038"/>
                    <a:pt x="1197" y="3888"/>
                  </a:cubicBezTo>
                  <a:cubicBezTo>
                    <a:pt x="898" y="3789"/>
                    <a:pt x="649" y="3589"/>
                    <a:pt x="399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95" y="4935"/>
                    <a:pt x="2044" y="4935"/>
                  </a:cubicBezTo>
                  <a:cubicBezTo>
                    <a:pt x="2393" y="4935"/>
                    <a:pt x="2742" y="4885"/>
                    <a:pt x="2991" y="4786"/>
                  </a:cubicBezTo>
                  <a:cubicBezTo>
                    <a:pt x="3290" y="4636"/>
                    <a:pt x="3490" y="4486"/>
                    <a:pt x="3639" y="4287"/>
                  </a:cubicBezTo>
                  <a:cubicBezTo>
                    <a:pt x="3789" y="4038"/>
                    <a:pt x="3888" y="3789"/>
                    <a:pt x="3888" y="3490"/>
                  </a:cubicBezTo>
                  <a:cubicBezTo>
                    <a:pt x="3888" y="3190"/>
                    <a:pt x="3789" y="2941"/>
                    <a:pt x="3689" y="2742"/>
                  </a:cubicBezTo>
                  <a:cubicBezTo>
                    <a:pt x="3540" y="2592"/>
                    <a:pt x="3340" y="2443"/>
                    <a:pt x="3141" y="2343"/>
                  </a:cubicBezTo>
                  <a:cubicBezTo>
                    <a:pt x="2941" y="2243"/>
                    <a:pt x="2642" y="2144"/>
                    <a:pt x="2343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5" y="1795"/>
                    <a:pt x="1546" y="1745"/>
                    <a:pt x="1446" y="1645"/>
                  </a:cubicBezTo>
                  <a:cubicBezTo>
                    <a:pt x="1346" y="1546"/>
                    <a:pt x="1297" y="1446"/>
                    <a:pt x="1297" y="1296"/>
                  </a:cubicBezTo>
                  <a:cubicBezTo>
                    <a:pt x="1297" y="1147"/>
                    <a:pt x="1396" y="1047"/>
                    <a:pt x="1496" y="947"/>
                  </a:cubicBezTo>
                  <a:cubicBezTo>
                    <a:pt x="1645" y="898"/>
                    <a:pt x="1795" y="848"/>
                    <a:pt x="2044" y="848"/>
                  </a:cubicBezTo>
                  <a:cubicBezTo>
                    <a:pt x="2244" y="848"/>
                    <a:pt x="2443" y="898"/>
                    <a:pt x="2692" y="947"/>
                  </a:cubicBezTo>
                  <a:cubicBezTo>
                    <a:pt x="2991" y="1047"/>
                    <a:pt x="3240" y="1147"/>
                    <a:pt x="3490" y="1296"/>
                  </a:cubicBezTo>
                  <a:lnTo>
                    <a:pt x="3839" y="499"/>
                  </a:lnTo>
                  <a:cubicBezTo>
                    <a:pt x="3589" y="349"/>
                    <a:pt x="3340" y="250"/>
                    <a:pt x="3041" y="150"/>
                  </a:cubicBezTo>
                  <a:cubicBezTo>
                    <a:pt x="2742" y="50"/>
                    <a:pt x="2393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5335850" y="4775300"/>
              <a:ext cx="104700" cy="120900"/>
            </a:xfrm>
            <a:custGeom>
              <a:avLst/>
              <a:gdLst/>
              <a:ahLst/>
              <a:cxnLst/>
              <a:rect l="l" t="t" r="r" b="b"/>
              <a:pathLst>
                <a:path w="4188" h="4836" extrusionOk="0">
                  <a:moveTo>
                    <a:pt x="1" y="0"/>
                  </a:moveTo>
                  <a:lnTo>
                    <a:pt x="1" y="2791"/>
                  </a:lnTo>
                  <a:cubicBezTo>
                    <a:pt x="1" y="3240"/>
                    <a:pt x="51" y="3589"/>
                    <a:pt x="250" y="3888"/>
                  </a:cubicBezTo>
                  <a:cubicBezTo>
                    <a:pt x="400" y="4187"/>
                    <a:pt x="649" y="4436"/>
                    <a:pt x="948" y="4586"/>
                  </a:cubicBezTo>
                  <a:cubicBezTo>
                    <a:pt x="1297" y="4785"/>
                    <a:pt x="1646" y="4835"/>
                    <a:pt x="2094" y="4835"/>
                  </a:cubicBezTo>
                  <a:cubicBezTo>
                    <a:pt x="2493" y="4835"/>
                    <a:pt x="2892" y="4785"/>
                    <a:pt x="3191" y="4586"/>
                  </a:cubicBezTo>
                  <a:cubicBezTo>
                    <a:pt x="3490" y="4436"/>
                    <a:pt x="3739" y="4187"/>
                    <a:pt x="3939" y="3888"/>
                  </a:cubicBezTo>
                  <a:cubicBezTo>
                    <a:pt x="4088" y="3589"/>
                    <a:pt x="4188" y="3240"/>
                    <a:pt x="4188" y="2791"/>
                  </a:cubicBezTo>
                  <a:lnTo>
                    <a:pt x="4188" y="0"/>
                  </a:lnTo>
                  <a:lnTo>
                    <a:pt x="3241" y="0"/>
                  </a:lnTo>
                  <a:lnTo>
                    <a:pt x="3241" y="2791"/>
                  </a:lnTo>
                  <a:cubicBezTo>
                    <a:pt x="3241" y="3190"/>
                    <a:pt x="3141" y="3489"/>
                    <a:pt x="2942" y="3689"/>
                  </a:cubicBezTo>
                  <a:cubicBezTo>
                    <a:pt x="2742" y="3888"/>
                    <a:pt x="2443" y="4038"/>
                    <a:pt x="2094" y="4038"/>
                  </a:cubicBezTo>
                  <a:cubicBezTo>
                    <a:pt x="1746" y="4038"/>
                    <a:pt x="1446" y="3888"/>
                    <a:pt x="1247" y="3689"/>
                  </a:cubicBezTo>
                  <a:cubicBezTo>
                    <a:pt x="998" y="3489"/>
                    <a:pt x="898" y="3190"/>
                    <a:pt x="898" y="2791"/>
                  </a:cubicBezTo>
                  <a:lnTo>
                    <a:pt x="8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5466700" y="4775300"/>
              <a:ext cx="99725" cy="119650"/>
            </a:xfrm>
            <a:custGeom>
              <a:avLst/>
              <a:gdLst/>
              <a:ahLst/>
              <a:cxnLst/>
              <a:rect l="l" t="t" r="r" b="b"/>
              <a:pathLst>
                <a:path w="3989" h="4786" extrusionOk="0">
                  <a:moveTo>
                    <a:pt x="2283" y="778"/>
                  </a:moveTo>
                  <a:cubicBezTo>
                    <a:pt x="2443" y="778"/>
                    <a:pt x="2570" y="824"/>
                    <a:pt x="2643" y="897"/>
                  </a:cubicBezTo>
                  <a:cubicBezTo>
                    <a:pt x="2792" y="997"/>
                    <a:pt x="2892" y="1146"/>
                    <a:pt x="2892" y="1346"/>
                  </a:cubicBezTo>
                  <a:cubicBezTo>
                    <a:pt x="2892" y="1545"/>
                    <a:pt x="2792" y="1695"/>
                    <a:pt x="2643" y="1794"/>
                  </a:cubicBezTo>
                  <a:cubicBezTo>
                    <a:pt x="2543" y="1894"/>
                    <a:pt x="2343" y="1944"/>
                    <a:pt x="2094" y="1944"/>
                  </a:cubicBezTo>
                  <a:lnTo>
                    <a:pt x="948" y="1944"/>
                  </a:lnTo>
                  <a:lnTo>
                    <a:pt x="948" y="798"/>
                  </a:lnTo>
                  <a:lnTo>
                    <a:pt x="2094" y="798"/>
                  </a:lnTo>
                  <a:cubicBezTo>
                    <a:pt x="2161" y="784"/>
                    <a:pt x="2224" y="778"/>
                    <a:pt x="2283" y="778"/>
                  </a:cubicBezTo>
                  <a:close/>
                  <a:moveTo>
                    <a:pt x="2094" y="2692"/>
                  </a:moveTo>
                  <a:cubicBezTo>
                    <a:pt x="2393" y="2692"/>
                    <a:pt x="2643" y="2742"/>
                    <a:pt x="2792" y="2891"/>
                  </a:cubicBezTo>
                  <a:cubicBezTo>
                    <a:pt x="2942" y="2991"/>
                    <a:pt x="3041" y="3140"/>
                    <a:pt x="3041" y="3340"/>
                  </a:cubicBezTo>
                  <a:cubicBezTo>
                    <a:pt x="3041" y="3539"/>
                    <a:pt x="2942" y="3689"/>
                    <a:pt x="2792" y="3838"/>
                  </a:cubicBezTo>
                  <a:cubicBezTo>
                    <a:pt x="2643" y="3938"/>
                    <a:pt x="2393" y="3988"/>
                    <a:pt x="2094" y="3988"/>
                  </a:cubicBezTo>
                  <a:lnTo>
                    <a:pt x="948" y="3988"/>
                  </a:lnTo>
                  <a:lnTo>
                    <a:pt x="948" y="2692"/>
                  </a:lnTo>
                  <a:close/>
                  <a:moveTo>
                    <a:pt x="1" y="0"/>
                  </a:moveTo>
                  <a:lnTo>
                    <a:pt x="1" y="4785"/>
                  </a:lnTo>
                  <a:lnTo>
                    <a:pt x="2194" y="4785"/>
                  </a:lnTo>
                  <a:cubicBezTo>
                    <a:pt x="2742" y="4785"/>
                    <a:pt x="3191" y="4686"/>
                    <a:pt x="3490" y="4436"/>
                  </a:cubicBezTo>
                  <a:cubicBezTo>
                    <a:pt x="3839" y="4187"/>
                    <a:pt x="3988" y="3888"/>
                    <a:pt x="3988" y="3439"/>
                  </a:cubicBezTo>
                  <a:cubicBezTo>
                    <a:pt x="3988" y="3140"/>
                    <a:pt x="3889" y="2891"/>
                    <a:pt x="3739" y="2642"/>
                  </a:cubicBezTo>
                  <a:cubicBezTo>
                    <a:pt x="3540" y="2442"/>
                    <a:pt x="3291" y="2293"/>
                    <a:pt x="2991" y="2243"/>
                  </a:cubicBezTo>
                  <a:cubicBezTo>
                    <a:pt x="3241" y="2193"/>
                    <a:pt x="3440" y="2044"/>
                    <a:pt x="3590" y="1844"/>
                  </a:cubicBezTo>
                  <a:cubicBezTo>
                    <a:pt x="3739" y="1695"/>
                    <a:pt x="3789" y="1446"/>
                    <a:pt x="3789" y="1196"/>
                  </a:cubicBezTo>
                  <a:cubicBezTo>
                    <a:pt x="3789" y="798"/>
                    <a:pt x="3639" y="499"/>
                    <a:pt x="3340" y="299"/>
                  </a:cubicBezTo>
                  <a:cubicBezTo>
                    <a:pt x="3091" y="100"/>
                    <a:pt x="2692" y="0"/>
                    <a:pt x="214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5577600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6" y="0"/>
                    <a:pt x="1446" y="50"/>
                    <a:pt x="1147" y="200"/>
                  </a:cubicBezTo>
                  <a:cubicBezTo>
                    <a:pt x="898" y="299"/>
                    <a:pt x="699" y="449"/>
                    <a:pt x="499" y="648"/>
                  </a:cubicBezTo>
                  <a:cubicBezTo>
                    <a:pt x="400" y="848"/>
                    <a:pt x="300" y="1097"/>
                    <a:pt x="300" y="1396"/>
                  </a:cubicBezTo>
                  <a:cubicBezTo>
                    <a:pt x="300" y="1695"/>
                    <a:pt x="400" y="1944"/>
                    <a:pt x="499" y="2144"/>
                  </a:cubicBezTo>
                  <a:cubicBezTo>
                    <a:pt x="649" y="2293"/>
                    <a:pt x="848" y="2443"/>
                    <a:pt x="1048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4" y="2941"/>
                    <a:pt x="2394" y="2991"/>
                  </a:cubicBezTo>
                  <a:cubicBezTo>
                    <a:pt x="2543" y="3041"/>
                    <a:pt x="2643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3" y="3938"/>
                  </a:cubicBezTo>
                  <a:cubicBezTo>
                    <a:pt x="2493" y="4038"/>
                    <a:pt x="2294" y="4088"/>
                    <a:pt x="2045" y="4088"/>
                  </a:cubicBezTo>
                  <a:cubicBezTo>
                    <a:pt x="1795" y="4088"/>
                    <a:pt x="1496" y="4038"/>
                    <a:pt x="1197" y="3888"/>
                  </a:cubicBezTo>
                  <a:cubicBezTo>
                    <a:pt x="898" y="3789"/>
                    <a:pt x="649" y="3589"/>
                    <a:pt x="400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46" y="4935"/>
                    <a:pt x="2045" y="4935"/>
                  </a:cubicBezTo>
                  <a:cubicBezTo>
                    <a:pt x="2394" y="4935"/>
                    <a:pt x="2693" y="4885"/>
                    <a:pt x="2992" y="4786"/>
                  </a:cubicBezTo>
                  <a:cubicBezTo>
                    <a:pt x="3291" y="4636"/>
                    <a:pt x="3490" y="4486"/>
                    <a:pt x="3640" y="4287"/>
                  </a:cubicBezTo>
                  <a:cubicBezTo>
                    <a:pt x="3789" y="4038"/>
                    <a:pt x="3889" y="3789"/>
                    <a:pt x="3889" y="3490"/>
                  </a:cubicBezTo>
                  <a:cubicBezTo>
                    <a:pt x="3889" y="3190"/>
                    <a:pt x="3789" y="2941"/>
                    <a:pt x="3640" y="2742"/>
                  </a:cubicBezTo>
                  <a:cubicBezTo>
                    <a:pt x="3540" y="2592"/>
                    <a:pt x="3341" y="2443"/>
                    <a:pt x="3141" y="2343"/>
                  </a:cubicBezTo>
                  <a:cubicBezTo>
                    <a:pt x="2942" y="2243"/>
                    <a:pt x="2643" y="2144"/>
                    <a:pt x="2344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6" y="1795"/>
                    <a:pt x="1546" y="1745"/>
                    <a:pt x="1446" y="1645"/>
                  </a:cubicBezTo>
                  <a:cubicBezTo>
                    <a:pt x="1347" y="1546"/>
                    <a:pt x="1297" y="1446"/>
                    <a:pt x="1297" y="1296"/>
                  </a:cubicBezTo>
                  <a:cubicBezTo>
                    <a:pt x="1297" y="1147"/>
                    <a:pt x="1397" y="1047"/>
                    <a:pt x="1496" y="947"/>
                  </a:cubicBezTo>
                  <a:cubicBezTo>
                    <a:pt x="1646" y="898"/>
                    <a:pt x="1795" y="848"/>
                    <a:pt x="2045" y="848"/>
                  </a:cubicBezTo>
                  <a:cubicBezTo>
                    <a:pt x="2244" y="848"/>
                    <a:pt x="2443" y="898"/>
                    <a:pt x="2693" y="947"/>
                  </a:cubicBezTo>
                  <a:cubicBezTo>
                    <a:pt x="2942" y="1047"/>
                    <a:pt x="3241" y="1147"/>
                    <a:pt x="3440" y="1296"/>
                  </a:cubicBezTo>
                  <a:lnTo>
                    <a:pt x="3839" y="499"/>
                  </a:lnTo>
                  <a:cubicBezTo>
                    <a:pt x="3590" y="349"/>
                    <a:pt x="3341" y="250"/>
                    <a:pt x="3042" y="150"/>
                  </a:cubicBezTo>
                  <a:cubicBezTo>
                    <a:pt x="2693" y="50"/>
                    <a:pt x="2394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5687275" y="4772800"/>
              <a:ext cx="109675" cy="123400"/>
            </a:xfrm>
            <a:custGeom>
              <a:avLst/>
              <a:gdLst/>
              <a:ahLst/>
              <a:cxnLst/>
              <a:rect l="l" t="t" r="r" b="b"/>
              <a:pathLst>
                <a:path w="4387" h="4936" extrusionOk="0">
                  <a:moveTo>
                    <a:pt x="2542" y="0"/>
                  </a:moveTo>
                  <a:cubicBezTo>
                    <a:pt x="2044" y="0"/>
                    <a:pt x="1645" y="150"/>
                    <a:pt x="1246" y="349"/>
                  </a:cubicBezTo>
                  <a:cubicBezTo>
                    <a:pt x="848" y="549"/>
                    <a:pt x="549" y="848"/>
                    <a:pt x="349" y="1246"/>
                  </a:cubicBezTo>
                  <a:cubicBezTo>
                    <a:pt x="100" y="1595"/>
                    <a:pt x="0" y="1994"/>
                    <a:pt x="0" y="2493"/>
                  </a:cubicBezTo>
                  <a:cubicBezTo>
                    <a:pt x="0" y="2941"/>
                    <a:pt x="100" y="3340"/>
                    <a:pt x="299" y="3739"/>
                  </a:cubicBezTo>
                  <a:cubicBezTo>
                    <a:pt x="549" y="4088"/>
                    <a:pt x="848" y="4387"/>
                    <a:pt x="1246" y="4636"/>
                  </a:cubicBezTo>
                  <a:cubicBezTo>
                    <a:pt x="1595" y="4835"/>
                    <a:pt x="2044" y="4935"/>
                    <a:pt x="2493" y="4935"/>
                  </a:cubicBezTo>
                  <a:cubicBezTo>
                    <a:pt x="2842" y="4935"/>
                    <a:pt x="3190" y="4885"/>
                    <a:pt x="3489" y="4736"/>
                  </a:cubicBezTo>
                  <a:cubicBezTo>
                    <a:pt x="3838" y="4586"/>
                    <a:pt x="4137" y="4387"/>
                    <a:pt x="4387" y="4138"/>
                  </a:cubicBezTo>
                  <a:lnTo>
                    <a:pt x="3838" y="3539"/>
                  </a:lnTo>
                  <a:cubicBezTo>
                    <a:pt x="3689" y="3689"/>
                    <a:pt x="3440" y="3838"/>
                    <a:pt x="3240" y="3938"/>
                  </a:cubicBezTo>
                  <a:cubicBezTo>
                    <a:pt x="2991" y="4038"/>
                    <a:pt x="2792" y="4088"/>
                    <a:pt x="2542" y="4088"/>
                  </a:cubicBezTo>
                  <a:cubicBezTo>
                    <a:pt x="2243" y="4088"/>
                    <a:pt x="1994" y="4038"/>
                    <a:pt x="1745" y="3888"/>
                  </a:cubicBezTo>
                  <a:cubicBezTo>
                    <a:pt x="1496" y="3739"/>
                    <a:pt x="1296" y="3539"/>
                    <a:pt x="1147" y="3290"/>
                  </a:cubicBezTo>
                  <a:cubicBezTo>
                    <a:pt x="997" y="3041"/>
                    <a:pt x="947" y="2742"/>
                    <a:pt x="947" y="2443"/>
                  </a:cubicBezTo>
                  <a:cubicBezTo>
                    <a:pt x="947" y="2144"/>
                    <a:pt x="997" y="1894"/>
                    <a:pt x="1147" y="1645"/>
                  </a:cubicBezTo>
                  <a:cubicBezTo>
                    <a:pt x="1296" y="1396"/>
                    <a:pt x="1496" y="1197"/>
                    <a:pt x="1745" y="1047"/>
                  </a:cubicBezTo>
                  <a:cubicBezTo>
                    <a:pt x="1994" y="898"/>
                    <a:pt x="2243" y="848"/>
                    <a:pt x="2542" y="848"/>
                  </a:cubicBezTo>
                  <a:cubicBezTo>
                    <a:pt x="2792" y="848"/>
                    <a:pt x="2991" y="898"/>
                    <a:pt x="3240" y="997"/>
                  </a:cubicBezTo>
                  <a:cubicBezTo>
                    <a:pt x="3489" y="1097"/>
                    <a:pt x="3689" y="1246"/>
                    <a:pt x="3838" y="1446"/>
                  </a:cubicBezTo>
                  <a:lnTo>
                    <a:pt x="4387" y="798"/>
                  </a:lnTo>
                  <a:cubicBezTo>
                    <a:pt x="4137" y="549"/>
                    <a:pt x="3888" y="349"/>
                    <a:pt x="3539" y="250"/>
                  </a:cubicBezTo>
                  <a:cubicBezTo>
                    <a:pt x="3190" y="100"/>
                    <a:pt x="2891" y="0"/>
                    <a:pt x="25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5815625" y="4775300"/>
              <a:ext cx="100950" cy="119650"/>
            </a:xfrm>
            <a:custGeom>
              <a:avLst/>
              <a:gdLst/>
              <a:ahLst/>
              <a:cxnLst/>
              <a:rect l="l" t="t" r="r" b="b"/>
              <a:pathLst>
                <a:path w="4038" h="4786" extrusionOk="0">
                  <a:moveTo>
                    <a:pt x="1994" y="798"/>
                  </a:moveTo>
                  <a:cubicBezTo>
                    <a:pt x="2343" y="798"/>
                    <a:pt x="2592" y="847"/>
                    <a:pt x="2792" y="997"/>
                  </a:cubicBezTo>
                  <a:cubicBezTo>
                    <a:pt x="2991" y="1146"/>
                    <a:pt x="3091" y="1346"/>
                    <a:pt x="3091" y="1645"/>
                  </a:cubicBezTo>
                  <a:cubicBezTo>
                    <a:pt x="3091" y="1944"/>
                    <a:pt x="2991" y="2193"/>
                    <a:pt x="2792" y="2343"/>
                  </a:cubicBezTo>
                  <a:cubicBezTo>
                    <a:pt x="2592" y="2492"/>
                    <a:pt x="2343" y="2542"/>
                    <a:pt x="1994" y="2542"/>
                  </a:cubicBezTo>
                  <a:lnTo>
                    <a:pt x="898" y="2542"/>
                  </a:lnTo>
                  <a:lnTo>
                    <a:pt x="898" y="798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898" y="4785"/>
                  </a:lnTo>
                  <a:lnTo>
                    <a:pt x="898" y="3390"/>
                  </a:lnTo>
                  <a:lnTo>
                    <a:pt x="1994" y="3390"/>
                  </a:lnTo>
                  <a:cubicBezTo>
                    <a:pt x="2094" y="3390"/>
                    <a:pt x="2144" y="3390"/>
                    <a:pt x="2194" y="3340"/>
                  </a:cubicBezTo>
                  <a:lnTo>
                    <a:pt x="2991" y="4785"/>
                  </a:lnTo>
                  <a:lnTo>
                    <a:pt x="4038" y="4785"/>
                  </a:lnTo>
                  <a:lnTo>
                    <a:pt x="2991" y="3190"/>
                  </a:lnTo>
                  <a:cubicBezTo>
                    <a:pt x="3290" y="3041"/>
                    <a:pt x="3539" y="2841"/>
                    <a:pt x="3689" y="2592"/>
                  </a:cubicBezTo>
                  <a:cubicBezTo>
                    <a:pt x="3888" y="2343"/>
                    <a:pt x="3938" y="1994"/>
                    <a:pt x="3938" y="1645"/>
                  </a:cubicBezTo>
                  <a:cubicBezTo>
                    <a:pt x="3938" y="1097"/>
                    <a:pt x="3789" y="698"/>
                    <a:pt x="3440" y="399"/>
                  </a:cubicBezTo>
                  <a:cubicBezTo>
                    <a:pt x="3091" y="150"/>
                    <a:pt x="2642" y="0"/>
                    <a:pt x="19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5939000" y="4775300"/>
              <a:ext cx="23700" cy="119650"/>
            </a:xfrm>
            <a:custGeom>
              <a:avLst/>
              <a:gdLst/>
              <a:ahLst/>
              <a:cxnLst/>
              <a:rect l="l" t="t" r="r" b="b"/>
              <a:pathLst>
                <a:path w="948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947" y="478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5992575" y="4775300"/>
              <a:ext cx="98475" cy="119650"/>
            </a:xfrm>
            <a:custGeom>
              <a:avLst/>
              <a:gdLst/>
              <a:ahLst/>
              <a:cxnLst/>
              <a:rect l="l" t="t" r="r" b="b"/>
              <a:pathLst>
                <a:path w="3939" h="4786" extrusionOk="0">
                  <a:moveTo>
                    <a:pt x="2234" y="778"/>
                  </a:moveTo>
                  <a:cubicBezTo>
                    <a:pt x="2397" y="778"/>
                    <a:pt x="2533" y="824"/>
                    <a:pt x="2642" y="897"/>
                  </a:cubicBezTo>
                  <a:cubicBezTo>
                    <a:pt x="2742" y="997"/>
                    <a:pt x="2842" y="1146"/>
                    <a:pt x="2842" y="1346"/>
                  </a:cubicBezTo>
                  <a:cubicBezTo>
                    <a:pt x="2842" y="1545"/>
                    <a:pt x="2742" y="1695"/>
                    <a:pt x="2642" y="1794"/>
                  </a:cubicBezTo>
                  <a:cubicBezTo>
                    <a:pt x="2493" y="1894"/>
                    <a:pt x="2293" y="1944"/>
                    <a:pt x="2044" y="1944"/>
                  </a:cubicBezTo>
                  <a:lnTo>
                    <a:pt x="898" y="1944"/>
                  </a:lnTo>
                  <a:lnTo>
                    <a:pt x="898" y="798"/>
                  </a:lnTo>
                  <a:lnTo>
                    <a:pt x="2044" y="798"/>
                  </a:lnTo>
                  <a:cubicBezTo>
                    <a:pt x="2111" y="784"/>
                    <a:pt x="2174" y="778"/>
                    <a:pt x="2234" y="778"/>
                  </a:cubicBezTo>
                  <a:close/>
                  <a:moveTo>
                    <a:pt x="2044" y="2692"/>
                  </a:moveTo>
                  <a:cubicBezTo>
                    <a:pt x="2343" y="2692"/>
                    <a:pt x="2592" y="2742"/>
                    <a:pt x="2742" y="2891"/>
                  </a:cubicBezTo>
                  <a:cubicBezTo>
                    <a:pt x="2891" y="2991"/>
                    <a:pt x="2991" y="3140"/>
                    <a:pt x="2991" y="3340"/>
                  </a:cubicBezTo>
                  <a:cubicBezTo>
                    <a:pt x="2991" y="3539"/>
                    <a:pt x="2891" y="3689"/>
                    <a:pt x="2742" y="3838"/>
                  </a:cubicBezTo>
                  <a:cubicBezTo>
                    <a:pt x="2592" y="3938"/>
                    <a:pt x="2343" y="3988"/>
                    <a:pt x="2044" y="3988"/>
                  </a:cubicBezTo>
                  <a:lnTo>
                    <a:pt x="898" y="3988"/>
                  </a:lnTo>
                  <a:lnTo>
                    <a:pt x="898" y="2692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2194" y="4785"/>
                  </a:lnTo>
                  <a:cubicBezTo>
                    <a:pt x="2742" y="4785"/>
                    <a:pt x="3141" y="4686"/>
                    <a:pt x="3490" y="4436"/>
                  </a:cubicBezTo>
                  <a:cubicBezTo>
                    <a:pt x="3789" y="4187"/>
                    <a:pt x="3938" y="3888"/>
                    <a:pt x="3938" y="3439"/>
                  </a:cubicBezTo>
                  <a:cubicBezTo>
                    <a:pt x="3938" y="3140"/>
                    <a:pt x="3838" y="2891"/>
                    <a:pt x="3689" y="2642"/>
                  </a:cubicBezTo>
                  <a:cubicBezTo>
                    <a:pt x="3490" y="2442"/>
                    <a:pt x="3240" y="2293"/>
                    <a:pt x="2941" y="2243"/>
                  </a:cubicBezTo>
                  <a:cubicBezTo>
                    <a:pt x="3191" y="2193"/>
                    <a:pt x="3390" y="2044"/>
                    <a:pt x="3539" y="1844"/>
                  </a:cubicBezTo>
                  <a:cubicBezTo>
                    <a:pt x="3689" y="1695"/>
                    <a:pt x="3739" y="1446"/>
                    <a:pt x="3739" y="1196"/>
                  </a:cubicBezTo>
                  <a:cubicBezTo>
                    <a:pt x="3739" y="798"/>
                    <a:pt x="3589" y="499"/>
                    <a:pt x="3340" y="299"/>
                  </a:cubicBezTo>
                  <a:cubicBezTo>
                    <a:pt x="3041" y="100"/>
                    <a:pt x="2642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6113450" y="4775300"/>
              <a:ext cx="89750" cy="119650"/>
            </a:xfrm>
            <a:custGeom>
              <a:avLst/>
              <a:gdLst/>
              <a:ahLst/>
              <a:cxnLst/>
              <a:rect l="l" t="t" r="r" b="b"/>
              <a:pathLst>
                <a:path w="3590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3589" y="4785"/>
                  </a:lnTo>
                  <a:lnTo>
                    <a:pt x="3589" y="3988"/>
                  </a:lnTo>
                  <a:lnTo>
                    <a:pt x="898" y="3988"/>
                  </a:lnTo>
                  <a:lnTo>
                    <a:pt x="898" y="2791"/>
                  </a:lnTo>
                  <a:lnTo>
                    <a:pt x="3240" y="2791"/>
                  </a:lnTo>
                  <a:lnTo>
                    <a:pt x="3240" y="1994"/>
                  </a:lnTo>
                  <a:lnTo>
                    <a:pt x="898" y="1994"/>
                  </a:lnTo>
                  <a:lnTo>
                    <a:pt x="898" y="798"/>
                  </a:lnTo>
                  <a:lnTo>
                    <a:pt x="3539" y="79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6093500" y="3742250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6093500" y="3835700"/>
              <a:ext cx="427450" cy="51125"/>
            </a:xfrm>
            <a:custGeom>
              <a:avLst/>
              <a:gdLst/>
              <a:ahLst/>
              <a:cxnLst/>
              <a:rect l="l" t="t" r="r" b="b"/>
              <a:pathLst>
                <a:path w="17098" h="2045" extrusionOk="0">
                  <a:moveTo>
                    <a:pt x="1" y="1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6093500" y="3927925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5841800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5705975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5570125" y="3742250"/>
              <a:ext cx="83525" cy="83500"/>
            </a:xfrm>
            <a:custGeom>
              <a:avLst/>
              <a:gdLst/>
              <a:ahLst/>
              <a:cxnLst/>
              <a:rect l="l" t="t" r="r" b="b"/>
              <a:pathLst>
                <a:path w="3341" h="3340" extrusionOk="0">
                  <a:moveTo>
                    <a:pt x="1646" y="0"/>
                  </a:moveTo>
                  <a:cubicBezTo>
                    <a:pt x="749" y="0"/>
                    <a:pt x="1" y="748"/>
                    <a:pt x="1" y="1695"/>
                  </a:cubicBezTo>
                  <a:cubicBezTo>
                    <a:pt x="1" y="2592"/>
                    <a:pt x="749" y="3340"/>
                    <a:pt x="1646" y="3340"/>
                  </a:cubicBezTo>
                  <a:cubicBezTo>
                    <a:pt x="2593" y="3340"/>
                    <a:pt x="3341" y="2592"/>
                    <a:pt x="3341" y="1695"/>
                  </a:cubicBezTo>
                  <a:cubicBezTo>
                    <a:pt x="3341" y="748"/>
                    <a:pt x="2593" y="0"/>
                    <a:pt x="164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6017500" y="32525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3091"/>
                  </a:moveTo>
                  <a:lnTo>
                    <a:pt x="0" y="1"/>
                  </a:lnTo>
                  <a:lnTo>
                    <a:pt x="3091" y="1"/>
                  </a:lnTo>
                </a:path>
              </a:pathLst>
            </a:custGeom>
            <a:solidFill>
              <a:srgbClr val="48FFD5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6190700" y="32525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3091"/>
                  </a:moveTo>
                  <a:lnTo>
                    <a:pt x="3091" y="1"/>
                  </a:lnTo>
                  <a:lnTo>
                    <a:pt x="1" y="1"/>
                  </a:lnTo>
                </a:path>
              </a:pathLst>
            </a:custGeom>
            <a:solidFill>
              <a:srgbClr val="48FFD5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6017500" y="33983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1"/>
                  </a:moveTo>
                  <a:lnTo>
                    <a:pt x="0" y="3091"/>
                  </a:lnTo>
                  <a:lnTo>
                    <a:pt x="3091" y="3091"/>
                  </a:lnTo>
                </a:path>
              </a:pathLst>
            </a:custGeom>
            <a:solidFill>
              <a:srgbClr val="48FFD5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6190700" y="33983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1"/>
                  </a:moveTo>
                  <a:lnTo>
                    <a:pt x="3091" y="3091"/>
                  </a:lnTo>
                  <a:lnTo>
                    <a:pt x="1" y="3091"/>
                  </a:lnTo>
                </a:path>
              </a:pathLst>
            </a:custGeom>
            <a:solidFill>
              <a:srgbClr val="48FFD5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1683450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1" y="0"/>
                  </a:moveTo>
                  <a:lnTo>
                    <a:pt x="1" y="6480"/>
                  </a:lnTo>
                  <a:lnTo>
                    <a:pt x="4736" y="3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1986275" y="3282425"/>
              <a:ext cx="119650" cy="162025"/>
            </a:xfrm>
            <a:custGeom>
              <a:avLst/>
              <a:gdLst/>
              <a:ahLst/>
              <a:cxnLst/>
              <a:rect l="l" t="t" r="r" b="b"/>
              <a:pathLst>
                <a:path w="4786" h="6481" extrusionOk="0">
                  <a:moveTo>
                    <a:pt x="0" y="0"/>
                  </a:moveTo>
                  <a:lnTo>
                    <a:pt x="0" y="6480"/>
                  </a:lnTo>
                  <a:lnTo>
                    <a:pt x="4785" y="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214452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0" y="0"/>
                  </a:moveTo>
                  <a:lnTo>
                    <a:pt x="0" y="6480"/>
                  </a:lnTo>
                </a:path>
              </a:pathLst>
            </a:custGeom>
            <a:solidFill>
              <a:srgbClr val="48FFD5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1342025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4735" y="0"/>
                  </a:moveTo>
                  <a:lnTo>
                    <a:pt x="0" y="3240"/>
                  </a:lnTo>
                  <a:lnTo>
                    <a:pt x="4735" y="6480"/>
                  </a:lnTo>
                  <a:lnTo>
                    <a:pt x="473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130337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1" y="0"/>
                  </a:moveTo>
                  <a:lnTo>
                    <a:pt x="1" y="6480"/>
                  </a:lnTo>
                </a:path>
              </a:pathLst>
            </a:custGeom>
            <a:solidFill>
              <a:srgbClr val="48FFD5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2" name="Google Shape;742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809" y="4150442"/>
            <a:ext cx="555319" cy="555319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3085707" y="4233269"/>
            <a:ext cx="85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 err="1" smtClean="0">
                <a:solidFill>
                  <a:srgbClr val="002060"/>
                </a:solidFill>
              </a:rPr>
              <a:t>Yazgit</a:t>
            </a:r>
            <a:endParaRPr lang="tr-TR" sz="1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3980303" y="1271239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Teşekkürler</a:t>
            </a:r>
            <a:r>
              <a:rPr lang="es" dirty="0" smtClean="0"/>
              <a:t>!</a:t>
            </a:r>
            <a:endParaRPr dirty="0"/>
          </a:p>
        </p:txBody>
      </p:sp>
      <p:sp>
        <p:nvSpPr>
          <p:cNvPr id="1123" name="Google Shape;1123;p38"/>
          <p:cNvSpPr txBox="1">
            <a:spLocks noGrp="1"/>
          </p:cNvSpPr>
          <p:nvPr>
            <p:ph type="subTitle" idx="1"/>
          </p:nvPr>
        </p:nvSpPr>
        <p:spPr>
          <a:xfrm>
            <a:off x="3980302" y="2263714"/>
            <a:ext cx="5076145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dirty="0" smtClean="0"/>
              <a:t>Sonraki videoda görüşmek üzere! Eğer sorun varsa aşağıda bulunan adreslerimizden bize ulaşabilir ve sorularını sorabilirsin.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dirty="0" smtClean="0">
                <a:uFill>
                  <a:noFill/>
                </a:uFill>
                <a:hlinkClick r:id="rId3"/>
              </a:rPr>
              <a:t>y</a:t>
            </a:r>
            <a:r>
              <a:rPr lang="tr-TR" sz="1400" dirty="0" smtClean="0">
                <a:uFill>
                  <a:noFill/>
                </a:uFill>
                <a:hlinkClick r:id="rId3"/>
              </a:rPr>
              <a:t>azgit2018@gmail.com</a:t>
            </a:r>
            <a:endParaRPr lang="tr-TR" sz="1400" dirty="0" smtClean="0">
              <a:uFill>
                <a:noFill/>
              </a:u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dirty="0"/>
              <a:t> </a:t>
            </a:r>
            <a:r>
              <a:rPr lang="tr-TR" sz="1400" dirty="0" smtClean="0"/>
              <a:t>    </a:t>
            </a:r>
            <a:r>
              <a:rPr lang="tr-TR" sz="1600" dirty="0" err="1" smtClean="0"/>
              <a:t>yaz_git</a:t>
            </a:r>
            <a:endParaRPr lang="tr-TR" sz="1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sz="1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dirty="0" smtClean="0"/>
              <a:t>     </a:t>
            </a:r>
            <a:r>
              <a:rPr lang="tr-TR" sz="1600" dirty="0" err="1" smtClean="0"/>
              <a:t>yaz_git</a:t>
            </a:r>
            <a:endParaRPr sz="1400" dirty="0"/>
          </a:p>
        </p:txBody>
      </p:sp>
      <p:grpSp>
        <p:nvGrpSpPr>
          <p:cNvPr id="1124" name="Google Shape;1124;p38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5" name="Google Shape;1125;p38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38"/>
          <p:cNvGrpSpPr/>
          <p:nvPr/>
        </p:nvGrpSpPr>
        <p:grpSpPr>
          <a:xfrm>
            <a:off x="3880933" y="3595484"/>
            <a:ext cx="369982" cy="373895"/>
            <a:chOff x="864491" y="1723250"/>
            <a:chExt cx="397866" cy="397887"/>
          </a:xfrm>
        </p:grpSpPr>
        <p:sp>
          <p:nvSpPr>
            <p:cNvPr id="1269" name="Google Shape;1269;p38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8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2" name="Google Shape;1272;p38"/>
          <p:cNvSpPr/>
          <p:nvPr/>
        </p:nvSpPr>
        <p:spPr>
          <a:xfrm>
            <a:off x="3903603" y="4116039"/>
            <a:ext cx="324633" cy="261969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Metin kutusu 152"/>
          <p:cNvSpPr txBox="1"/>
          <p:nvPr/>
        </p:nvSpPr>
        <p:spPr>
          <a:xfrm>
            <a:off x="1250049" y="812588"/>
            <a:ext cx="1000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OPEN CV</a:t>
            </a:r>
            <a:endParaRPr lang="tr-T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208</Words>
  <Application>Microsoft Office PowerPoint</Application>
  <PresentationFormat>Ekran Gösterisi (16:9)</PresentationFormat>
  <Paragraphs>49</Paragraphs>
  <Slides>8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6" baseType="lpstr">
      <vt:lpstr>Arial</vt:lpstr>
      <vt:lpstr>Bree Serif</vt:lpstr>
      <vt:lpstr>Roboto Mono Regular</vt:lpstr>
      <vt:lpstr>Roboto Thin</vt:lpstr>
      <vt:lpstr>Wingdings</vt:lpstr>
      <vt:lpstr>Roboto Black</vt:lpstr>
      <vt:lpstr>Roboto Light</vt:lpstr>
      <vt:lpstr>WEB PROPOSAL</vt:lpstr>
      <vt:lpstr>Yapay Zekâ ve Görüntü İşleme Topluluğu  Open CV Kursu</vt:lpstr>
      <vt:lpstr>Görüntü İşleme Nedir ?</vt:lpstr>
      <vt:lpstr>Görüntü İşleme Nedir ?</vt:lpstr>
      <vt:lpstr> Görüntü İşlemenin Amaçları</vt:lpstr>
      <vt:lpstr>Peki OpenCV Nedir ?</vt:lpstr>
      <vt:lpstr>RGB mi ? </vt:lpstr>
      <vt:lpstr>Abone Olmayı Unutmayın :)</vt:lpstr>
      <vt:lpstr>Teşekkürler!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Yapay Zekâ ve Görüntü İşleme Topluluğu  Open CV Kursu</dc:title>
  <cp:lastModifiedBy>FFE</cp:lastModifiedBy>
  <cp:revision>10</cp:revision>
  <dcterms:modified xsi:type="dcterms:W3CDTF">2020-07-30T20:18:41Z</dcterms:modified>
</cp:coreProperties>
</file>