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September 11,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7898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September 11,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0805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September 11,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666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September 11,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9961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September 11,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4872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September 11,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5913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September 11,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9582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September 11,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895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September 11,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591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September 11,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7558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September 11,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9111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September 11,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8266566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55" name="Group 10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36" name="Freeform: Shape 10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6" name="Oval 10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8" name="Oval 10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9" name="Freeform: Shape 10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57" name="Rectangle 10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A30FC-90C5-7C3C-CAB5-ABAFC5330A12}"/>
              </a:ext>
            </a:extLst>
          </p:cNvPr>
          <p:cNvSpPr>
            <a:spLocks noGrp="1"/>
          </p:cNvSpPr>
          <p:nvPr>
            <p:ph type="ctrTitle"/>
          </p:nvPr>
        </p:nvSpPr>
        <p:spPr>
          <a:xfrm>
            <a:off x="550862" y="580363"/>
            <a:ext cx="5437188" cy="1333055"/>
          </a:xfrm>
        </p:spPr>
        <p:txBody>
          <a:bodyPr vert="horz" wrap="square" lIns="0" tIns="0" rIns="0" bIns="0" rtlCol="0" anchor="t" anchorCtr="0">
            <a:normAutofit/>
          </a:bodyPr>
          <a:lstStyle/>
          <a:p>
            <a:pPr algn="ctr">
              <a:lnSpc>
                <a:spcPct val="90000"/>
              </a:lnSpc>
            </a:pPr>
            <a:r>
              <a:rPr lang="en-US" sz="4800" kern="1200" dirty="0">
                <a:solidFill>
                  <a:schemeClr val="tx1"/>
                </a:solidFill>
                <a:latin typeface="+mj-lt"/>
                <a:ea typeface="+mj-ea"/>
                <a:cs typeface="+mj-cs"/>
              </a:rPr>
              <a:t>Digital Game Library</a:t>
            </a:r>
          </a:p>
        </p:txBody>
      </p:sp>
      <p:grpSp>
        <p:nvGrpSpPr>
          <p:cNvPr id="1058" name="Group 1042">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044" name="Freeform: Shape 1043">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9" name="Oval 1044">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30" name="Picture 6" descr="Digital Game Library Collection">
            <a:extLst>
              <a:ext uri="{FF2B5EF4-FFF2-40B4-BE49-F238E27FC236}">
                <a16:creationId xmlns:a16="http://schemas.microsoft.com/office/drawing/2014/main" id="{6F06B698-6408-8ED2-6B0A-0196859434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50" r="1" b="1"/>
          <a:stretch/>
        </p:blipFill>
        <p:spPr bwMode="auto">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41A2C784-136D-E3C1-02BE-735A28F51FB5}"/>
              </a:ext>
            </a:extLst>
          </p:cNvPr>
          <p:cNvSpPr>
            <a:spLocks noGrp="1"/>
          </p:cNvSpPr>
          <p:nvPr>
            <p:ph type="subTitle" idx="1"/>
          </p:nvPr>
        </p:nvSpPr>
        <p:spPr>
          <a:xfrm>
            <a:off x="6601130" y="569175"/>
            <a:ext cx="5040007" cy="5523650"/>
          </a:xfrm>
        </p:spPr>
        <p:txBody>
          <a:bodyPr vert="horz" wrap="square" lIns="0" tIns="0" rIns="0" bIns="0" rtlCol="0" anchor="t">
            <a:normAutofit lnSpcReduction="10000"/>
          </a:bodyPr>
          <a:lstStyle/>
          <a:p>
            <a:pPr indent="-228600">
              <a:buFont typeface="Arial" panose="020B0604020202020204" pitchFamily="34" charset="0"/>
              <a:buChar char="•"/>
            </a:pPr>
            <a:r>
              <a:rPr lang="en-US" sz="1600" dirty="0"/>
              <a:t>This project aims to create a Digital Game Library, similar to platforms like Steam. The main goal of the application is to provide a platform for users to manage and access their digital game collection efficiently.</a:t>
            </a:r>
          </a:p>
          <a:p>
            <a:pPr indent="-228600">
              <a:buFont typeface="Arial" panose="020B0604020202020204" pitchFamily="34" charset="0"/>
              <a:buChar char="•"/>
            </a:pPr>
            <a:endParaRPr lang="en-US" sz="1600" dirty="0"/>
          </a:p>
          <a:p>
            <a:pPr indent="-228600">
              <a:buFont typeface="Arial" panose="020B0604020202020204" pitchFamily="34" charset="0"/>
              <a:buChar char="•"/>
            </a:pPr>
            <a:r>
              <a:rPr lang="en-US" sz="1600" dirty="0"/>
              <a:t>The primary users of this application will be gamers who have a vast collection of digital games and want an organized system to manage them. This application will resemble platforms like Steam, Epic Games Store, and GOG but will have its unique features tailored to the needs of our target users.</a:t>
            </a:r>
          </a:p>
          <a:p>
            <a:pPr indent="-228600">
              <a:buFont typeface="Arial" panose="020B0604020202020204" pitchFamily="34" charset="0"/>
              <a:buChar char="•"/>
            </a:pPr>
            <a:endParaRPr lang="en-US" sz="1600" dirty="0"/>
          </a:p>
          <a:p>
            <a:pPr indent="-228600">
              <a:buFont typeface="Arial" panose="020B0604020202020204" pitchFamily="34" charset="0"/>
              <a:buChar char="•"/>
            </a:pPr>
            <a:r>
              <a:rPr lang="en-US" sz="1600" dirty="0"/>
              <a:t>The application will allow users to add games to their library, categorize them, track their playtime, and even provide recommendations based on their gaming preferences. It will also have social features allowing users to connect with friends, see what they are playing, and join multiplayer games with them.</a:t>
            </a:r>
          </a:p>
        </p:txBody>
      </p:sp>
      <p:sp>
        <p:nvSpPr>
          <p:cNvPr id="1060" name="Freeform: Shape 1046">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9175995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18</TotalTime>
  <Words>152</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Avenir Next LT Pro</vt:lpstr>
      <vt:lpstr>3DFloatVTI</vt:lpstr>
      <vt:lpstr>Digital Game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Game Library</dc:title>
  <dc:creator>Karabulut,Kubi K.</dc:creator>
  <cp:lastModifiedBy>Karabulut,Kubi K.</cp:lastModifiedBy>
  <cp:revision>1</cp:revision>
  <dcterms:created xsi:type="dcterms:W3CDTF">2023-09-11T09:41:34Z</dcterms:created>
  <dcterms:modified xsi:type="dcterms:W3CDTF">2023-09-11T10:00:20Z</dcterms:modified>
</cp:coreProperties>
</file>