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teren,Hans H.J.A. van" initials="HHv" lastIdx="1" clrIdx="0">
    <p:extLst>
      <p:ext uri="{19B8F6BF-5375-455C-9EA6-DF929625EA0E}">
        <p15:presenceInfo xmlns:p15="http://schemas.microsoft.com/office/powerpoint/2012/main" userId="S::872359@fontys.nl::744d8a58-57b7-4741-b2e7-11f854c350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51B6-0D7B-4EE3-A53B-A8C58E0C9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3E8EB-6C0E-43AF-BC5A-2D3DCCB3A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2605A-7B53-4CD4-9F85-B9D6EBD9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5DA0-7D33-4972-A5E5-85D0FC1D8E9C}" type="datetimeFigureOut">
              <a:rPr lang="nl-NL" smtClean="0"/>
              <a:t>30-9-2019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8DF61-E67D-481A-AE6D-8EBDEE75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EC30-78E7-41E5-994E-0A050212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A4A4-9520-4AD6-A228-D69B67323A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451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3DD4-C0DE-4566-A2E2-8EAB9C8B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E64E1-0C91-49A5-925F-E567B8CFB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99826-90A8-480A-9138-C5E35DB5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5DA0-7D33-4972-A5E5-85D0FC1D8E9C}" type="datetimeFigureOut">
              <a:rPr lang="nl-NL" smtClean="0"/>
              <a:t>30-9-2019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6E97-84C3-4A4E-8E72-24531ABD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98D35-8775-4267-91A5-D619F99C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A4A4-9520-4AD6-A228-D69B67323A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480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5373B-7737-4D12-B775-C5C2721EA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D8184-CE01-457D-8F0F-7F5FF1DF6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5D487-044E-4592-B217-5CFFF4BA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5DA0-7D33-4972-A5E5-85D0FC1D8E9C}" type="datetimeFigureOut">
              <a:rPr lang="nl-NL" smtClean="0"/>
              <a:t>30-9-2019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96016-21FF-4733-9EBC-CB82D9F9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36F3C-4937-4F05-960C-8D25D0B4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A4A4-9520-4AD6-A228-D69B67323A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994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2123-D5B4-4F27-B9B8-87B4711F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1A459-5FE3-4E91-94E1-BA9FBF88A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DE7C5-7E39-43E5-9E13-A756D6CC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5DA0-7D33-4972-A5E5-85D0FC1D8E9C}" type="datetimeFigureOut">
              <a:rPr lang="nl-NL" smtClean="0"/>
              <a:t>30-9-2019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1C8B-F158-4075-B929-2ADBB00C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5B59E-7D49-4E25-A1C0-5F7E3E7E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A4A4-9520-4AD6-A228-D69B67323A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21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D430-9AE3-44EE-87E0-93752E22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22551-B45E-4674-93CF-62C70441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0DC5-3E43-433B-9853-8AB58B42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5DA0-7D33-4972-A5E5-85D0FC1D8E9C}" type="datetimeFigureOut">
              <a:rPr lang="nl-NL" smtClean="0"/>
              <a:t>30-9-2019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62D40-1C8B-4C52-BA6D-9FA89F30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E4E3C-777E-42D1-A779-9F0F2AC0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A4A4-9520-4AD6-A228-D69B67323A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45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E286-C5F8-4856-BE00-F776E9FD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6B53B-74E1-465D-BB3F-A73B9BF5A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36FDA-4EB0-48FA-B8B0-644C77F3B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1A47F-6624-467C-BFCF-2984107D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5DA0-7D33-4972-A5E5-85D0FC1D8E9C}" type="datetimeFigureOut">
              <a:rPr lang="nl-NL" smtClean="0"/>
              <a:t>30-9-2019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6C739-632C-4FE1-93F7-2D3A5EA3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8040A-E73E-4D88-8EC2-C10EB422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A4A4-9520-4AD6-A228-D69B67323A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45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2D7D-1635-402E-AD84-E0C55EF2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30290-BE1F-43C9-962C-44A625837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02ED0-2500-4F87-95C0-26C7D56DB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AACD3-88AD-46B3-BFA8-EDBCAB4B5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15BA3-1E64-4A9F-9089-127AF0B0E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49E32-D40D-4AB8-A248-CC97D148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5DA0-7D33-4972-A5E5-85D0FC1D8E9C}" type="datetimeFigureOut">
              <a:rPr lang="nl-NL" smtClean="0"/>
              <a:t>30-9-2019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8DEE6-5420-42B4-AFC3-819E4A18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B7157-4FEF-45F2-B10A-2559E254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A4A4-9520-4AD6-A228-D69B67323A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053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0E18-6AE0-4F80-882A-877B2C58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971D7-D757-4701-969C-6769FC0C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5DA0-7D33-4972-A5E5-85D0FC1D8E9C}" type="datetimeFigureOut">
              <a:rPr lang="nl-NL" smtClean="0"/>
              <a:t>30-9-2019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12FA3-2D86-4C05-B449-7DC96CFD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6C07C-6404-4C5B-977A-4AC824EA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A4A4-9520-4AD6-A228-D69B67323A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17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EFC0E-AD71-4E4C-95A9-5B1D683C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5DA0-7D33-4972-A5E5-85D0FC1D8E9C}" type="datetimeFigureOut">
              <a:rPr lang="nl-NL" smtClean="0"/>
              <a:t>30-9-2019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B66BF-E4FE-4157-B901-762E974D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B399-82CF-4157-B67D-FE10061D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A4A4-9520-4AD6-A228-D69B67323A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01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A34E-C9FB-4713-AC25-8DBF42D4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43115-6E35-493F-B264-FA0F16A1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21B85-A29E-4A07-9071-BA862598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2C09B-A40B-4912-BAC8-F439BDF7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5DA0-7D33-4972-A5E5-85D0FC1D8E9C}" type="datetimeFigureOut">
              <a:rPr lang="nl-NL" smtClean="0"/>
              <a:t>30-9-2019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908CC-4CB6-4845-A49A-A5119299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5C9B4-DD83-4699-A573-FE33F7CC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A4A4-9520-4AD6-A228-D69B67323A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507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5BE0-76CA-441F-A517-8FA80B55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560E1-B19F-40DB-A314-965506B7F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B4B6B-E0B7-4184-8151-0F2EF544B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8FCC0-E6AF-4672-85D6-ABDB1773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5DA0-7D33-4972-A5E5-85D0FC1D8E9C}" type="datetimeFigureOut">
              <a:rPr lang="nl-NL" smtClean="0"/>
              <a:t>30-9-2019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8D40A-FDE9-4D29-9DD2-55F7559D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8C613-3432-4D40-9FEA-BAD0F40E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A4A4-9520-4AD6-A228-D69B67323A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69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40CAE-32E2-470B-BD2C-64F8EEA0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A1F47-6A57-4DCC-A90A-0F5CF652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93F60-143C-4E3B-809C-77AC25F4E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45DA0-7D33-4972-A5E5-85D0FC1D8E9C}" type="datetimeFigureOut">
              <a:rPr lang="nl-NL" smtClean="0"/>
              <a:t>30-9-2019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AAAF9-AAA2-4860-90F6-8349BFA00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CD92A-D222-42EC-9627-1F8725F2C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DA4A4-9520-4AD6-A228-D69B67323A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70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FD45-05A9-4B02-9099-80B9294E5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ICT &amp; Business (en data)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B65D8-C2F0-41ED-B81C-141BA443A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492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09CB-374B-4E32-AE6F-DB81979F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ICT – door middel van ICT een proces verbeteren bij een klant/doelgroep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14CF-1BB1-46DF-85EB-94A20A4C7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25-08-2016:Simplifying Process Improvement: Engage Process ...">
            <a:extLst>
              <a:ext uri="{FF2B5EF4-FFF2-40B4-BE49-F238E27FC236}">
                <a16:creationId xmlns:a16="http://schemas.microsoft.com/office/drawing/2014/main" id="{FE28D8F7-C4E2-4203-8678-96AC4F260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690688"/>
            <a:ext cx="9086850" cy="489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26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09CB-374B-4E32-AE6F-DB81979F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ICT – door middel van </a:t>
            </a:r>
            <a:r>
              <a:rPr lang="nl-NL" dirty="0">
                <a:highlight>
                  <a:srgbClr val="FFFF00"/>
                </a:highlight>
              </a:rPr>
              <a:t>ICT</a:t>
            </a:r>
            <a:r>
              <a:rPr lang="nl-NL" dirty="0"/>
              <a:t> een </a:t>
            </a:r>
            <a:r>
              <a:rPr lang="nl-NL" dirty="0">
                <a:highlight>
                  <a:srgbClr val="FFFF00"/>
                </a:highlight>
              </a:rPr>
              <a:t>proces</a:t>
            </a:r>
            <a:r>
              <a:rPr lang="nl-NL" dirty="0"/>
              <a:t> verbeteren bij een </a:t>
            </a:r>
            <a:r>
              <a:rPr lang="nl-NL" dirty="0">
                <a:highlight>
                  <a:srgbClr val="FFFF00"/>
                </a:highlight>
              </a:rPr>
              <a:t>klant/doelgroep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14CF-1BB1-46DF-85EB-94A20A4C7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25-08-2016:Simplifying Process Improvement: Engage Process ...">
            <a:extLst>
              <a:ext uri="{FF2B5EF4-FFF2-40B4-BE49-F238E27FC236}">
                <a16:creationId xmlns:a16="http://schemas.microsoft.com/office/drawing/2014/main" id="{FE28D8F7-C4E2-4203-8678-96AC4F260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690688"/>
            <a:ext cx="9086850" cy="489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9E98815-818D-43D8-A178-785642DB13C4}"/>
              </a:ext>
            </a:extLst>
          </p:cNvPr>
          <p:cNvSpPr/>
          <p:nvPr/>
        </p:nvSpPr>
        <p:spPr>
          <a:xfrm>
            <a:off x="5617028" y="274941"/>
            <a:ext cx="1287625" cy="597159"/>
          </a:xfrm>
          <a:prstGeom prst="wedgeRoundRectCallout">
            <a:avLst>
              <a:gd name="adj1" fmla="val 79167"/>
              <a:gd name="adj2" fmla="val -365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Product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FD0FF96-16C1-451B-9E2E-711EAF80397C}"/>
              </a:ext>
            </a:extLst>
          </p:cNvPr>
          <p:cNvSpPr/>
          <p:nvPr/>
        </p:nvSpPr>
        <p:spPr>
          <a:xfrm>
            <a:off x="3604726" y="1296577"/>
            <a:ext cx="1287625" cy="597159"/>
          </a:xfrm>
          <a:prstGeom prst="wedgeRoundRectCallout">
            <a:avLst>
              <a:gd name="adj1" fmla="val 79167"/>
              <a:gd name="adj2" fmla="val -365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Klant analyse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5644A60-7AC3-469F-8D25-C93C710C5760}"/>
              </a:ext>
            </a:extLst>
          </p:cNvPr>
          <p:cNvSpPr/>
          <p:nvPr/>
        </p:nvSpPr>
        <p:spPr>
          <a:xfrm>
            <a:off x="1943100" y="5206482"/>
            <a:ext cx="1287625" cy="597159"/>
          </a:xfrm>
          <a:prstGeom prst="wedgeRoundRectCallout">
            <a:avLst>
              <a:gd name="adj1" fmla="val 79167"/>
              <a:gd name="adj2" fmla="val -365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Proces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92287BC-5746-4D1B-8EB6-5594F2BABB43}"/>
              </a:ext>
            </a:extLst>
          </p:cNvPr>
          <p:cNvSpPr/>
          <p:nvPr/>
        </p:nvSpPr>
        <p:spPr>
          <a:xfrm>
            <a:off x="4329403" y="3404135"/>
            <a:ext cx="1287625" cy="597159"/>
          </a:xfrm>
          <a:prstGeom prst="wedgeRoundRectCallout">
            <a:avLst>
              <a:gd name="adj1" fmla="val 79167"/>
              <a:gd name="adj2" fmla="val -365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Product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12CD549-F836-44B5-9B53-6F4E8D4882BF}"/>
              </a:ext>
            </a:extLst>
          </p:cNvPr>
          <p:cNvSpPr/>
          <p:nvPr/>
        </p:nvSpPr>
        <p:spPr>
          <a:xfrm>
            <a:off x="2068285" y="2390721"/>
            <a:ext cx="1287625" cy="597159"/>
          </a:xfrm>
          <a:prstGeom prst="wedgeRoundRectCallout">
            <a:avLst>
              <a:gd name="adj1" fmla="val 79167"/>
              <a:gd name="adj2" fmla="val -365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Klant</a:t>
            </a:r>
          </a:p>
        </p:txBody>
      </p:sp>
    </p:spTree>
    <p:extLst>
      <p:ext uri="{BB962C8B-B14F-4D97-AF65-F5344CB8AC3E}">
        <p14:creationId xmlns:p14="http://schemas.microsoft.com/office/powerpoint/2010/main" val="347694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C324-F27F-45AF-A285-AD44885A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71076-807F-4B8D-818C-DDC750A3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Requirements</a:t>
            </a:r>
            <a:r>
              <a:rPr lang="nl-NL" dirty="0"/>
              <a:t> op te stellen vooraf (Wat wil de klant)</a:t>
            </a:r>
          </a:p>
          <a:p>
            <a:r>
              <a:rPr lang="nl-NL" dirty="0"/>
              <a:t>KPI’s te bepalen achteraf (hoe meten we het succes en kunnen een advies uitbrengen ?)</a:t>
            </a:r>
          </a:p>
          <a:p>
            <a:pPr lvl="1"/>
            <a:r>
              <a:rPr lang="nl-NL" dirty="0"/>
              <a:t>Bv: </a:t>
            </a:r>
          </a:p>
          <a:p>
            <a:pPr lvl="2"/>
            <a:r>
              <a:rPr lang="nl-NL" dirty="0"/>
              <a:t>Klanttevredenheid</a:t>
            </a:r>
          </a:p>
          <a:p>
            <a:pPr lvl="2"/>
            <a:r>
              <a:rPr lang="nl-NL" dirty="0"/>
              <a:t>Omzet in een jaar</a:t>
            </a:r>
          </a:p>
          <a:p>
            <a:pPr lvl="2"/>
            <a:r>
              <a:rPr lang="nl-NL" dirty="0"/>
              <a:t>Aantal medewerkers</a:t>
            </a:r>
          </a:p>
          <a:p>
            <a:pPr lvl="2"/>
            <a:r>
              <a:rPr lang="nl-NL" dirty="0"/>
              <a:t>Marktaandeel </a:t>
            </a:r>
          </a:p>
          <a:p>
            <a:pPr lvl="2"/>
            <a:r>
              <a:rPr lang="nl-NL" dirty="0"/>
              <a:t>Enz.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2050" name="Picture 2" descr="Power BI Designer and Power BI Dashboard | James Serra's Blog">
            <a:extLst>
              <a:ext uri="{FF2B5EF4-FFF2-40B4-BE49-F238E27FC236}">
                <a16:creationId xmlns:a16="http://schemas.microsoft.com/office/drawing/2014/main" id="{94534BBF-A33F-4536-AD85-940E4C6D4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96" y="2914650"/>
            <a:ext cx="5472870" cy="329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17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06C5-073F-40B9-B52B-902FE2AF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ICT &amp; Business flow. Van product via proces naar data </a:t>
            </a:r>
            <a:r>
              <a:rPr lang="nl-NL"/>
              <a:t>en advies</a:t>
            </a:r>
            <a:endParaRPr lang="nl-NL" dirty="0"/>
          </a:p>
        </p:txBody>
      </p:sp>
      <p:pic>
        <p:nvPicPr>
          <p:cNvPr id="4" name="Picture 2" descr="25-08-2016:Simplifying Process Improvement: Engage Process ...">
            <a:extLst>
              <a:ext uri="{FF2B5EF4-FFF2-40B4-BE49-F238E27FC236}">
                <a16:creationId xmlns:a16="http://schemas.microsoft.com/office/drawing/2014/main" id="{F09616AE-B717-4B89-9E93-5F147B574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02" y="2791700"/>
            <a:ext cx="4662974" cy="25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ower BI Designer and Power BI Dashboard | James Serra's Blog">
            <a:extLst>
              <a:ext uri="{FF2B5EF4-FFF2-40B4-BE49-F238E27FC236}">
                <a16:creationId xmlns:a16="http://schemas.microsoft.com/office/drawing/2014/main" id="{B2E2F5CF-9295-4929-8D9C-F3A0508E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343" y="2895989"/>
            <a:ext cx="3681536" cy="221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3931D54-260F-4FAE-8D86-60D0451C26D7}"/>
              </a:ext>
            </a:extLst>
          </p:cNvPr>
          <p:cNvSpPr/>
          <p:nvPr/>
        </p:nvSpPr>
        <p:spPr>
          <a:xfrm>
            <a:off x="5561045" y="3769567"/>
            <a:ext cx="2369975" cy="503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5BAF513-342F-4FF2-99CB-657DEE94110C}"/>
              </a:ext>
            </a:extLst>
          </p:cNvPr>
          <p:cNvSpPr/>
          <p:nvPr/>
        </p:nvSpPr>
        <p:spPr>
          <a:xfrm>
            <a:off x="6456784" y="4478694"/>
            <a:ext cx="699796" cy="11756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3791D-0636-4D39-80CB-78BF022FBF43}"/>
              </a:ext>
            </a:extLst>
          </p:cNvPr>
          <p:cNvSpPr txBox="1"/>
          <p:nvPr/>
        </p:nvSpPr>
        <p:spPr>
          <a:xfrm>
            <a:off x="2739871" y="6167633"/>
            <a:ext cx="400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Meten door Data op te slaan in database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E2F128F-0F39-4001-81BD-C01DFE404B71}"/>
              </a:ext>
            </a:extLst>
          </p:cNvPr>
          <p:cNvSpPr/>
          <p:nvPr/>
        </p:nvSpPr>
        <p:spPr>
          <a:xfrm>
            <a:off x="6806682" y="6259966"/>
            <a:ext cx="90973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6C207-7BD8-4947-94B3-86694283A40A}"/>
              </a:ext>
            </a:extLst>
          </p:cNvPr>
          <p:cNvSpPr txBox="1"/>
          <p:nvPr/>
        </p:nvSpPr>
        <p:spPr>
          <a:xfrm>
            <a:off x="7931020" y="6170294"/>
            <a:ext cx="77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791B0-8948-4E2F-9CC6-D7BE8CABB412}"/>
              </a:ext>
            </a:extLst>
          </p:cNvPr>
          <p:cNvSpPr txBox="1"/>
          <p:nvPr/>
        </p:nvSpPr>
        <p:spPr>
          <a:xfrm>
            <a:off x="9504892" y="6154508"/>
            <a:ext cx="77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F024907-2B68-448F-A379-0510F17DD397}"/>
              </a:ext>
            </a:extLst>
          </p:cNvPr>
          <p:cNvSpPr/>
          <p:nvPr/>
        </p:nvSpPr>
        <p:spPr>
          <a:xfrm>
            <a:off x="8542395" y="6246841"/>
            <a:ext cx="90973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EDFC5E-61A3-4599-BF49-B18A3D7ACF85}"/>
              </a:ext>
            </a:extLst>
          </p:cNvPr>
          <p:cNvSpPr txBox="1"/>
          <p:nvPr/>
        </p:nvSpPr>
        <p:spPr>
          <a:xfrm>
            <a:off x="7099148" y="6508054"/>
            <a:ext cx="244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Uitlezen uit database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8CDF7-194E-45D7-AEE3-F1D4A4401F7A}"/>
              </a:ext>
            </a:extLst>
          </p:cNvPr>
          <p:cNvSpPr txBox="1"/>
          <p:nvPr/>
        </p:nvSpPr>
        <p:spPr>
          <a:xfrm>
            <a:off x="9612302" y="6536965"/>
            <a:ext cx="244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Analyse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2FE6F7D1-EA5E-40D4-8A9B-0B41F86BFEE6}"/>
              </a:ext>
            </a:extLst>
          </p:cNvPr>
          <p:cNvSpPr/>
          <p:nvPr/>
        </p:nvSpPr>
        <p:spPr>
          <a:xfrm>
            <a:off x="10366310" y="5187820"/>
            <a:ext cx="307910" cy="10721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13E71-A15B-40F6-B524-3B989A825D50}"/>
              </a:ext>
            </a:extLst>
          </p:cNvPr>
          <p:cNvSpPr txBox="1"/>
          <p:nvPr/>
        </p:nvSpPr>
        <p:spPr>
          <a:xfrm>
            <a:off x="10817723" y="5614864"/>
            <a:ext cx="123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Visualisatie</a:t>
            </a:r>
          </a:p>
        </p:txBody>
      </p:sp>
    </p:spTree>
    <p:extLst>
      <p:ext uri="{BB962C8B-B14F-4D97-AF65-F5344CB8AC3E}">
        <p14:creationId xmlns:p14="http://schemas.microsoft.com/office/powerpoint/2010/main" val="17065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2ABBA176E0543834C8486553297C2" ma:contentTypeVersion="11" ma:contentTypeDescription="Een nieuw document maken." ma:contentTypeScope="" ma:versionID="cf906f737a6cf599a5faafd27207354c">
  <xsd:schema xmlns:xsd="http://www.w3.org/2001/XMLSchema" xmlns:xs="http://www.w3.org/2001/XMLSchema" xmlns:p="http://schemas.microsoft.com/office/2006/metadata/properties" xmlns:ns3="7017ef6f-1cf4-4d52-8299-705b888c571c" xmlns:ns4="661d1fd4-03af-4d0c-9c6a-83744a825638" targetNamespace="http://schemas.microsoft.com/office/2006/metadata/properties" ma:root="true" ma:fieldsID="0fedf8fa5332a15d86a85874f491db56" ns3:_="" ns4:_="">
    <xsd:import namespace="7017ef6f-1cf4-4d52-8299-705b888c571c"/>
    <xsd:import namespace="661d1fd4-03af-4d0c-9c6a-83744a8256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17ef6f-1cf4-4d52-8299-705b888c57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d1fd4-03af-4d0c-9c6a-83744a82563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0E4DC5-659D-420F-B68D-7D3E05D59DA0}">
  <ds:schemaRefs>
    <ds:schemaRef ds:uri="http://schemas.openxmlformats.org/package/2006/metadata/core-properties"/>
    <ds:schemaRef ds:uri="http://purl.org/dc/terms/"/>
    <ds:schemaRef ds:uri="7017ef6f-1cf4-4d52-8299-705b888c571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661d1fd4-03af-4d0c-9c6a-83744a82563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5FF524B-58E0-478D-85C9-D24E1383FB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18F976-64A9-473C-926D-A0CC51F6C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17ef6f-1cf4-4d52-8299-705b888c571c"/>
    <ds:schemaRef ds:uri="661d1fd4-03af-4d0c-9c6a-83744a8256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ICT &amp; Business (en data)</vt:lpstr>
      <vt:lpstr>Doel ICT – door middel van ICT een proces verbeteren bij een klant/doelgroep</vt:lpstr>
      <vt:lpstr>Doel ICT – door middel van ICT een proces verbeteren bij een klant/doelgroep</vt:lpstr>
      <vt:lpstr>Door:</vt:lpstr>
      <vt:lpstr>De ICT &amp; Business flow. Van product via proces naar data en advies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&amp; Business (en data)</dc:title>
  <dc:creator>Halteren,Hans H.J.A. van</dc:creator>
  <cp:lastModifiedBy>Halteren,Hans H.J.A. van</cp:lastModifiedBy>
  <cp:revision>4</cp:revision>
  <dcterms:created xsi:type="dcterms:W3CDTF">2019-09-23T10:52:49Z</dcterms:created>
  <dcterms:modified xsi:type="dcterms:W3CDTF">2019-09-30T06:46:32Z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0x0101007232ABBA176E0543834C8486553297C2</vt:lpwstr>
  </property>
</Properties>
</file>