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DB130-FAE8-423E-B0E4-355A813F9E5F}" v="238" dt="2021-07-14T09:16:0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teren,Hans H.J.A. van" userId="744d8a58-57b7-4741-b2e7-11f854c35014" providerId="ADAL" clId="{563DB130-FAE8-423E-B0E4-355A813F9E5F}"/>
    <pc:docChg chg="undo redo custSel modSld">
      <pc:chgData name="Halteren,Hans H.J.A. van" userId="744d8a58-57b7-4741-b2e7-11f854c35014" providerId="ADAL" clId="{563DB130-FAE8-423E-B0E4-355A813F9E5F}" dt="2021-07-14T09:22:06.175" v="579"/>
      <pc:docMkLst>
        <pc:docMk/>
      </pc:docMkLst>
      <pc:sldChg chg="modSp mod">
        <pc:chgData name="Halteren,Hans H.J.A. van" userId="744d8a58-57b7-4741-b2e7-11f854c35014" providerId="ADAL" clId="{563DB130-FAE8-423E-B0E4-355A813F9E5F}" dt="2021-07-14T09:14:22.874" v="40" actId="20577"/>
        <pc:sldMkLst>
          <pc:docMk/>
          <pc:sldMk cId="2536945940" sldId="256"/>
        </pc:sldMkLst>
        <pc:spChg chg="mod">
          <ac:chgData name="Halteren,Hans H.J.A. van" userId="744d8a58-57b7-4741-b2e7-11f854c35014" providerId="ADAL" clId="{563DB130-FAE8-423E-B0E4-355A813F9E5F}" dt="2021-07-14T09:14:22.874" v="40" actId="20577"/>
          <ac:spMkLst>
            <pc:docMk/>
            <pc:sldMk cId="2536945940" sldId="256"/>
            <ac:spMk id="2" creationId="{F86B5E06-3507-4914-ADF9-F149BA68822F}"/>
          </ac:spMkLst>
        </pc:spChg>
      </pc:sldChg>
      <pc:sldChg chg="modSp">
        <pc:chgData name="Halteren,Hans H.J.A. van" userId="744d8a58-57b7-4741-b2e7-11f854c35014" providerId="ADAL" clId="{563DB130-FAE8-423E-B0E4-355A813F9E5F}" dt="2021-07-14T09:16:07.026" v="278" actId="20577"/>
        <pc:sldMkLst>
          <pc:docMk/>
          <pc:sldMk cId="351711614" sldId="257"/>
        </pc:sldMkLst>
        <pc:graphicFrameChg chg="mod">
          <ac:chgData name="Halteren,Hans H.J.A. van" userId="744d8a58-57b7-4741-b2e7-11f854c35014" providerId="ADAL" clId="{563DB130-FAE8-423E-B0E4-355A813F9E5F}" dt="2021-07-14T09:16:07.026" v="278" actId="20577"/>
          <ac:graphicFrameMkLst>
            <pc:docMk/>
            <pc:sldMk cId="351711614" sldId="257"/>
            <ac:graphicFrameMk id="5" creationId="{D638161B-18AC-422B-8EE7-AC57A30E2597}"/>
          </ac:graphicFrameMkLst>
        </pc:graphicFrameChg>
      </pc:sldChg>
      <pc:sldChg chg="modSp mod">
        <pc:chgData name="Halteren,Hans H.J.A. van" userId="744d8a58-57b7-4741-b2e7-11f854c35014" providerId="ADAL" clId="{563DB130-FAE8-423E-B0E4-355A813F9E5F}" dt="2021-07-14T09:19:58.467" v="544" actId="20577"/>
        <pc:sldMkLst>
          <pc:docMk/>
          <pc:sldMk cId="2940303821" sldId="258"/>
        </pc:sldMkLst>
        <pc:spChg chg="mod">
          <ac:chgData name="Halteren,Hans H.J.A. van" userId="744d8a58-57b7-4741-b2e7-11f854c35014" providerId="ADAL" clId="{563DB130-FAE8-423E-B0E4-355A813F9E5F}" dt="2021-07-14T09:19:58.467" v="544" actId="20577"/>
          <ac:spMkLst>
            <pc:docMk/>
            <pc:sldMk cId="2940303821" sldId="258"/>
            <ac:spMk id="7" creationId="{56E81D3E-C493-4A8D-8546-353E162B7961}"/>
          </ac:spMkLst>
        </pc:spChg>
      </pc:sldChg>
      <pc:sldChg chg="modSp mod">
        <pc:chgData name="Halteren,Hans H.J.A. van" userId="744d8a58-57b7-4741-b2e7-11f854c35014" providerId="ADAL" clId="{563DB130-FAE8-423E-B0E4-355A813F9E5F}" dt="2021-07-14T09:22:06.175" v="579"/>
        <pc:sldMkLst>
          <pc:docMk/>
          <pc:sldMk cId="4016531805" sldId="259"/>
        </pc:sldMkLst>
        <pc:spChg chg="mod">
          <ac:chgData name="Halteren,Hans H.J.A. van" userId="744d8a58-57b7-4741-b2e7-11f854c35014" providerId="ADAL" clId="{563DB130-FAE8-423E-B0E4-355A813F9E5F}" dt="2021-07-14T09:22:06.175" v="579"/>
          <ac:spMkLst>
            <pc:docMk/>
            <pc:sldMk cId="4016531805" sldId="259"/>
            <ac:spMk id="3" creationId="{64FA9D89-CB41-4752-A3D9-B5DD1498188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1CECB-300E-4C9D-BFB5-8F291D9F34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979C1-E9AE-4FFF-86D1-F36E25E580C8}">
      <dgm:prSet/>
      <dgm:spPr/>
      <dgm:t>
        <a:bodyPr/>
        <a:lstStyle/>
        <a:p>
          <a:r>
            <a:rPr lang="nl-NL" b="1" i="0" dirty="0"/>
            <a:t>Search, </a:t>
          </a:r>
          <a:r>
            <a:rPr lang="nl-NL" b="1" i="0" dirty="0" err="1"/>
            <a:t>find</a:t>
          </a:r>
          <a:r>
            <a:rPr lang="nl-NL" b="1" i="0" dirty="0"/>
            <a:t>, </a:t>
          </a:r>
          <a:r>
            <a:rPr lang="nl-NL" b="1" i="0" dirty="0" err="1"/>
            <a:t>understand</a:t>
          </a:r>
          <a:r>
            <a:rPr lang="nl-NL" b="1" i="0" dirty="0"/>
            <a:t>, </a:t>
          </a:r>
          <a:r>
            <a:rPr lang="nl-NL" b="1" i="0" dirty="0" err="1"/>
            <a:t>improve</a:t>
          </a:r>
          <a:endParaRPr lang="en-US" dirty="0"/>
        </a:p>
      </dgm:t>
    </dgm:pt>
    <dgm:pt modelId="{CFEF2146-5802-42FA-89FF-F00CEA958F7B}" type="parTrans" cxnId="{618C9A80-C984-4E0F-B5C1-54B956E93F47}">
      <dgm:prSet/>
      <dgm:spPr/>
      <dgm:t>
        <a:bodyPr/>
        <a:lstStyle/>
        <a:p>
          <a:endParaRPr lang="en-US"/>
        </a:p>
      </dgm:t>
    </dgm:pt>
    <dgm:pt modelId="{7EFE60CC-ED54-4BC5-A17A-FFE6C1121E40}" type="sibTrans" cxnId="{618C9A80-C984-4E0F-B5C1-54B956E93F47}">
      <dgm:prSet/>
      <dgm:spPr/>
      <dgm:t>
        <a:bodyPr/>
        <a:lstStyle/>
        <a:p>
          <a:endParaRPr lang="en-US"/>
        </a:p>
      </dgm:t>
    </dgm:pt>
    <dgm:pt modelId="{65C75667-EB32-4A4B-8D91-79E1A739587D}">
      <dgm:prSet/>
      <dgm:spPr/>
      <dgm:t>
        <a:bodyPr/>
        <a:lstStyle/>
        <a:p>
          <a:r>
            <a:rPr lang="nl-NL" b="0" i="0"/>
            <a:t>solve by [Google|StackOverflow|YouTube|...]</a:t>
          </a:r>
          <a:endParaRPr lang="en-US"/>
        </a:p>
      </dgm:t>
    </dgm:pt>
    <dgm:pt modelId="{F86FBACE-5755-4C54-BEAC-63E308A39E12}" type="parTrans" cxnId="{5433788D-FBBF-432A-AC58-EBC7B3186194}">
      <dgm:prSet/>
      <dgm:spPr/>
      <dgm:t>
        <a:bodyPr/>
        <a:lstStyle/>
        <a:p>
          <a:endParaRPr lang="en-US"/>
        </a:p>
      </dgm:t>
    </dgm:pt>
    <dgm:pt modelId="{B3BBD008-2BAA-42BE-A10E-8682BE00B9DE}" type="sibTrans" cxnId="{5433788D-FBBF-432A-AC58-EBC7B3186194}">
      <dgm:prSet/>
      <dgm:spPr/>
      <dgm:t>
        <a:bodyPr/>
        <a:lstStyle/>
        <a:p>
          <a:endParaRPr lang="en-US"/>
        </a:p>
      </dgm:t>
    </dgm:pt>
    <dgm:pt modelId="{B01FBF38-FF52-41A2-B3E2-FA5861D0C1A6}">
      <dgm:prSet/>
      <dgm:spPr/>
      <dgm:t>
        <a:bodyPr/>
        <a:lstStyle/>
        <a:p>
          <a:r>
            <a:rPr lang="nl-NL" b="0" i="0" dirty="0"/>
            <a:t>fine, we </a:t>
          </a:r>
          <a:r>
            <a:rPr lang="nl-NL" b="0" i="0" dirty="0" err="1"/>
            <a:t>all</a:t>
          </a:r>
          <a:r>
            <a:rPr lang="nl-NL" b="0" i="0" dirty="0"/>
            <a:t> do </a:t>
          </a:r>
          <a:r>
            <a:rPr lang="nl-NL" b="0" i="0" dirty="0" err="1"/>
            <a:t>it</a:t>
          </a:r>
          <a:r>
            <a:rPr lang="nl-NL" b="0" i="0" dirty="0"/>
            <a:t>!</a:t>
          </a:r>
          <a:endParaRPr lang="en-US" dirty="0"/>
        </a:p>
      </dgm:t>
    </dgm:pt>
    <dgm:pt modelId="{0F9E8787-2FCD-4258-B3CE-6AE03AFB5F89}" type="parTrans" cxnId="{48EA90DB-8D14-4B1B-B70C-E2A365855E49}">
      <dgm:prSet/>
      <dgm:spPr/>
      <dgm:t>
        <a:bodyPr/>
        <a:lstStyle/>
        <a:p>
          <a:endParaRPr lang="en-US"/>
        </a:p>
      </dgm:t>
    </dgm:pt>
    <dgm:pt modelId="{DBAB6177-8ACC-4338-8F5D-4E0F53C3FBF8}" type="sibTrans" cxnId="{48EA90DB-8D14-4B1B-B70C-E2A365855E49}">
      <dgm:prSet/>
      <dgm:spPr/>
      <dgm:t>
        <a:bodyPr/>
        <a:lstStyle/>
        <a:p>
          <a:endParaRPr lang="en-US"/>
        </a:p>
      </dgm:t>
    </dgm:pt>
    <dgm:pt modelId="{242CFE82-5D95-421E-A20E-A2C5CF0E4747}">
      <dgm:prSet/>
      <dgm:spPr/>
      <dgm:t>
        <a:bodyPr/>
        <a:lstStyle/>
        <a:p>
          <a:r>
            <a:rPr lang="nl-NL" b="0" i="0" dirty="0"/>
            <a:t>Learning is a </a:t>
          </a:r>
          <a:r>
            <a:rPr lang="nl-NL" b="0" i="0" dirty="0" err="1"/>
            <a:t>repeating</a:t>
          </a:r>
          <a:r>
            <a:rPr lang="nl-NL" b="0" i="0" dirty="0"/>
            <a:t> </a:t>
          </a:r>
          <a:r>
            <a:rPr lang="nl-NL" b="0" i="0" dirty="0" err="1"/>
            <a:t>process</a:t>
          </a:r>
          <a:r>
            <a:rPr lang="nl-NL" b="0" i="0" dirty="0"/>
            <a:t> of </a:t>
          </a:r>
          <a:r>
            <a:rPr lang="nl-NL" b="0" i="0" dirty="0" err="1"/>
            <a:t>searching</a:t>
          </a:r>
          <a:r>
            <a:rPr lang="nl-NL" b="0" i="0" dirty="0"/>
            <a:t>, </a:t>
          </a:r>
          <a:r>
            <a:rPr lang="nl-NL" b="0" i="0" dirty="0" err="1"/>
            <a:t>finding</a:t>
          </a:r>
          <a:r>
            <a:rPr lang="nl-NL" b="0" i="0" dirty="0"/>
            <a:t>, </a:t>
          </a:r>
          <a:r>
            <a:rPr lang="nl-NL" b="0" i="0" dirty="0" err="1"/>
            <a:t>understanding</a:t>
          </a:r>
          <a:r>
            <a:rPr lang="nl-NL" b="0" i="0" dirty="0"/>
            <a:t> </a:t>
          </a:r>
          <a:r>
            <a:rPr lang="nl-NL" b="0" i="0" dirty="0" err="1"/>
            <a:t>and</a:t>
          </a:r>
          <a:r>
            <a:rPr lang="nl-NL" b="0" i="0" dirty="0"/>
            <a:t> </a:t>
          </a:r>
          <a:r>
            <a:rPr lang="nl-NL" b="0" i="0" dirty="0" err="1"/>
            <a:t>improving</a:t>
          </a:r>
          <a:endParaRPr lang="en-US" dirty="0"/>
        </a:p>
      </dgm:t>
    </dgm:pt>
    <dgm:pt modelId="{22852E28-0D89-41D8-8897-A306C731A85C}" type="parTrans" cxnId="{29206665-25F5-477A-8417-69C75CC22737}">
      <dgm:prSet/>
      <dgm:spPr/>
      <dgm:t>
        <a:bodyPr/>
        <a:lstStyle/>
        <a:p>
          <a:endParaRPr lang="en-US"/>
        </a:p>
      </dgm:t>
    </dgm:pt>
    <dgm:pt modelId="{C4E57B46-98C1-43E8-BEED-18647B00822E}" type="sibTrans" cxnId="{29206665-25F5-477A-8417-69C75CC22737}">
      <dgm:prSet/>
      <dgm:spPr/>
      <dgm:t>
        <a:bodyPr/>
        <a:lstStyle/>
        <a:p>
          <a:endParaRPr lang="en-US"/>
        </a:p>
      </dgm:t>
    </dgm:pt>
    <dgm:pt modelId="{80A6A1E4-19A7-495E-A5CD-1CA495AEE28D}">
      <dgm:prSet/>
      <dgm:spPr/>
      <dgm:t>
        <a:bodyPr/>
        <a:lstStyle/>
        <a:p>
          <a:r>
            <a:rPr lang="nl-NL" b="0" i="0" dirty="0" err="1"/>
            <a:t>understanding</a:t>
          </a:r>
          <a:r>
            <a:rPr lang="nl-NL" b="0" i="0" dirty="0"/>
            <a:t> = search </a:t>
          </a:r>
          <a:r>
            <a:rPr lang="nl-NL" b="0" i="0" dirty="0" err="1"/>
            <a:t>better</a:t>
          </a:r>
          <a:r>
            <a:rPr lang="nl-NL" b="0" i="0" dirty="0"/>
            <a:t> = More </a:t>
          </a:r>
          <a:r>
            <a:rPr lang="nl-NL" b="0" i="0" dirty="0" err="1"/>
            <a:t>valuable</a:t>
          </a:r>
          <a:r>
            <a:rPr lang="nl-NL" b="0" i="0" dirty="0"/>
            <a:t> </a:t>
          </a:r>
          <a:r>
            <a:rPr lang="nl-NL" b="0" i="0" dirty="0" err="1"/>
            <a:t>findings</a:t>
          </a:r>
          <a:endParaRPr lang="en-US" dirty="0"/>
        </a:p>
      </dgm:t>
    </dgm:pt>
    <dgm:pt modelId="{9886B043-51F3-4B11-9402-DFA12EF42D9E}" type="parTrans" cxnId="{D1866974-DF36-4BEA-814B-B0D289C3FBA5}">
      <dgm:prSet/>
      <dgm:spPr/>
      <dgm:t>
        <a:bodyPr/>
        <a:lstStyle/>
        <a:p>
          <a:endParaRPr lang="en-US"/>
        </a:p>
      </dgm:t>
    </dgm:pt>
    <dgm:pt modelId="{16278DC4-970A-46CE-AF60-4D181EAEF7CC}" type="sibTrans" cxnId="{D1866974-DF36-4BEA-814B-B0D289C3FBA5}">
      <dgm:prSet/>
      <dgm:spPr/>
      <dgm:t>
        <a:bodyPr/>
        <a:lstStyle/>
        <a:p>
          <a:endParaRPr lang="en-US"/>
        </a:p>
      </dgm:t>
    </dgm:pt>
    <dgm:pt modelId="{93EADA6C-58EA-4CC3-9449-681B72595488}">
      <dgm:prSet/>
      <dgm:spPr/>
      <dgm:t>
        <a:bodyPr/>
        <a:lstStyle/>
        <a:p>
          <a:r>
            <a:rPr lang="nl-NL" b="0" i="0" dirty="0" err="1"/>
            <a:t>finding</a:t>
          </a:r>
          <a:r>
            <a:rPr lang="nl-NL" b="0" i="0" dirty="0"/>
            <a:t> = </a:t>
          </a:r>
          <a:r>
            <a:rPr lang="nl-NL" b="0" i="0" dirty="0" err="1"/>
            <a:t>convenient</a:t>
          </a:r>
          <a:r>
            <a:rPr lang="nl-NL" b="0" i="0" dirty="0"/>
            <a:t>, </a:t>
          </a:r>
          <a:r>
            <a:rPr lang="nl-NL" b="0" i="0" dirty="0" err="1"/>
            <a:t>understanding</a:t>
          </a:r>
          <a:r>
            <a:rPr lang="nl-NL" b="0" i="0" dirty="0"/>
            <a:t> = </a:t>
          </a:r>
          <a:r>
            <a:rPr lang="nl-NL" b="0" i="0" dirty="0" err="1"/>
            <a:t>study</a:t>
          </a:r>
          <a:r>
            <a:rPr lang="nl-NL" b="0" i="0" dirty="0"/>
            <a:t> points!</a:t>
          </a:r>
          <a:endParaRPr lang="en-US" dirty="0"/>
        </a:p>
      </dgm:t>
    </dgm:pt>
    <dgm:pt modelId="{AF9F460A-B9B6-4E73-ACDD-D28A9D708900}" type="parTrans" cxnId="{46230E63-0D8A-4ED5-86C4-77EDB7A4F0A2}">
      <dgm:prSet/>
      <dgm:spPr/>
      <dgm:t>
        <a:bodyPr/>
        <a:lstStyle/>
        <a:p>
          <a:endParaRPr lang="en-US"/>
        </a:p>
      </dgm:t>
    </dgm:pt>
    <dgm:pt modelId="{33E98BC7-8C1A-4CCC-8952-99AEF4D5C679}" type="sibTrans" cxnId="{46230E63-0D8A-4ED5-86C4-77EDB7A4F0A2}">
      <dgm:prSet/>
      <dgm:spPr/>
      <dgm:t>
        <a:bodyPr/>
        <a:lstStyle/>
        <a:p>
          <a:endParaRPr lang="en-US"/>
        </a:p>
      </dgm:t>
    </dgm:pt>
    <dgm:pt modelId="{AEEB6F42-145B-4C51-9014-E9A19CFAD81F}" type="pres">
      <dgm:prSet presAssocID="{0691CECB-300E-4C9D-BFB5-8F291D9F34B2}" presName="linear" presStyleCnt="0">
        <dgm:presLayoutVars>
          <dgm:dir/>
          <dgm:animLvl val="lvl"/>
          <dgm:resizeHandles val="exact"/>
        </dgm:presLayoutVars>
      </dgm:prSet>
      <dgm:spPr/>
    </dgm:pt>
    <dgm:pt modelId="{5E7A4EFA-6241-4429-BC0B-85C593AEBFEA}" type="pres">
      <dgm:prSet presAssocID="{ED2979C1-E9AE-4FFF-86D1-F36E25E580C8}" presName="parentLin" presStyleCnt="0"/>
      <dgm:spPr/>
    </dgm:pt>
    <dgm:pt modelId="{65595862-F487-4129-AF21-C92DFAA3D77A}" type="pres">
      <dgm:prSet presAssocID="{ED2979C1-E9AE-4FFF-86D1-F36E25E580C8}" presName="parentLeftMargin" presStyleLbl="node1" presStyleIdx="0" presStyleCnt="3"/>
      <dgm:spPr/>
    </dgm:pt>
    <dgm:pt modelId="{E4F53512-D224-49DF-ABF3-7F85D275759B}" type="pres">
      <dgm:prSet presAssocID="{ED2979C1-E9AE-4FFF-86D1-F36E25E580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8F1693-4F4F-4ED9-A174-2A070F22262F}" type="pres">
      <dgm:prSet presAssocID="{ED2979C1-E9AE-4FFF-86D1-F36E25E580C8}" presName="negativeSpace" presStyleCnt="0"/>
      <dgm:spPr/>
    </dgm:pt>
    <dgm:pt modelId="{DEA2ACE3-D8A7-48C4-B99D-5B3CF7732932}" type="pres">
      <dgm:prSet presAssocID="{ED2979C1-E9AE-4FFF-86D1-F36E25E580C8}" presName="childText" presStyleLbl="conFgAcc1" presStyleIdx="0" presStyleCnt="3">
        <dgm:presLayoutVars>
          <dgm:bulletEnabled val="1"/>
        </dgm:presLayoutVars>
      </dgm:prSet>
      <dgm:spPr/>
    </dgm:pt>
    <dgm:pt modelId="{75EDAC13-3C0E-4351-AFAA-00D67C544201}" type="pres">
      <dgm:prSet presAssocID="{7EFE60CC-ED54-4BC5-A17A-FFE6C1121E40}" presName="spaceBetweenRectangles" presStyleCnt="0"/>
      <dgm:spPr/>
    </dgm:pt>
    <dgm:pt modelId="{8DD839F1-32C4-41E6-AD85-1074CD427BFC}" type="pres">
      <dgm:prSet presAssocID="{65C75667-EB32-4A4B-8D91-79E1A739587D}" presName="parentLin" presStyleCnt="0"/>
      <dgm:spPr/>
    </dgm:pt>
    <dgm:pt modelId="{8FF40753-172E-4BA3-B459-0CA52FE787A0}" type="pres">
      <dgm:prSet presAssocID="{65C75667-EB32-4A4B-8D91-79E1A739587D}" presName="parentLeftMargin" presStyleLbl="node1" presStyleIdx="0" presStyleCnt="3"/>
      <dgm:spPr/>
    </dgm:pt>
    <dgm:pt modelId="{E288CEE0-0F61-49DB-9C5C-FAA52FF1B9FD}" type="pres">
      <dgm:prSet presAssocID="{65C75667-EB32-4A4B-8D91-79E1A73958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C48A9A-1F96-4A46-8DC3-4B1F51588B1C}" type="pres">
      <dgm:prSet presAssocID="{65C75667-EB32-4A4B-8D91-79E1A739587D}" presName="negativeSpace" presStyleCnt="0"/>
      <dgm:spPr/>
    </dgm:pt>
    <dgm:pt modelId="{B681FB8B-3196-4366-8E45-BBB7ACA4CBB3}" type="pres">
      <dgm:prSet presAssocID="{65C75667-EB32-4A4B-8D91-79E1A739587D}" presName="childText" presStyleLbl="conFgAcc1" presStyleIdx="1" presStyleCnt="3">
        <dgm:presLayoutVars>
          <dgm:bulletEnabled val="1"/>
        </dgm:presLayoutVars>
      </dgm:prSet>
      <dgm:spPr/>
    </dgm:pt>
    <dgm:pt modelId="{E22EBBA6-CC18-4615-B220-FCAE055CD418}" type="pres">
      <dgm:prSet presAssocID="{B3BBD008-2BAA-42BE-A10E-8682BE00B9DE}" presName="spaceBetweenRectangles" presStyleCnt="0"/>
      <dgm:spPr/>
    </dgm:pt>
    <dgm:pt modelId="{63288DB1-5A32-46C2-9A50-2D9F4D588BBF}" type="pres">
      <dgm:prSet presAssocID="{93EADA6C-58EA-4CC3-9449-681B72595488}" presName="parentLin" presStyleCnt="0"/>
      <dgm:spPr/>
    </dgm:pt>
    <dgm:pt modelId="{76EA5ECD-CE63-4FA9-805D-E22A5F68F5B4}" type="pres">
      <dgm:prSet presAssocID="{93EADA6C-58EA-4CC3-9449-681B72595488}" presName="parentLeftMargin" presStyleLbl="node1" presStyleIdx="1" presStyleCnt="3"/>
      <dgm:spPr/>
    </dgm:pt>
    <dgm:pt modelId="{04B28752-162F-43B9-B648-D1367F167087}" type="pres">
      <dgm:prSet presAssocID="{93EADA6C-58EA-4CC3-9449-681B725954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75E427-3B1F-410B-9BE2-446369A4488C}" type="pres">
      <dgm:prSet presAssocID="{93EADA6C-58EA-4CC3-9449-681B72595488}" presName="negativeSpace" presStyleCnt="0"/>
      <dgm:spPr/>
    </dgm:pt>
    <dgm:pt modelId="{BA7769CB-D25D-48F2-80B4-1E9B785EB265}" type="pres">
      <dgm:prSet presAssocID="{93EADA6C-58EA-4CC3-9449-681B725954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158DD1F-FEFB-4E00-8814-84D7DBA9DD46}" type="presOf" srcId="{93EADA6C-58EA-4CC3-9449-681B72595488}" destId="{76EA5ECD-CE63-4FA9-805D-E22A5F68F5B4}" srcOrd="0" destOrd="0" presId="urn:microsoft.com/office/officeart/2005/8/layout/list1"/>
    <dgm:cxn modelId="{12506135-C28E-4BA6-B1F6-A01BF93A8FC2}" type="presOf" srcId="{65C75667-EB32-4A4B-8D91-79E1A739587D}" destId="{E288CEE0-0F61-49DB-9C5C-FAA52FF1B9FD}" srcOrd="1" destOrd="0" presId="urn:microsoft.com/office/officeart/2005/8/layout/list1"/>
    <dgm:cxn modelId="{BFF05335-9CF4-4A0F-A59E-E429D2B0796E}" type="presOf" srcId="{80A6A1E4-19A7-495E-A5CD-1CA495AEE28D}" destId="{B681FB8B-3196-4366-8E45-BBB7ACA4CBB3}" srcOrd="0" destOrd="2" presId="urn:microsoft.com/office/officeart/2005/8/layout/list1"/>
    <dgm:cxn modelId="{DE2FBB41-6DA7-4D2B-BF1A-22C98204ABE3}" type="presOf" srcId="{B01FBF38-FF52-41A2-B3E2-FA5861D0C1A6}" destId="{B681FB8B-3196-4366-8E45-BBB7ACA4CBB3}" srcOrd="0" destOrd="0" presId="urn:microsoft.com/office/officeart/2005/8/layout/list1"/>
    <dgm:cxn modelId="{46230E63-0D8A-4ED5-86C4-77EDB7A4F0A2}" srcId="{0691CECB-300E-4C9D-BFB5-8F291D9F34B2}" destId="{93EADA6C-58EA-4CC3-9449-681B72595488}" srcOrd="2" destOrd="0" parTransId="{AF9F460A-B9B6-4E73-ACDD-D28A9D708900}" sibTransId="{33E98BC7-8C1A-4CCC-8952-99AEF4D5C679}"/>
    <dgm:cxn modelId="{29206665-25F5-477A-8417-69C75CC22737}" srcId="{65C75667-EB32-4A4B-8D91-79E1A739587D}" destId="{242CFE82-5D95-421E-A20E-A2C5CF0E4747}" srcOrd="1" destOrd="0" parTransId="{22852E28-0D89-41D8-8897-A306C731A85C}" sibTransId="{C4E57B46-98C1-43E8-BEED-18647B00822E}"/>
    <dgm:cxn modelId="{2B1D8145-7452-455D-9983-1E76788D85E0}" type="presOf" srcId="{242CFE82-5D95-421E-A20E-A2C5CF0E4747}" destId="{B681FB8B-3196-4366-8E45-BBB7ACA4CBB3}" srcOrd="0" destOrd="1" presId="urn:microsoft.com/office/officeart/2005/8/layout/list1"/>
    <dgm:cxn modelId="{80F7CB6A-A27B-416C-A769-5AD6E723DF08}" type="presOf" srcId="{65C75667-EB32-4A4B-8D91-79E1A739587D}" destId="{8FF40753-172E-4BA3-B459-0CA52FE787A0}" srcOrd="0" destOrd="0" presId="urn:microsoft.com/office/officeart/2005/8/layout/list1"/>
    <dgm:cxn modelId="{05B31850-7810-4ADE-BD6A-429771E5770D}" type="presOf" srcId="{0691CECB-300E-4C9D-BFB5-8F291D9F34B2}" destId="{AEEB6F42-145B-4C51-9014-E9A19CFAD81F}" srcOrd="0" destOrd="0" presId="urn:microsoft.com/office/officeart/2005/8/layout/list1"/>
    <dgm:cxn modelId="{D09A3E53-6D2E-4114-BADA-0404C3537707}" type="presOf" srcId="{93EADA6C-58EA-4CC3-9449-681B72595488}" destId="{04B28752-162F-43B9-B648-D1367F167087}" srcOrd="1" destOrd="0" presId="urn:microsoft.com/office/officeart/2005/8/layout/list1"/>
    <dgm:cxn modelId="{D1866974-DF36-4BEA-814B-B0D289C3FBA5}" srcId="{65C75667-EB32-4A4B-8D91-79E1A739587D}" destId="{80A6A1E4-19A7-495E-A5CD-1CA495AEE28D}" srcOrd="2" destOrd="0" parTransId="{9886B043-51F3-4B11-9402-DFA12EF42D9E}" sibTransId="{16278DC4-970A-46CE-AF60-4D181EAEF7CC}"/>
    <dgm:cxn modelId="{618C9A80-C984-4E0F-B5C1-54B956E93F47}" srcId="{0691CECB-300E-4C9D-BFB5-8F291D9F34B2}" destId="{ED2979C1-E9AE-4FFF-86D1-F36E25E580C8}" srcOrd="0" destOrd="0" parTransId="{CFEF2146-5802-42FA-89FF-F00CEA958F7B}" sibTransId="{7EFE60CC-ED54-4BC5-A17A-FFE6C1121E40}"/>
    <dgm:cxn modelId="{5433788D-FBBF-432A-AC58-EBC7B3186194}" srcId="{0691CECB-300E-4C9D-BFB5-8F291D9F34B2}" destId="{65C75667-EB32-4A4B-8D91-79E1A739587D}" srcOrd="1" destOrd="0" parTransId="{F86FBACE-5755-4C54-BEAC-63E308A39E12}" sibTransId="{B3BBD008-2BAA-42BE-A10E-8682BE00B9DE}"/>
    <dgm:cxn modelId="{E28F2BC5-F75F-4724-968F-4AB049EC9DE1}" type="presOf" srcId="{ED2979C1-E9AE-4FFF-86D1-F36E25E580C8}" destId="{E4F53512-D224-49DF-ABF3-7F85D275759B}" srcOrd="1" destOrd="0" presId="urn:microsoft.com/office/officeart/2005/8/layout/list1"/>
    <dgm:cxn modelId="{48EA90DB-8D14-4B1B-B70C-E2A365855E49}" srcId="{65C75667-EB32-4A4B-8D91-79E1A739587D}" destId="{B01FBF38-FF52-41A2-B3E2-FA5861D0C1A6}" srcOrd="0" destOrd="0" parTransId="{0F9E8787-2FCD-4258-B3CE-6AE03AFB5F89}" sibTransId="{DBAB6177-8ACC-4338-8F5D-4E0F53C3FBF8}"/>
    <dgm:cxn modelId="{E3CEFBDC-B584-461E-BDE4-B7DCCC0AF7DF}" type="presOf" srcId="{ED2979C1-E9AE-4FFF-86D1-F36E25E580C8}" destId="{65595862-F487-4129-AF21-C92DFAA3D77A}" srcOrd="0" destOrd="0" presId="urn:microsoft.com/office/officeart/2005/8/layout/list1"/>
    <dgm:cxn modelId="{AF42EC3D-513A-415B-8C10-615F0BE7EA38}" type="presParOf" srcId="{AEEB6F42-145B-4C51-9014-E9A19CFAD81F}" destId="{5E7A4EFA-6241-4429-BC0B-85C593AEBFEA}" srcOrd="0" destOrd="0" presId="urn:microsoft.com/office/officeart/2005/8/layout/list1"/>
    <dgm:cxn modelId="{21CDDB02-E809-47FE-9124-E0D962B2D992}" type="presParOf" srcId="{5E7A4EFA-6241-4429-BC0B-85C593AEBFEA}" destId="{65595862-F487-4129-AF21-C92DFAA3D77A}" srcOrd="0" destOrd="0" presId="urn:microsoft.com/office/officeart/2005/8/layout/list1"/>
    <dgm:cxn modelId="{ECDF44F8-EF42-4D91-B517-7DDDD1B959C0}" type="presParOf" srcId="{5E7A4EFA-6241-4429-BC0B-85C593AEBFEA}" destId="{E4F53512-D224-49DF-ABF3-7F85D275759B}" srcOrd="1" destOrd="0" presId="urn:microsoft.com/office/officeart/2005/8/layout/list1"/>
    <dgm:cxn modelId="{33B626C4-87D2-44CB-8590-934430600F15}" type="presParOf" srcId="{AEEB6F42-145B-4C51-9014-E9A19CFAD81F}" destId="{C68F1693-4F4F-4ED9-A174-2A070F22262F}" srcOrd="1" destOrd="0" presId="urn:microsoft.com/office/officeart/2005/8/layout/list1"/>
    <dgm:cxn modelId="{94FD423B-3AD3-4469-B945-A2A04AB783BA}" type="presParOf" srcId="{AEEB6F42-145B-4C51-9014-E9A19CFAD81F}" destId="{DEA2ACE3-D8A7-48C4-B99D-5B3CF7732932}" srcOrd="2" destOrd="0" presId="urn:microsoft.com/office/officeart/2005/8/layout/list1"/>
    <dgm:cxn modelId="{C3B8BD77-021D-4494-9F39-021191CC5EF7}" type="presParOf" srcId="{AEEB6F42-145B-4C51-9014-E9A19CFAD81F}" destId="{75EDAC13-3C0E-4351-AFAA-00D67C544201}" srcOrd="3" destOrd="0" presId="urn:microsoft.com/office/officeart/2005/8/layout/list1"/>
    <dgm:cxn modelId="{205E0373-9248-4668-AEEF-57F30490BD9C}" type="presParOf" srcId="{AEEB6F42-145B-4C51-9014-E9A19CFAD81F}" destId="{8DD839F1-32C4-41E6-AD85-1074CD427BFC}" srcOrd="4" destOrd="0" presId="urn:microsoft.com/office/officeart/2005/8/layout/list1"/>
    <dgm:cxn modelId="{1B60918D-84B9-42ED-BB5F-6049E8530556}" type="presParOf" srcId="{8DD839F1-32C4-41E6-AD85-1074CD427BFC}" destId="{8FF40753-172E-4BA3-B459-0CA52FE787A0}" srcOrd="0" destOrd="0" presId="urn:microsoft.com/office/officeart/2005/8/layout/list1"/>
    <dgm:cxn modelId="{1D43D6CD-2FEC-46C0-AD28-04C3BADCD6F0}" type="presParOf" srcId="{8DD839F1-32C4-41E6-AD85-1074CD427BFC}" destId="{E288CEE0-0F61-49DB-9C5C-FAA52FF1B9FD}" srcOrd="1" destOrd="0" presId="urn:microsoft.com/office/officeart/2005/8/layout/list1"/>
    <dgm:cxn modelId="{9A359ACE-47A0-47AD-88F1-9326E76C223E}" type="presParOf" srcId="{AEEB6F42-145B-4C51-9014-E9A19CFAD81F}" destId="{8DC48A9A-1F96-4A46-8DC3-4B1F51588B1C}" srcOrd="5" destOrd="0" presId="urn:microsoft.com/office/officeart/2005/8/layout/list1"/>
    <dgm:cxn modelId="{85E9E765-60E5-48C8-ADD3-A47450435B63}" type="presParOf" srcId="{AEEB6F42-145B-4C51-9014-E9A19CFAD81F}" destId="{B681FB8B-3196-4366-8E45-BBB7ACA4CBB3}" srcOrd="6" destOrd="0" presId="urn:microsoft.com/office/officeart/2005/8/layout/list1"/>
    <dgm:cxn modelId="{38131725-2A81-4117-A611-4C6E2471228F}" type="presParOf" srcId="{AEEB6F42-145B-4C51-9014-E9A19CFAD81F}" destId="{E22EBBA6-CC18-4615-B220-FCAE055CD418}" srcOrd="7" destOrd="0" presId="urn:microsoft.com/office/officeart/2005/8/layout/list1"/>
    <dgm:cxn modelId="{EF0328E4-1FE0-4F55-959D-C2768A8E7FD8}" type="presParOf" srcId="{AEEB6F42-145B-4C51-9014-E9A19CFAD81F}" destId="{63288DB1-5A32-46C2-9A50-2D9F4D588BBF}" srcOrd="8" destOrd="0" presId="urn:microsoft.com/office/officeart/2005/8/layout/list1"/>
    <dgm:cxn modelId="{82339AA0-3EEF-4CD5-BD2F-74A03895F454}" type="presParOf" srcId="{63288DB1-5A32-46C2-9A50-2D9F4D588BBF}" destId="{76EA5ECD-CE63-4FA9-805D-E22A5F68F5B4}" srcOrd="0" destOrd="0" presId="urn:microsoft.com/office/officeart/2005/8/layout/list1"/>
    <dgm:cxn modelId="{C62F9636-F22B-4BE0-AB54-C9E0A4A08AEF}" type="presParOf" srcId="{63288DB1-5A32-46C2-9A50-2D9F4D588BBF}" destId="{04B28752-162F-43B9-B648-D1367F167087}" srcOrd="1" destOrd="0" presId="urn:microsoft.com/office/officeart/2005/8/layout/list1"/>
    <dgm:cxn modelId="{6AFC72EA-142B-4090-98D9-024CD02E5F45}" type="presParOf" srcId="{AEEB6F42-145B-4C51-9014-E9A19CFAD81F}" destId="{1F75E427-3B1F-410B-9BE2-446369A4488C}" srcOrd="9" destOrd="0" presId="urn:microsoft.com/office/officeart/2005/8/layout/list1"/>
    <dgm:cxn modelId="{1BBB62E4-FA8D-4DE4-97F5-5238D23F4102}" type="presParOf" srcId="{AEEB6F42-145B-4C51-9014-E9A19CFAD81F}" destId="{BA7769CB-D25D-48F2-80B4-1E9B785EB2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2ACE3-D8A7-48C4-B99D-5B3CF7732932}">
      <dsp:nvSpPr>
        <dsp:cNvPr id="0" name=""/>
        <dsp:cNvSpPr/>
      </dsp:nvSpPr>
      <dsp:spPr>
        <a:xfrm>
          <a:off x="0" y="299402"/>
          <a:ext cx="882565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53512-D224-49DF-ABF3-7F85D275759B}">
      <dsp:nvSpPr>
        <dsp:cNvPr id="0" name=""/>
        <dsp:cNvSpPr/>
      </dsp:nvSpPr>
      <dsp:spPr>
        <a:xfrm>
          <a:off x="441282" y="48482"/>
          <a:ext cx="617796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512" tIns="0" rIns="233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i="0" kern="1200" dirty="0"/>
            <a:t>Search, </a:t>
          </a:r>
          <a:r>
            <a:rPr lang="nl-NL" sz="1700" b="1" i="0" kern="1200" dirty="0" err="1"/>
            <a:t>find</a:t>
          </a:r>
          <a:r>
            <a:rPr lang="nl-NL" sz="1700" b="1" i="0" kern="1200" dirty="0"/>
            <a:t>, </a:t>
          </a:r>
          <a:r>
            <a:rPr lang="nl-NL" sz="1700" b="1" i="0" kern="1200" dirty="0" err="1"/>
            <a:t>understand</a:t>
          </a:r>
          <a:r>
            <a:rPr lang="nl-NL" sz="1700" b="1" i="0" kern="1200" dirty="0"/>
            <a:t>, </a:t>
          </a:r>
          <a:r>
            <a:rPr lang="nl-NL" sz="1700" b="1" i="0" kern="1200" dirty="0" err="1"/>
            <a:t>improve</a:t>
          </a:r>
          <a:endParaRPr lang="en-US" sz="1700" kern="1200" dirty="0"/>
        </a:p>
      </dsp:txBody>
      <dsp:txXfrm>
        <a:off x="465780" y="72980"/>
        <a:ext cx="6128965" cy="452844"/>
      </dsp:txXfrm>
    </dsp:sp>
    <dsp:sp modelId="{B681FB8B-3196-4366-8E45-BBB7ACA4CBB3}">
      <dsp:nvSpPr>
        <dsp:cNvPr id="0" name=""/>
        <dsp:cNvSpPr/>
      </dsp:nvSpPr>
      <dsp:spPr>
        <a:xfrm>
          <a:off x="0" y="1070522"/>
          <a:ext cx="8825659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969" tIns="354076" rIns="6849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700" b="0" i="0" kern="1200" dirty="0"/>
            <a:t>fine, we </a:t>
          </a:r>
          <a:r>
            <a:rPr lang="nl-NL" sz="1700" b="0" i="0" kern="1200" dirty="0" err="1"/>
            <a:t>all</a:t>
          </a:r>
          <a:r>
            <a:rPr lang="nl-NL" sz="1700" b="0" i="0" kern="1200" dirty="0"/>
            <a:t> do </a:t>
          </a:r>
          <a:r>
            <a:rPr lang="nl-NL" sz="1700" b="0" i="0" kern="1200" dirty="0" err="1"/>
            <a:t>it</a:t>
          </a:r>
          <a:r>
            <a:rPr lang="nl-NL" sz="1700" b="0" i="0" kern="1200" dirty="0"/>
            <a:t>!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700" b="0" i="0" kern="1200" dirty="0"/>
            <a:t>Learning is a </a:t>
          </a:r>
          <a:r>
            <a:rPr lang="nl-NL" sz="1700" b="0" i="0" kern="1200" dirty="0" err="1"/>
            <a:t>repeating</a:t>
          </a:r>
          <a:r>
            <a:rPr lang="nl-NL" sz="1700" b="0" i="0" kern="1200" dirty="0"/>
            <a:t> </a:t>
          </a:r>
          <a:r>
            <a:rPr lang="nl-NL" sz="1700" b="0" i="0" kern="1200" dirty="0" err="1"/>
            <a:t>process</a:t>
          </a:r>
          <a:r>
            <a:rPr lang="nl-NL" sz="1700" b="0" i="0" kern="1200" dirty="0"/>
            <a:t> of </a:t>
          </a:r>
          <a:r>
            <a:rPr lang="nl-NL" sz="1700" b="0" i="0" kern="1200" dirty="0" err="1"/>
            <a:t>searching</a:t>
          </a:r>
          <a:r>
            <a:rPr lang="nl-NL" sz="1700" b="0" i="0" kern="1200" dirty="0"/>
            <a:t>, </a:t>
          </a:r>
          <a:r>
            <a:rPr lang="nl-NL" sz="1700" b="0" i="0" kern="1200" dirty="0" err="1"/>
            <a:t>finding</a:t>
          </a:r>
          <a:r>
            <a:rPr lang="nl-NL" sz="1700" b="0" i="0" kern="1200" dirty="0"/>
            <a:t>, </a:t>
          </a:r>
          <a:r>
            <a:rPr lang="nl-NL" sz="1700" b="0" i="0" kern="1200" dirty="0" err="1"/>
            <a:t>understanding</a:t>
          </a:r>
          <a:r>
            <a:rPr lang="nl-NL" sz="1700" b="0" i="0" kern="1200" dirty="0"/>
            <a:t> </a:t>
          </a:r>
          <a:r>
            <a:rPr lang="nl-NL" sz="1700" b="0" i="0" kern="1200" dirty="0" err="1"/>
            <a:t>and</a:t>
          </a:r>
          <a:r>
            <a:rPr lang="nl-NL" sz="1700" b="0" i="0" kern="1200" dirty="0"/>
            <a:t> </a:t>
          </a:r>
          <a:r>
            <a:rPr lang="nl-NL" sz="1700" b="0" i="0" kern="1200" dirty="0" err="1"/>
            <a:t>improving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700" b="0" i="0" kern="1200" dirty="0" err="1"/>
            <a:t>understanding</a:t>
          </a:r>
          <a:r>
            <a:rPr lang="nl-NL" sz="1700" b="0" i="0" kern="1200" dirty="0"/>
            <a:t> = search </a:t>
          </a:r>
          <a:r>
            <a:rPr lang="nl-NL" sz="1700" b="0" i="0" kern="1200" dirty="0" err="1"/>
            <a:t>better</a:t>
          </a:r>
          <a:r>
            <a:rPr lang="nl-NL" sz="1700" b="0" i="0" kern="1200" dirty="0"/>
            <a:t> = More </a:t>
          </a:r>
          <a:r>
            <a:rPr lang="nl-NL" sz="1700" b="0" i="0" kern="1200" dirty="0" err="1"/>
            <a:t>valuable</a:t>
          </a:r>
          <a:r>
            <a:rPr lang="nl-NL" sz="1700" b="0" i="0" kern="1200" dirty="0"/>
            <a:t> </a:t>
          </a:r>
          <a:r>
            <a:rPr lang="nl-NL" sz="1700" b="0" i="0" kern="1200" dirty="0" err="1"/>
            <a:t>findings</a:t>
          </a:r>
          <a:endParaRPr lang="en-US" sz="1700" kern="1200" dirty="0"/>
        </a:p>
      </dsp:txBody>
      <dsp:txXfrm>
        <a:off x="0" y="1070522"/>
        <a:ext cx="8825659" cy="1526175"/>
      </dsp:txXfrm>
    </dsp:sp>
    <dsp:sp modelId="{E288CEE0-0F61-49DB-9C5C-FAA52FF1B9FD}">
      <dsp:nvSpPr>
        <dsp:cNvPr id="0" name=""/>
        <dsp:cNvSpPr/>
      </dsp:nvSpPr>
      <dsp:spPr>
        <a:xfrm>
          <a:off x="441282" y="819602"/>
          <a:ext cx="617796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512" tIns="0" rIns="233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0" i="0" kern="1200"/>
            <a:t>solve by [Google|StackOverflow|YouTube|...]</a:t>
          </a:r>
          <a:endParaRPr lang="en-US" sz="1700" kern="1200"/>
        </a:p>
      </dsp:txBody>
      <dsp:txXfrm>
        <a:off x="465780" y="844100"/>
        <a:ext cx="6128965" cy="452844"/>
      </dsp:txXfrm>
    </dsp:sp>
    <dsp:sp modelId="{BA7769CB-D25D-48F2-80B4-1E9B785EB265}">
      <dsp:nvSpPr>
        <dsp:cNvPr id="0" name=""/>
        <dsp:cNvSpPr/>
      </dsp:nvSpPr>
      <dsp:spPr>
        <a:xfrm>
          <a:off x="0" y="2939417"/>
          <a:ext cx="882565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28752-162F-43B9-B648-D1367F167087}">
      <dsp:nvSpPr>
        <dsp:cNvPr id="0" name=""/>
        <dsp:cNvSpPr/>
      </dsp:nvSpPr>
      <dsp:spPr>
        <a:xfrm>
          <a:off x="441282" y="2688497"/>
          <a:ext cx="617796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512" tIns="0" rIns="233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0" i="0" kern="1200" dirty="0" err="1"/>
            <a:t>finding</a:t>
          </a:r>
          <a:r>
            <a:rPr lang="nl-NL" sz="1700" b="0" i="0" kern="1200" dirty="0"/>
            <a:t> = </a:t>
          </a:r>
          <a:r>
            <a:rPr lang="nl-NL" sz="1700" b="0" i="0" kern="1200" dirty="0" err="1"/>
            <a:t>convenient</a:t>
          </a:r>
          <a:r>
            <a:rPr lang="nl-NL" sz="1700" b="0" i="0" kern="1200" dirty="0"/>
            <a:t>, </a:t>
          </a:r>
          <a:r>
            <a:rPr lang="nl-NL" sz="1700" b="0" i="0" kern="1200" dirty="0" err="1"/>
            <a:t>understanding</a:t>
          </a:r>
          <a:r>
            <a:rPr lang="nl-NL" sz="1700" b="0" i="0" kern="1200" dirty="0"/>
            <a:t> = </a:t>
          </a:r>
          <a:r>
            <a:rPr lang="nl-NL" sz="1700" b="0" i="0" kern="1200" dirty="0" err="1"/>
            <a:t>study</a:t>
          </a:r>
          <a:r>
            <a:rPr lang="nl-NL" sz="1700" b="0" i="0" kern="1200" dirty="0"/>
            <a:t> points!</a:t>
          </a:r>
          <a:endParaRPr lang="en-US" sz="1700" kern="1200" dirty="0"/>
        </a:p>
      </dsp:txBody>
      <dsp:txXfrm>
        <a:off x="465780" y="2712995"/>
        <a:ext cx="6128965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5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4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4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0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44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9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854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3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71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622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42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54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7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0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3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5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448650-24FF-4502-954C-9697510F1C02}" type="datetimeFigureOut">
              <a:rPr lang="nl-NL" smtClean="0"/>
              <a:t>14-7-2021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32764B-7AA1-4A84-8CB3-E1406C37E4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5E06-3507-4914-ADF9-F149BA688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i="0" dirty="0">
                <a:effectLst/>
                <a:latin typeface="-apple-system"/>
              </a:rPr>
              <a:t>Search, </a:t>
            </a:r>
            <a:r>
              <a:rPr lang="nl-NL" b="1" i="0" dirty="0" err="1">
                <a:effectLst/>
                <a:latin typeface="-apple-system"/>
              </a:rPr>
              <a:t>find</a:t>
            </a:r>
            <a:r>
              <a:rPr lang="nl-NL" b="1" i="0" dirty="0">
                <a:effectLst/>
                <a:latin typeface="-apple-system"/>
              </a:rPr>
              <a:t>, </a:t>
            </a:r>
            <a:r>
              <a:rPr lang="nl-NL" b="1" i="0" dirty="0" err="1">
                <a:effectLst/>
                <a:latin typeface="-apple-system"/>
              </a:rPr>
              <a:t>understand</a:t>
            </a:r>
            <a:r>
              <a:rPr lang="nl-NL" b="1" i="0" dirty="0">
                <a:effectLst/>
                <a:latin typeface="-apple-system"/>
              </a:rPr>
              <a:t>, </a:t>
            </a:r>
            <a:r>
              <a:rPr lang="nl-NL" b="1" i="0" dirty="0" err="1">
                <a:effectLst/>
                <a:latin typeface="-apple-system"/>
              </a:rPr>
              <a:t>improve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AF30C-5E61-4844-ACAA-3FC554092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94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8161B-18AC-422B-8EE7-AC57A30E2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6276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81D3E-C493-4A8D-8546-353E162B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-apple-system"/>
              </a:rPr>
              <a:t>How do </a:t>
            </a:r>
            <a:r>
              <a:rPr lang="nl-NL" b="1" i="0" dirty="0" err="1">
                <a:solidFill>
                  <a:schemeClr val="tx1"/>
                </a:solidFill>
                <a:effectLst/>
                <a:latin typeface="-apple-system"/>
              </a:rPr>
              <a:t>you</a:t>
            </a:r>
            <a:r>
              <a:rPr lang="nl-NL" b="1" i="0" dirty="0">
                <a:solidFill>
                  <a:schemeClr val="tx1"/>
                </a:solidFill>
                <a:effectLst/>
                <a:latin typeface="-apple-system"/>
              </a:rPr>
              <a:t> show </a:t>
            </a:r>
            <a:r>
              <a:rPr lang="nl-NL" b="1" i="0" dirty="0" err="1">
                <a:solidFill>
                  <a:schemeClr val="tx1"/>
                </a:solidFill>
                <a:effectLst/>
                <a:latin typeface="-apple-system"/>
              </a:rPr>
              <a:t>understanding</a:t>
            </a:r>
            <a:r>
              <a:rPr lang="nl-NL" b="1" i="0" dirty="0">
                <a:solidFill>
                  <a:schemeClr val="tx1"/>
                </a:solidFill>
                <a:effectLst/>
                <a:latin typeface="-apple-system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Back in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the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days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individual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reproduction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of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solving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techniques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in a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similar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problem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... A test. We do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not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do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this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anymore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Nowadays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the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communication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of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your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understanding</a:t>
            </a:r>
            <a:endParaRPr lang="nl-NL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-apple-system"/>
              </a:rPr>
              <a:t>spoken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in a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dialog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/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lesson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/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presentation</a:t>
            </a:r>
            <a:endParaRPr lang="nl-NL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written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in a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blogarticle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/tutorial/(research)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in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this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course: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showing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-apple-system"/>
              </a:rPr>
              <a:t>comprehension</a:t>
            </a:r>
            <a:r>
              <a:rPr lang="nl-NL" b="0" i="0" dirty="0">
                <a:solidFill>
                  <a:schemeClr val="tx1"/>
                </a:solidFill>
                <a:effectLst/>
                <a:latin typeface="-apple-system"/>
              </a:rPr>
              <a:t> in a  (research) notebook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0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9D89-CB41-4752-A3D9-B5DD1498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HBO focuses on the application of theory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reproducible application presupposes understanding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b="0" i="0" dirty="0" err="1">
                <a:effectLst/>
                <a:latin typeface="-apple-system"/>
              </a:rPr>
              <a:t>understanding</a:t>
            </a:r>
            <a:r>
              <a:rPr lang="nl-NL" b="0" i="0" dirty="0">
                <a:effectLst/>
                <a:latin typeface="-apple-system"/>
              </a:rPr>
              <a:t> </a:t>
            </a:r>
            <a:r>
              <a:rPr lang="nl-NL" b="0" i="0" dirty="0" err="1">
                <a:effectLst/>
                <a:latin typeface="-apple-system"/>
              </a:rPr>
              <a:t>applied</a:t>
            </a:r>
            <a:r>
              <a:rPr lang="nl-NL" b="0" i="0" dirty="0">
                <a:effectLst/>
                <a:latin typeface="-apple-system"/>
              </a:rPr>
              <a:t> </a:t>
            </a:r>
            <a:r>
              <a:rPr lang="nl-NL" b="0" i="0" dirty="0" err="1">
                <a:effectLst/>
                <a:latin typeface="-apple-system"/>
              </a:rPr>
              <a:t>concepts</a:t>
            </a:r>
            <a:endParaRPr lang="nl-NL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skill in actual application: how do you build in steps, systematically and structured to your solution</a:t>
            </a:r>
            <a:endParaRPr lang="nl-NL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you apply this principle to problems of variable scale: from building a query to conducting a research upon graduation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53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181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Century Gothic</vt:lpstr>
      <vt:lpstr>Wingdings 3</vt:lpstr>
      <vt:lpstr>Ion Boardroom</vt:lpstr>
      <vt:lpstr>Search, find, understand, improve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Zoeken, vinden, begrijpen, verbeteren</dc:title>
  <dc:creator>Halteren,Hans H.J.A. van</dc:creator>
  <cp:lastModifiedBy>Halteren,Hans H.J.A. van</cp:lastModifiedBy>
  <cp:revision>1</cp:revision>
  <dcterms:created xsi:type="dcterms:W3CDTF">2021-07-14T09:08:32Z</dcterms:created>
  <dcterms:modified xsi:type="dcterms:W3CDTF">2021-07-14T09:22:16Z</dcterms:modified>
</cp:coreProperties>
</file>