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9030" y="2906484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Computer</a:t>
            </a:r>
            <a:br>
              <a:rPr lang="en-US" sz="72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sz="72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shortcut </a:t>
            </a:r>
            <a:br>
              <a:rPr lang="en-US" sz="72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sz="72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keys</a:t>
            </a:r>
            <a:endParaRPr lang="en-US" sz="72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8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011" y="1005839"/>
            <a:ext cx="8425543" cy="5133704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1455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77367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lgerian" panose="04020705040A02060702" pitchFamily="82" charset="0"/>
              </a:rPr>
              <a:t>Excel </a:t>
            </a:r>
            <a:r>
              <a:rPr lang="en-US" sz="6000" b="1" dirty="0" smtClean="0">
                <a:latin typeface="Algerian" panose="04020705040A02060702" pitchFamily="82" charset="0"/>
              </a:rPr>
              <a:t>Shortcuts KEYS</a:t>
            </a:r>
            <a:endParaRPr lang="en-US" sz="6000" b="1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33891"/>
            <a:ext cx="9221704" cy="4953995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2244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429" y="943429"/>
            <a:ext cx="9037183" cy="52251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29" y="707937"/>
            <a:ext cx="9037183" cy="5460634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0979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PowerPoint Shortcut Keys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650" y="1538513"/>
            <a:ext cx="8434950" cy="4905829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3173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914" y="725714"/>
            <a:ext cx="8636000" cy="518550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14" y="725714"/>
            <a:ext cx="8984343" cy="5491463"/>
          </a:xfrm>
          <a:prstGeom prst="rect">
            <a:avLst/>
          </a:prstGeom>
          <a:ln>
            <a:solidFill>
              <a:srgbClr val="00206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4652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7" y="609600"/>
            <a:ext cx="9414555" cy="55009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609601"/>
            <a:ext cx="9414555" cy="5718628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291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457" y="769257"/>
            <a:ext cx="9008155" cy="51419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27" y="769256"/>
            <a:ext cx="9044585" cy="5141965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8046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Slide Show </a:t>
            </a:r>
            <a:r>
              <a:rPr lang="en-US" sz="4000" b="1" dirty="0" smtClean="0">
                <a:latin typeface="Algerian" panose="04020705040A02060702" pitchFamily="82" charset="0"/>
              </a:rPr>
              <a:t>Mode Shortcuts KEYS </a:t>
            </a:r>
            <a:endParaRPr lang="en-US" sz="4000" b="1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656" y="1582056"/>
            <a:ext cx="8640830" cy="4731657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0828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171" y="2380343"/>
            <a:ext cx="8282441" cy="25545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89" y="2380343"/>
            <a:ext cx="8854004" cy="2554514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5931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3669" y="2830286"/>
            <a:ext cx="8915400" cy="3777622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THANK YOU </a:t>
            </a:r>
            <a:endParaRPr lang="en-US" sz="88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1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Algerian" panose="04020705040A02060702" pitchFamily="82" charset="0"/>
              </a:rPr>
              <a:t>Computer shortcut keys:-</a:t>
            </a:r>
            <a:endParaRPr lang="en-US" sz="4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225040"/>
            <a:ext cx="8915400" cy="377762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Computer shortcut keys are combinations of keyboard keys that perform specific tasks or actions more quickly than using a mouse. These shortcuts help improve productivity and streamline workflows. Below is a list of some common shortcut keys for both Windows and </a:t>
            </a:r>
            <a:r>
              <a:rPr lang="en-US" sz="2800" dirty="0" smtClean="0"/>
              <a:t>MS 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250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Algerian" panose="04020705040A02060702" pitchFamily="82" charset="0"/>
              </a:rPr>
              <a:t>BASIC SHORTCUT KEYS:</a:t>
            </a:r>
            <a:endParaRPr lang="en-US" sz="5400" b="1" dirty="0">
              <a:latin typeface="Algerian" panose="04020705040A02060702" pitchFamily="82" charset="0"/>
            </a:endParaRPr>
          </a:p>
        </p:txBody>
      </p:sp>
      <p:pic>
        <p:nvPicPr>
          <p:cNvPr id="36" name="Content Placeholder 3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554481"/>
            <a:ext cx="8911687" cy="4976948"/>
          </a:xfrm>
          <a:prstGeom prst="rect">
            <a:avLst/>
          </a:prstGeom>
          <a:ln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1369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857" y="441230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lgerian" panose="04020705040A02060702" pitchFamily="82" charset="0"/>
              </a:rPr>
              <a:t>Windows </a:t>
            </a:r>
            <a:r>
              <a:rPr lang="en-US" sz="5400" b="1" dirty="0" smtClean="0">
                <a:latin typeface="Algerian" panose="04020705040A02060702" pitchFamily="82" charset="0"/>
              </a:rPr>
              <a:t>Shortcuts KEYS</a:t>
            </a:r>
            <a:endParaRPr lang="en-US" sz="5400" b="1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549755"/>
            <a:ext cx="8806689" cy="486410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7737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510" y="1053302"/>
            <a:ext cx="9313816" cy="5360562"/>
          </a:xfrm>
          <a:prstGeom prst="rect">
            <a:avLst/>
          </a:prstGeom>
          <a:solidFill>
            <a:srgbClr val="0070C0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2558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Algerian" panose="04020705040A02060702" pitchFamily="82" charset="0"/>
              </a:rPr>
              <a:t>function </a:t>
            </a:r>
            <a:r>
              <a:rPr lang="en-US" sz="5400" b="1" dirty="0">
                <a:latin typeface="Algerian" panose="04020705040A02060702" pitchFamily="82" charset="0"/>
              </a:rPr>
              <a:t>key </a:t>
            </a:r>
            <a:r>
              <a:rPr lang="en-US" sz="5400" b="1" dirty="0" smtClean="0">
                <a:latin typeface="Algerian" panose="04020705040A02060702" pitchFamily="82" charset="0"/>
              </a:rPr>
              <a:t>f1 </a:t>
            </a:r>
            <a:r>
              <a:rPr lang="en-US" sz="5400" b="1" dirty="0">
                <a:latin typeface="Algerian" panose="04020705040A02060702" pitchFamily="82" charset="0"/>
              </a:rPr>
              <a:t>to f12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38514"/>
            <a:ext cx="9029253" cy="5065486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1639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771" y="2051687"/>
            <a:ext cx="10087428" cy="207037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944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lgerian" panose="04020705040A02060702" pitchFamily="82" charset="0"/>
              </a:rPr>
              <a:t>Browser Shortcuts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644" y="1632857"/>
            <a:ext cx="8212779" cy="4950823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9456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041" y="545733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Microsoft Word </a:t>
            </a:r>
            <a:r>
              <a:rPr lang="en-US" sz="4000" b="1" dirty="0" smtClean="0">
                <a:latin typeface="Algerian" panose="04020705040A02060702" pitchFamily="82" charset="0"/>
              </a:rPr>
              <a:t>Shortcuts KEYS</a:t>
            </a:r>
            <a:endParaRPr lang="en-US" sz="4000" b="1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593" y="1397727"/>
            <a:ext cx="8533961" cy="499001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83369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85</Words>
  <Application>Microsoft Office PowerPoint</Application>
  <PresentationFormat>Widescreen</PresentationFormat>
  <Paragraphs>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Century Gothic</vt:lpstr>
      <vt:lpstr>Wingdings 3</vt:lpstr>
      <vt:lpstr>Wisp</vt:lpstr>
      <vt:lpstr>Computer shortcut  keys</vt:lpstr>
      <vt:lpstr>Computer shortcut keys:-</vt:lpstr>
      <vt:lpstr>BASIC SHORTCUT KEYS:</vt:lpstr>
      <vt:lpstr>Windows Shortcuts KEYS</vt:lpstr>
      <vt:lpstr>PowerPoint Presentation</vt:lpstr>
      <vt:lpstr>function key f1 to f12 </vt:lpstr>
      <vt:lpstr>PowerPoint Presentation</vt:lpstr>
      <vt:lpstr>Browser Shortcuts</vt:lpstr>
      <vt:lpstr>Microsoft Word Shortcuts KEYS</vt:lpstr>
      <vt:lpstr>PowerPoint Presentation</vt:lpstr>
      <vt:lpstr>Excel Shortcuts KEYS</vt:lpstr>
      <vt:lpstr>PowerPoint Presentation</vt:lpstr>
      <vt:lpstr>PowerPoint Shortcut Keys</vt:lpstr>
      <vt:lpstr>PowerPoint Presentation</vt:lpstr>
      <vt:lpstr>PowerPoint Presentation</vt:lpstr>
      <vt:lpstr>PowerPoint Presentation</vt:lpstr>
      <vt:lpstr>Slide Show Mode Shortcuts KEYS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shortcut  keys</dc:title>
  <dc:creator>koti</dc:creator>
  <cp:lastModifiedBy>koti</cp:lastModifiedBy>
  <cp:revision>24</cp:revision>
  <dcterms:created xsi:type="dcterms:W3CDTF">2025-01-13T16:07:34Z</dcterms:created>
  <dcterms:modified xsi:type="dcterms:W3CDTF">2025-01-13T18:21:57Z</dcterms:modified>
</cp:coreProperties>
</file>