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17" r:id="rId8"/>
    <p:sldId id="391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42ED23-981A-47F0-A975-9F9DBE60B5D2}" type="datetime1">
              <a:rPr lang="tr-TR" smtClean="0"/>
              <a:t>9.06.2022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F25B81-550B-4C70-AB0F-9B1B0907CDCD}" type="datetime1">
              <a:rPr lang="tr-TR" smtClean="0"/>
              <a:t>9.06.2022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0949FC-ED65-4E56-A4EB-BA1B58DAD0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87A58C3-8901-492D-9376-01E59DACC57B}" type="datetime1">
              <a:rPr lang="tr-TR" smtClean="0"/>
              <a:t>9.06.2022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D9A3FB-FCE4-43ED-8C12-9181EDF9DCE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6AB4378-AB29-4F4F-805F-C4E72519CBDA}" type="datetime1">
              <a:rPr lang="tr-TR" smtClean="0"/>
              <a:t>9.06.2022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0E72E9-DEFC-4D8F-B629-ACDF7B1E1F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9.06.2022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 sz="4800"/>
              <a:t>3DFloat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Serbest Biçim: Şekil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İçerik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İçerik Yer Tutucus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22" name="Metin Yer Tutucusu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23" name="İçerik Yer Tutucus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aşlı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1" name="Alt Başlı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Resim Yer Tutucusu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2" name="Resim Yer Tutucusu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Serbest Biçim: Şekil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6" name="Serbest Biçim: Şekil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Serbest Biçim: Şekil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tr-TR"/>
              <a:t>Başlık eklemek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tr-TR" sz="1600"/>
              <a:t>Metin eklemek için tıklayın</a:t>
            </a:r>
          </a:p>
        </p:txBody>
      </p:sp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8" name="Resim Yer Tutucusu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9" name="Resim Yer Tutucusu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0" name="Resim Yer Tutucusu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Grafik Tablosu 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Serbest Biçim: Şekil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Serbest 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0" name="Serbest 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Serbest 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40" name="Başlı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tr-TR"/>
              <a:t>Ekip</a:t>
            </a:r>
          </a:p>
        </p:txBody>
      </p:sp>
      <p:grpSp>
        <p:nvGrpSpPr>
          <p:cNvPr id="51" name="Gr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Serbest Biçim: Şekil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3" name="Serbest Biçim: Şekil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6" name="Resim Yer Tutucusu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7" name="Resim Yer Tutucusu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8" name="Resim Yer Tutucusu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9" name="Resim Yer Tutucusu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63" name="Metin Yer Tutucusu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1" name="Metin Yer Tutucusu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5" name="Metin Yer Tutucusu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4" name="Metin Yer Tutucusu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7" name="Metin Yer Tutucusu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6" name="Metin Yer Tutucusu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9" name="Metin Yer Tutucusu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8" name="Metin Yer Tutucusu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İçerik 2 sütunu (karşılaştırma slayd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Örnek Alt Bilgi Metni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Yer Tutucusu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F3F8C77E-D162-4EFE-678E-BA6EA35A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/>
            <a:r>
              <a:rPr lang="tr-TR" dirty="0"/>
              <a:t>9 Haziran 2022, Perşembe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68E9A744-DD0C-99BD-8A2F-8F5BDD6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tr-TR" smtClean="0"/>
              <a:pPr rtl="0">
                <a:spcAft>
                  <a:spcPts val="600"/>
                </a:spcAft>
              </a:pPr>
              <a:t>1</a:t>
            </a:fld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9975" y="1597399"/>
            <a:ext cx="5057776" cy="1050552"/>
          </a:xfrm>
        </p:spPr>
        <p:txBody>
          <a:bodyPr wrap="square" rtlCol="0" anchor="b" anchorCtr="0">
            <a:normAutofit fontScale="90000"/>
          </a:bodyPr>
          <a:lstStyle/>
          <a:p>
            <a:pPr rtl="0"/>
            <a:r>
              <a:rPr lang="tr-TR" b="1" dirty="0">
                <a:solidFill>
                  <a:schemeClr val="tx2"/>
                </a:solidFill>
                <a:highlight>
                  <a:srgbClr val="000000"/>
                </a:highlight>
              </a:rPr>
              <a:t>Siber Güvenlik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14" y="4854949"/>
            <a:ext cx="1792286" cy="479051"/>
          </a:xfrm>
        </p:spPr>
        <p:txBody>
          <a:bodyPr wrap="square" rtlCol="0">
            <a:normAutofit lnSpcReduction="10000"/>
          </a:bodyPr>
          <a:lstStyle/>
          <a:p>
            <a:pPr rtl="0"/>
            <a:r>
              <a:rPr lang="tr-TR" dirty="0">
                <a:solidFill>
                  <a:schemeClr val="tx2">
                    <a:alpha val="60000"/>
                  </a:schemeClr>
                </a:solidFill>
                <a:highlight>
                  <a:srgbClr val="000000"/>
                </a:highlight>
              </a:rPr>
              <a:t>Yavuz Çiçek 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1" y="1136445"/>
            <a:ext cx="3952875" cy="1743856"/>
          </a:xfrm>
        </p:spPr>
        <p:txBody>
          <a:bodyPr rtlCol="0"/>
          <a:lstStyle/>
          <a:p>
            <a:pPr rtl="0"/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53333"/>
            <a:ext cx="2887662" cy="1408919"/>
          </a:xfrm>
        </p:spPr>
        <p:txBody>
          <a:bodyPr rtlCol="0"/>
          <a:lstStyle/>
          <a:p>
            <a:pPr rtl="0"/>
            <a:r>
              <a:rPr lang="tr-TR" dirty="0"/>
              <a:t>Proje Amacı Ve Konusu</a:t>
            </a:r>
          </a:p>
          <a:p>
            <a:pPr rtl="0"/>
            <a:r>
              <a:rPr lang="tr-TR" dirty="0"/>
              <a:t>Projede </a:t>
            </a:r>
            <a:r>
              <a:rPr lang="tr-TR" dirty="0" err="1"/>
              <a:t>Kullanılıcak</a:t>
            </a:r>
            <a:r>
              <a:rPr lang="tr-TR" dirty="0"/>
              <a:t> Altyapı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208928" y="1952625"/>
            <a:ext cx="3233931" cy="2936877"/>
          </a:xfrm>
        </p:spPr>
      </p:pic>
      <p:pic>
        <p:nvPicPr>
          <p:cNvPr id="10" name="Resim Yer Tutucusu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442858" y="390525"/>
            <a:ext cx="2796641" cy="2716360"/>
          </a:xfrm>
        </p:spPr>
      </p:pic>
      <p:pic>
        <p:nvPicPr>
          <p:cNvPr id="12" name="Resim Yer Tutucusu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8591550" y="3778871"/>
            <a:ext cx="2905401" cy="2728342"/>
          </a:xfrm>
        </p:spPr>
      </p:pic>
      <p:sp>
        <p:nvSpPr>
          <p:cNvPr id="13" name="Tarih Yer Tutucusu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tr-TR" dirty="0"/>
              <a:t>9 Haziran 2022, Perşembe</a:t>
            </a:r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tr-TR" dirty="0"/>
              <a:t>Proje Amacı</a:t>
            </a:r>
          </a:p>
        </p:txBody>
      </p:sp>
      <p:pic>
        <p:nvPicPr>
          <p:cNvPr id="18" name="Resim Yer Tutucusu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731" r="26731"/>
          <a:stretch/>
        </p:blipFill>
        <p:spPr>
          <a:xfrm>
            <a:off x="0" y="0"/>
            <a:ext cx="6083808" cy="3776472"/>
          </a:xfrm>
        </p:spPr>
      </p:pic>
      <p:pic>
        <p:nvPicPr>
          <p:cNvPr id="25" name="Resim Yer Tutucusu 24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27255" r="27255"/>
          <a:stretch/>
        </p:blipFill>
        <p:spPr>
          <a:xfrm>
            <a:off x="6108192" y="0"/>
            <a:ext cx="6083808" cy="3776472"/>
          </a:xfrm>
        </p:spPr>
      </p:pic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tr-TR" dirty="0"/>
              <a:t>9 Haziran 2022, Perşembe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tr-TR" dirty="0"/>
              <a:t>Siber güvenlik </a:t>
            </a:r>
            <a:r>
              <a:rPr lang="tr-TR" dirty="0" err="1"/>
              <a:t>toollarının</a:t>
            </a:r>
            <a:r>
              <a:rPr lang="tr-TR" dirty="0"/>
              <a:t> </a:t>
            </a:r>
            <a:r>
              <a:rPr lang="tr-TR" dirty="0" err="1"/>
              <a:t>clientta</a:t>
            </a:r>
            <a:r>
              <a:rPr lang="tr-TR" dirty="0"/>
              <a:t> </a:t>
            </a:r>
            <a:r>
              <a:rPr lang="tr-TR" dirty="0" err="1"/>
              <a:t>çalıştırmaktır.Aslında</a:t>
            </a:r>
            <a:r>
              <a:rPr lang="tr-TR" dirty="0"/>
              <a:t> hali hazırda baktığımız zaman piyasada </a:t>
            </a:r>
            <a:r>
              <a:rPr lang="tr-TR" dirty="0" err="1"/>
              <a:t>Trhackme</a:t>
            </a:r>
            <a:r>
              <a:rPr lang="tr-TR" dirty="0"/>
              <a:t> ve </a:t>
            </a:r>
            <a:r>
              <a:rPr lang="tr-TR" dirty="0" err="1"/>
              <a:t>Hackthebox</a:t>
            </a:r>
            <a:r>
              <a:rPr lang="tr-TR" dirty="0"/>
              <a:t> gibi siteler var ama bunlar direkt olarak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çalştırmak</a:t>
            </a:r>
            <a:r>
              <a:rPr lang="tr-TR" dirty="0"/>
              <a:t> yerine eğitim içerisinde olduğundan dolayı böyle bir proje sunmak istedim.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rbest Biçim: Şekil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Serbest Biçim: Şekil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42" name="Serbest Biçim: Şekil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 useBgFill="1">
        <p:nvSpPr>
          <p:cNvPr id="46" name="Dikdörtgen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Dikdörtgen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672685"/>
            <a:ext cx="5345112" cy="542673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rtl="0">
              <a:lnSpc>
                <a:spcPct val="100000"/>
              </a:lnSpc>
            </a:pPr>
            <a:r>
              <a:rPr lang="tr-TR" sz="3600" kern="1200" dirty="0">
                <a:solidFill>
                  <a:schemeClr val="tx1"/>
                </a:solidFill>
                <a:ea typeface="+mj-ea"/>
                <a:cs typeface="+mj-cs"/>
              </a:rPr>
              <a:t>Projede </a:t>
            </a:r>
            <a:r>
              <a:rPr lang="tr-TR" sz="3600" kern="1200" dirty="0" err="1">
                <a:solidFill>
                  <a:schemeClr val="tx1"/>
                </a:solidFill>
                <a:ea typeface="+mj-ea"/>
                <a:cs typeface="+mj-cs"/>
              </a:rPr>
              <a:t>Kullanılıcak</a:t>
            </a:r>
            <a:r>
              <a:rPr lang="tr-TR" sz="3600" kern="1200" dirty="0">
                <a:solidFill>
                  <a:schemeClr val="tx1"/>
                </a:solidFill>
                <a:ea typeface="+mj-ea"/>
                <a:cs typeface="+mj-cs"/>
              </a:rPr>
              <a:t> Altyapı</a:t>
            </a: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412255"/>
            <a:ext cx="4986337" cy="3112120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tr-TR" dirty="0"/>
              <a:t>Sistemin </a:t>
            </a:r>
            <a:r>
              <a:rPr lang="tr-TR" dirty="0" err="1"/>
              <a:t>Backend</a:t>
            </a:r>
            <a:r>
              <a:rPr lang="tr-TR" dirty="0"/>
              <a:t> Tarafını  ASP.NET MVC ile.(istenilen </a:t>
            </a:r>
            <a:r>
              <a:rPr lang="tr-TR" dirty="0" err="1"/>
              <a:t>toolları</a:t>
            </a:r>
            <a:r>
              <a:rPr lang="tr-TR" dirty="0"/>
              <a:t>  tek bir altyapıdan yönetmek ve eklemek için)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tr-TR" kern="1200" dirty="0">
                <a:latin typeface="+mn-lt"/>
                <a:ea typeface="+mn-ea"/>
                <a:cs typeface="+mn-cs"/>
              </a:rPr>
              <a:t>ASP seçmemdeki sebep elinde bulundurduğu dokümantasyondan kaynaklı hem de arkasında barındırdığı C# dilinin her türlü alanda kullanımından dolayı</a:t>
            </a:r>
          </a:p>
          <a:p>
            <a:pPr marL="0" indent="0" rtl="0">
              <a:lnSpc>
                <a:spcPct val="100000"/>
              </a:lnSpc>
              <a:buNone/>
            </a:pPr>
            <a:endParaRPr lang="tr-T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dirty="0"/>
              <a:t>9 Haziran 2022, Perşembe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4</a:t>
            </a:fld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118CC61-E0AD-D7E6-9394-AA817E892E39}"/>
              </a:ext>
            </a:extLst>
          </p:cNvPr>
          <p:cNvSpPr txBox="1"/>
          <p:nvPr/>
        </p:nvSpPr>
        <p:spPr>
          <a:xfrm>
            <a:off x="6881575" y="1443615"/>
            <a:ext cx="4986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Öncelikle sitenin </a:t>
            </a:r>
            <a:r>
              <a:rPr lang="tr-TR" sz="2400" dirty="0" err="1"/>
              <a:t>anasayfasının</a:t>
            </a:r>
            <a:r>
              <a:rPr lang="tr-TR" sz="2400" dirty="0"/>
              <a:t> taslağı yan taraftaki şekilde </a:t>
            </a:r>
            <a:r>
              <a:rPr lang="tr-TR" sz="2400" dirty="0" err="1"/>
              <a:t>olucak</a:t>
            </a:r>
            <a:r>
              <a:rPr lang="tr-TR" sz="2400" dirty="0"/>
              <a:t> ama sosyal </a:t>
            </a:r>
            <a:r>
              <a:rPr lang="tr-TR" sz="2400" dirty="0" err="1"/>
              <a:t>media</a:t>
            </a:r>
            <a:r>
              <a:rPr lang="tr-TR" sz="2400" dirty="0"/>
              <a:t> hesapları ve iletişim gibi bilgiler </a:t>
            </a:r>
            <a:r>
              <a:rPr lang="tr-TR" sz="2400" dirty="0" err="1"/>
              <a:t>footer</a:t>
            </a:r>
            <a:r>
              <a:rPr lang="tr-TR" sz="2400" dirty="0"/>
              <a:t> alanında. </a:t>
            </a:r>
          </a:p>
          <a:p>
            <a:r>
              <a:rPr lang="tr-TR" sz="2400" dirty="0" err="1"/>
              <a:t>Navigatorler</a:t>
            </a:r>
            <a:r>
              <a:rPr lang="tr-TR" sz="2400" dirty="0"/>
              <a:t> ise sosyal medya hesabının olduğu yerde </a:t>
            </a:r>
            <a:r>
              <a:rPr lang="tr-TR" sz="2400" dirty="0" err="1"/>
              <a:t>olucak</a:t>
            </a:r>
            <a:r>
              <a:rPr lang="tr-TR" sz="2400" dirty="0"/>
              <a:t> bütün menülere oradan erişim </a:t>
            </a:r>
            <a:r>
              <a:rPr lang="tr-TR" sz="2400" dirty="0" err="1"/>
              <a:t>olucak</a:t>
            </a:r>
            <a:r>
              <a:rPr lang="tr-TR" sz="2400" dirty="0"/>
              <a:t>. </a:t>
            </a:r>
          </a:p>
          <a:p>
            <a:r>
              <a:rPr lang="tr-TR" sz="2400" dirty="0"/>
              <a:t>Sol </a:t>
            </a:r>
            <a:r>
              <a:rPr lang="tr-TR" sz="2400" dirty="0" err="1"/>
              <a:t>tarafada</a:t>
            </a:r>
            <a:r>
              <a:rPr lang="tr-TR" sz="2400" dirty="0"/>
              <a:t> bir aside alanı açıp </a:t>
            </a:r>
            <a:r>
              <a:rPr lang="tr-TR" sz="2400" dirty="0" err="1"/>
              <a:t>tool</a:t>
            </a:r>
            <a:r>
              <a:rPr lang="tr-TR" sz="2400" dirty="0"/>
              <a:t> hakkındaki </a:t>
            </a:r>
            <a:r>
              <a:rPr lang="tr-TR" sz="2400" dirty="0" err="1"/>
              <a:t>bilgileride</a:t>
            </a:r>
            <a:r>
              <a:rPr lang="tr-TR" sz="2400" dirty="0"/>
              <a:t> orada vermeyi düşünüyorum main(</a:t>
            </a:r>
            <a:r>
              <a:rPr lang="tr-TR" sz="2400" dirty="0" err="1"/>
              <a:t>content</a:t>
            </a:r>
            <a:r>
              <a:rPr lang="tr-TR" sz="2400" dirty="0"/>
              <a:t>) de de </a:t>
            </a:r>
            <a:r>
              <a:rPr lang="tr-TR" sz="2400" dirty="0" err="1"/>
              <a:t>toolun</a:t>
            </a:r>
            <a:r>
              <a:rPr lang="tr-TR" sz="2400" dirty="0"/>
              <a:t> kendisi </a:t>
            </a:r>
            <a:r>
              <a:rPr lang="tr-TR" sz="2400" dirty="0" err="1"/>
              <a:t>olucak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CCF9A11-C160-FC32-57C5-6558352202FC}"/>
              </a:ext>
            </a:extLst>
          </p:cNvPr>
          <p:cNvSpPr txBox="1"/>
          <p:nvPr/>
        </p:nvSpPr>
        <p:spPr>
          <a:xfrm>
            <a:off x="7026232" y="610544"/>
            <a:ext cx="469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Yapmayı Planladıklarım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A3AF0E6-F15E-69CB-C23A-E78DFEA22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24" y="4000500"/>
            <a:ext cx="3300968" cy="26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tr-TR" dirty="0"/>
              <a:t>Teşekkürler</a:t>
            </a:r>
          </a:p>
        </p:txBody>
      </p:sp>
      <p:sp>
        <p:nvSpPr>
          <p:cNvPr id="23" name="Alt Başlık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tr-TR" dirty="0"/>
              <a:t>Yavuz Çiçek	</a:t>
            </a:r>
          </a:p>
          <a:p>
            <a:pPr rtl="0"/>
            <a:r>
              <a:rPr lang="tr-TR" dirty="0"/>
              <a:t>kuguvega@linuxmail.org</a:t>
            </a:r>
          </a:p>
          <a:p>
            <a:pPr rtl="0"/>
            <a:r>
              <a:rPr lang="tr-TR" dirty="0"/>
              <a:t>Cybertools.com</a:t>
            </a:r>
          </a:p>
        </p:txBody>
      </p:sp>
      <p:pic>
        <p:nvPicPr>
          <p:cNvPr id="27" name="Resim Yer Tutucusu 26" descr="Veri Noktaları Dijital arka planı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Resim Yer Tutucusu 32" descr="Veri Noktaları Dijital arka planı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tr-TR" dirty="0"/>
              <a:t>9 Haziran 2022, Perşembe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92.tgt.Office_50301377_TF33713516_Win32_OJ112196127.potx" id="{BF394F44-30C1-4C04-B59A-E4AA2608C8F0}" vid="{3EE38AD3-D7C6-4B0B-8677-B0CED5DA8C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{0CE2B9DC-7CD5-41C3-AD7C-30057D97B69A}tf33713516_win32</Template>
  <TotalTime>99</TotalTime>
  <Words>195</Words>
  <Application>Microsoft Office PowerPoint</Application>
  <PresentationFormat>Geniş ekran</PresentationFormat>
  <Paragraphs>34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3DFloatVTI</vt:lpstr>
      <vt:lpstr>Siber Güvenlik</vt:lpstr>
      <vt:lpstr>İÇİNDEKİLER</vt:lpstr>
      <vt:lpstr>Proje Amacı</vt:lpstr>
      <vt:lpstr>Projede Kullanılıcak Altyapı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Yavuz Çiçek</dc:creator>
  <cp:lastModifiedBy>Yavuz Çiçek</cp:lastModifiedBy>
  <cp:revision>3</cp:revision>
  <dcterms:created xsi:type="dcterms:W3CDTF">2022-06-09T09:47:09Z</dcterms:created>
  <dcterms:modified xsi:type="dcterms:W3CDTF">2022-06-09T11:26:38Z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