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69" r:id="rId5"/>
    <p:sldId id="260" r:id="rId6"/>
    <p:sldId id="271" r:id="rId7"/>
    <p:sldId id="258" r:id="rId8"/>
    <p:sldId id="272" r:id="rId9"/>
    <p:sldId id="259" r:id="rId10"/>
    <p:sldId id="277" r:id="rId11"/>
    <p:sldId id="265" r:id="rId12"/>
  </p:sldIdLst>
  <p:sldSz cx="12192000" cy="6858000"/>
  <p:notesSz cx="6858000" cy="9144000"/>
  <p:embeddedFontLst>
    <p:embeddedFont>
      <p:font typeface="微软雅黑 Light" pitchFamily="34" charset="-122"/>
      <p:regular r:id="rId14"/>
    </p:embeddedFon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微软雅黑" pitchFamily="34" charset="-122"/>
      <p:regular r:id="rId19"/>
      <p:bold r:id="rId2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55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6CDCC"/>
    <a:srgbClr val="F25342"/>
    <a:srgbClr val="1F4E79"/>
    <a:srgbClr val="F9B1A9"/>
    <a:srgbClr val="FFC9C9"/>
    <a:srgbClr val="F57F73"/>
    <a:srgbClr val="50A2B6"/>
    <a:srgbClr val="F5F5F5"/>
    <a:srgbClr val="EAB200"/>
    <a:srgbClr val="32669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860" autoAdjust="0"/>
  </p:normalViewPr>
  <p:slideViewPr>
    <p:cSldViewPr snapToGrid="0" showGuides="1">
      <p:cViewPr varScale="1">
        <p:scale>
          <a:sx n="47" d="100"/>
          <a:sy n="47" d="100"/>
        </p:scale>
        <p:origin x="-672" y="-102"/>
      </p:cViewPr>
      <p:guideLst>
        <p:guide orient="horz" pos="55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113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1DDE1-AFAE-4C09-82EF-4C6384043394}" type="datetimeFigureOut">
              <a:rPr lang="zh-CN" altLang="en-US" smtClean="0"/>
              <a:pPr/>
              <a:t>2017/9/19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3F252-43E2-4F16-A9CE-2D2FFCD6F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4773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3F252-43E2-4F16-A9CE-2D2FFCD6F10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31921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Solrconfig.xml </a:t>
            </a:r>
            <a:r>
              <a:rPr lang="zh-CN" altLang="en-US" dirty="0" smtClean="0"/>
              <a:t>下修改</a:t>
            </a:r>
            <a:endParaRPr lang="en-US" altLang="zh-CN" dirty="0" smtClean="0"/>
          </a:p>
          <a:p>
            <a:r>
              <a:rPr lang="en-US" altLang="zh-CN" dirty="0" smtClean="0"/>
              <a:t>&lt;lib dir="/</a:t>
            </a:r>
            <a:r>
              <a:rPr lang="en-US" altLang="zh-CN" dirty="0" err="1" smtClean="0"/>
              <a:t>mnt</a:t>
            </a:r>
            <a:r>
              <a:rPr lang="en-US" altLang="zh-CN" dirty="0" smtClean="0"/>
              <a:t>/software/</a:t>
            </a:r>
            <a:r>
              <a:rPr lang="en-US" altLang="zh-CN" dirty="0" err="1" smtClean="0"/>
              <a:t>solr</a:t>
            </a:r>
            <a:r>
              <a:rPr lang="en-US" altLang="zh-CN" dirty="0" smtClean="0"/>
              <a:t>/server/</a:t>
            </a:r>
            <a:r>
              <a:rPr lang="en-US" altLang="zh-CN" dirty="0" err="1" smtClean="0"/>
              <a:t>solr</a:t>
            </a:r>
            <a:r>
              <a:rPr lang="en-US" altLang="zh-CN" dirty="0" smtClean="0"/>
              <a:t>/collection5/</a:t>
            </a:r>
            <a:r>
              <a:rPr lang="en-US" altLang="zh-CN" dirty="0" err="1" smtClean="0"/>
              <a:t>contrib</a:t>
            </a:r>
            <a:r>
              <a:rPr lang="en-US" altLang="zh-CN" dirty="0" smtClean="0"/>
              <a:t>/analysis-extras/</a:t>
            </a:r>
            <a:r>
              <a:rPr lang="en-US" altLang="zh-CN" dirty="0" err="1" smtClean="0"/>
              <a:t>lucene-libs</a:t>
            </a:r>
            <a:r>
              <a:rPr lang="en-US" altLang="zh-CN" dirty="0" smtClean="0"/>
              <a:t>" </a:t>
            </a:r>
            <a:r>
              <a:rPr lang="en-US" altLang="zh-CN" dirty="0" err="1" smtClean="0"/>
              <a:t>regex</a:t>
            </a:r>
            <a:r>
              <a:rPr lang="en-US" altLang="zh-CN" dirty="0" smtClean="0"/>
              <a:t>=".*\.jar" /&gt; 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这是拼音分词的扩展包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3F252-43E2-4F16-A9CE-2D2FFCD6F10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-1" fmla="*/ 0 w 12192000"/>
              <a:gd name="connsiteY0-2" fmla="*/ 0 h 6858000"/>
              <a:gd name="connsiteX1-3" fmla="*/ 12192000 w 12192000"/>
              <a:gd name="connsiteY1-4" fmla="*/ 0 h 6858000"/>
              <a:gd name="connsiteX2-5" fmla="*/ 12192000 w 12192000"/>
              <a:gd name="connsiteY2-6" fmla="*/ 4914900 h 6858000"/>
              <a:gd name="connsiteX3-7" fmla="*/ 0 w 12192000"/>
              <a:gd name="connsiteY3-8" fmla="*/ 6858000 h 6858000"/>
              <a:gd name="connsiteX4-9" fmla="*/ 0 w 12192000"/>
              <a:gd name="connsiteY4-1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49149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/>
          <p:cNvSpPr/>
          <p:nvPr userDrawn="1"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-1" fmla="*/ 0 w 12192000"/>
              <a:gd name="connsiteY0-2" fmla="*/ 0 h 6858000"/>
              <a:gd name="connsiteX1-3" fmla="*/ 12192000 w 12192000"/>
              <a:gd name="connsiteY1-4" fmla="*/ 0 h 6858000"/>
              <a:gd name="connsiteX2-5" fmla="*/ 12192000 w 12192000"/>
              <a:gd name="connsiteY2-6" fmla="*/ 4914900 h 6858000"/>
              <a:gd name="connsiteX3-7" fmla="*/ 0 w 12192000"/>
              <a:gd name="connsiteY3-8" fmla="*/ 6858000 h 6858000"/>
              <a:gd name="connsiteX4-9" fmla="*/ 0 w 12192000"/>
              <a:gd name="connsiteY4-1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49149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ogjava.net/zhyiwww/archive/2006/07/07/57122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buko.com/infodetail-920904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yinxiang.com/Home.acti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4786325" y="1718868"/>
            <a:ext cx="3706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err="1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Solr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技术分享</a:t>
            </a:r>
            <a:endParaRPr lang="zh-CN" altLang="en-US" sz="4800" b="1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01100" y="5974140"/>
            <a:ext cx="339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	       </a:t>
            </a:r>
            <a:r>
              <a:rPr lang="en-US" altLang="zh-CN" sz="2800" b="1" dirty="0" smtClean="0">
                <a:solidFill>
                  <a:srgbClr val="66CDCC"/>
                </a:solidFill>
                <a:latin typeface="微软雅黑 Light" pitchFamily="34" charset="-122"/>
                <a:ea typeface="微软雅黑 Light" pitchFamily="34" charset="-122"/>
              </a:rPr>
              <a:t>--</a:t>
            </a:r>
            <a:r>
              <a:rPr lang="zh-CN" altLang="en-US" sz="2800" b="1" dirty="0" smtClean="0">
                <a:solidFill>
                  <a:srgbClr val="66CDCC"/>
                </a:solidFill>
                <a:latin typeface="微软雅黑 Light" pitchFamily="34" charset="-122"/>
                <a:ea typeface="微软雅黑 Light" pitchFamily="34" charset="-122"/>
              </a:rPr>
              <a:t>王少辉</a:t>
            </a:r>
            <a:endParaRPr lang="zh-CN" altLang="en-US" sz="2800" b="1" dirty="0">
              <a:solidFill>
                <a:srgbClr val="66CDCC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826160" y="3362325"/>
            <a:ext cx="1117440" cy="37327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Lucene</a:t>
            </a:r>
            <a:endParaRPr lang="zh-CN" altLang="en-US" sz="14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248401" y="3362325"/>
            <a:ext cx="1117440" cy="3732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rgbClr val="326698"/>
                </a:solidFill>
                <a:latin typeface="微软雅黑 Light" pitchFamily="34" charset="-122"/>
                <a:ea typeface="微软雅黑 Light" pitchFamily="34" charset="-122"/>
              </a:rPr>
              <a:t>Solr</a:t>
            </a:r>
            <a:endParaRPr lang="zh-CN" altLang="en-US" sz="1400" dirty="0">
              <a:solidFill>
                <a:srgbClr val="326698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0157" y="1763485"/>
            <a:ext cx="13654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/>
          <p:cNvSpPr txBox="1"/>
          <p:nvPr/>
        </p:nvSpPr>
        <p:spPr>
          <a:xfrm>
            <a:off x="4618676" y="239193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Solr</a:t>
            </a:r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分词配置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5660572" y="981012"/>
            <a:ext cx="870857" cy="4571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2717" y="1012372"/>
            <a:ext cx="7756073" cy="3869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85295" y="4882243"/>
            <a:ext cx="7858125" cy="2399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37857" y="60960"/>
            <a:ext cx="952863" cy="833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4437533" y="4057711"/>
            <a:ext cx="3316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Thanks for listening</a:t>
            </a:r>
            <a:endParaRPr lang="zh-CN" altLang="en-US" sz="2800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4473363" y="2732538"/>
            <a:ext cx="3245275" cy="478971"/>
            <a:chOff x="4473363" y="2732538"/>
            <a:chExt cx="3245275" cy="478971"/>
          </a:xfrm>
        </p:grpSpPr>
        <p:grpSp>
          <p:nvGrpSpPr>
            <p:cNvPr id="43" name="组合 42"/>
            <p:cNvGrpSpPr/>
            <p:nvPr/>
          </p:nvGrpSpPr>
          <p:grpSpPr>
            <a:xfrm>
              <a:off x="4473363" y="2732538"/>
              <a:ext cx="3245275" cy="478971"/>
              <a:chOff x="4452923" y="4038826"/>
              <a:chExt cx="3245275" cy="478971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5375024" y="4038826"/>
                <a:ext cx="478971" cy="478971"/>
                <a:chOff x="4221960" y="3889829"/>
                <a:chExt cx="1001485" cy="1001485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4221960" y="3889829"/>
                  <a:ext cx="1001485" cy="1001485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Freeform 11"/>
                <p:cNvSpPr>
                  <a:spLocks noEditPoints="1"/>
                </p:cNvSpPr>
                <p:nvPr/>
              </p:nvSpPr>
              <p:spPr bwMode="auto">
                <a:xfrm>
                  <a:off x="4563163" y="4129053"/>
                  <a:ext cx="319079" cy="523037"/>
                </a:xfrm>
                <a:custGeom>
                  <a:avLst/>
                  <a:gdLst>
                    <a:gd name="T0" fmla="*/ 282 w 618"/>
                    <a:gd name="T1" fmla="*/ 19 h 1016"/>
                    <a:gd name="T2" fmla="*/ 594 w 618"/>
                    <a:gd name="T3" fmla="*/ 343 h 1016"/>
                    <a:gd name="T4" fmla="*/ 522 w 618"/>
                    <a:gd name="T5" fmla="*/ 511 h 1016"/>
                    <a:gd name="T6" fmla="*/ 346 w 618"/>
                    <a:gd name="T7" fmla="*/ 931 h 1016"/>
                    <a:gd name="T8" fmla="*/ 314 w 618"/>
                    <a:gd name="T9" fmla="*/ 1015 h 1016"/>
                    <a:gd name="T10" fmla="*/ 282 w 618"/>
                    <a:gd name="T11" fmla="*/ 923 h 1016"/>
                    <a:gd name="T12" fmla="*/ 98 w 618"/>
                    <a:gd name="T13" fmla="*/ 507 h 1016"/>
                    <a:gd name="T14" fmla="*/ 54 w 618"/>
                    <a:gd name="T15" fmla="*/ 175 h 1016"/>
                    <a:gd name="T16" fmla="*/ 282 w 618"/>
                    <a:gd name="T17" fmla="*/ 19 h 1016"/>
                    <a:gd name="T18" fmla="*/ 274 w 618"/>
                    <a:gd name="T19" fmla="*/ 415 h 1016"/>
                    <a:gd name="T20" fmla="*/ 406 w 618"/>
                    <a:gd name="T21" fmla="*/ 215 h 1016"/>
                    <a:gd name="T22" fmla="*/ 282 w 618"/>
                    <a:gd name="T23" fmla="*/ 183 h 1016"/>
                    <a:gd name="T24" fmla="*/ 274 w 618"/>
                    <a:gd name="T25" fmla="*/ 415 h 10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18" h="1016">
                      <a:moveTo>
                        <a:pt x="282" y="19"/>
                      </a:moveTo>
                      <a:cubicBezTo>
                        <a:pt x="451" y="0"/>
                        <a:pt x="618" y="128"/>
                        <a:pt x="594" y="343"/>
                      </a:cubicBezTo>
                      <a:cubicBezTo>
                        <a:pt x="586" y="418"/>
                        <a:pt x="551" y="463"/>
                        <a:pt x="522" y="511"/>
                      </a:cubicBezTo>
                      <a:cubicBezTo>
                        <a:pt x="449" y="631"/>
                        <a:pt x="375" y="750"/>
                        <a:pt x="346" y="931"/>
                      </a:cubicBezTo>
                      <a:cubicBezTo>
                        <a:pt x="343" y="950"/>
                        <a:pt x="347" y="1014"/>
                        <a:pt x="314" y="1015"/>
                      </a:cubicBezTo>
                      <a:cubicBezTo>
                        <a:pt x="278" y="1016"/>
                        <a:pt x="288" y="958"/>
                        <a:pt x="282" y="923"/>
                      </a:cubicBezTo>
                      <a:cubicBezTo>
                        <a:pt x="254" y="749"/>
                        <a:pt x="171" y="631"/>
                        <a:pt x="98" y="507"/>
                      </a:cubicBezTo>
                      <a:cubicBezTo>
                        <a:pt x="50" y="424"/>
                        <a:pt x="0" y="290"/>
                        <a:pt x="54" y="175"/>
                      </a:cubicBezTo>
                      <a:cubicBezTo>
                        <a:pt x="94" y="91"/>
                        <a:pt x="178" y="31"/>
                        <a:pt x="282" y="19"/>
                      </a:cubicBezTo>
                      <a:close/>
                      <a:moveTo>
                        <a:pt x="274" y="415"/>
                      </a:moveTo>
                      <a:cubicBezTo>
                        <a:pt x="413" y="452"/>
                        <a:pt x="480" y="296"/>
                        <a:pt x="406" y="215"/>
                      </a:cubicBezTo>
                      <a:cubicBezTo>
                        <a:pt x="378" y="185"/>
                        <a:pt x="324" y="174"/>
                        <a:pt x="282" y="183"/>
                      </a:cubicBezTo>
                      <a:cubicBezTo>
                        <a:pt x="154" y="211"/>
                        <a:pt x="173" y="388"/>
                        <a:pt x="274" y="41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6297125" y="4038826"/>
                <a:ext cx="478971" cy="478971"/>
                <a:chOff x="6704792" y="3889829"/>
                <a:chExt cx="1001485" cy="1001485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6704792" y="3889829"/>
                  <a:ext cx="1001485" cy="1001485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/>
              </p:nvGrpSpPr>
              <p:grpSpPr>
                <a:xfrm>
                  <a:off x="7011477" y="4176976"/>
                  <a:ext cx="388114" cy="427190"/>
                  <a:chOff x="4703763" y="1868488"/>
                  <a:chExt cx="2790825" cy="3071812"/>
                </a:xfrm>
                <a:solidFill>
                  <a:srgbClr val="66CDCC"/>
                </a:solidFill>
              </p:grpSpPr>
              <p:sp>
                <p:nvSpPr>
                  <p:cNvPr id="13" name="Freeform 15"/>
                  <p:cNvSpPr/>
                  <p:nvPr/>
                </p:nvSpPr>
                <p:spPr bwMode="auto">
                  <a:xfrm>
                    <a:off x="5389563" y="1868488"/>
                    <a:ext cx="1635125" cy="1852613"/>
                  </a:xfrm>
                  <a:custGeom>
                    <a:avLst/>
                    <a:gdLst>
                      <a:gd name="T0" fmla="*/ 202 w 434"/>
                      <a:gd name="T1" fmla="*/ 16 h 492"/>
                      <a:gd name="T2" fmla="*/ 430 w 434"/>
                      <a:gd name="T3" fmla="*/ 228 h 492"/>
                      <a:gd name="T4" fmla="*/ 166 w 434"/>
                      <a:gd name="T5" fmla="*/ 436 h 492"/>
                      <a:gd name="T6" fmla="*/ 70 w 434"/>
                      <a:gd name="T7" fmla="*/ 96 h 492"/>
                      <a:gd name="T8" fmla="*/ 202 w 434"/>
                      <a:gd name="T9" fmla="*/ 16 h 4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4" h="492">
                        <a:moveTo>
                          <a:pt x="202" y="16"/>
                        </a:moveTo>
                        <a:cubicBezTo>
                          <a:pt x="329" y="0"/>
                          <a:pt x="426" y="105"/>
                          <a:pt x="430" y="228"/>
                        </a:cubicBezTo>
                        <a:cubicBezTo>
                          <a:pt x="434" y="373"/>
                          <a:pt x="308" y="492"/>
                          <a:pt x="166" y="436"/>
                        </a:cubicBezTo>
                        <a:cubicBezTo>
                          <a:pt x="42" y="387"/>
                          <a:pt x="0" y="203"/>
                          <a:pt x="70" y="96"/>
                        </a:cubicBezTo>
                        <a:cubicBezTo>
                          <a:pt x="97" y="55"/>
                          <a:pt x="140" y="24"/>
                          <a:pt x="202" y="1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" name="Freeform 16"/>
                  <p:cNvSpPr/>
                  <p:nvPr/>
                </p:nvSpPr>
                <p:spPr bwMode="auto">
                  <a:xfrm>
                    <a:off x="4703763" y="3638550"/>
                    <a:ext cx="2790825" cy="1301750"/>
                  </a:xfrm>
                  <a:custGeom>
                    <a:avLst/>
                    <a:gdLst>
                      <a:gd name="T0" fmla="*/ 740 w 741"/>
                      <a:gd name="T1" fmla="*/ 346 h 346"/>
                      <a:gd name="T2" fmla="*/ 0 w 741"/>
                      <a:gd name="T3" fmla="*/ 346 h 346"/>
                      <a:gd name="T4" fmla="*/ 172 w 741"/>
                      <a:gd name="T5" fmla="*/ 6 h 346"/>
                      <a:gd name="T6" fmla="*/ 224 w 741"/>
                      <a:gd name="T7" fmla="*/ 2 h 346"/>
                      <a:gd name="T8" fmla="*/ 460 w 741"/>
                      <a:gd name="T9" fmla="*/ 86 h 346"/>
                      <a:gd name="T10" fmla="*/ 532 w 741"/>
                      <a:gd name="T11" fmla="*/ 54 h 346"/>
                      <a:gd name="T12" fmla="*/ 592 w 741"/>
                      <a:gd name="T13" fmla="*/ 14 h 346"/>
                      <a:gd name="T14" fmla="*/ 700 w 741"/>
                      <a:gd name="T15" fmla="*/ 146 h 346"/>
                      <a:gd name="T16" fmla="*/ 740 w 741"/>
                      <a:gd name="T17" fmla="*/ 346 h 3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1" h="346">
                        <a:moveTo>
                          <a:pt x="740" y="346"/>
                        </a:moveTo>
                        <a:cubicBezTo>
                          <a:pt x="493" y="346"/>
                          <a:pt x="247" y="346"/>
                          <a:pt x="0" y="346"/>
                        </a:cubicBezTo>
                        <a:cubicBezTo>
                          <a:pt x="14" y="192"/>
                          <a:pt x="52" y="47"/>
                          <a:pt x="172" y="6"/>
                        </a:cubicBezTo>
                        <a:cubicBezTo>
                          <a:pt x="180" y="3"/>
                          <a:pt x="206" y="0"/>
                          <a:pt x="224" y="2"/>
                        </a:cubicBezTo>
                        <a:cubicBezTo>
                          <a:pt x="309" y="13"/>
                          <a:pt x="377" y="92"/>
                          <a:pt x="460" y="86"/>
                        </a:cubicBezTo>
                        <a:cubicBezTo>
                          <a:pt x="484" y="84"/>
                          <a:pt x="512" y="68"/>
                          <a:pt x="532" y="54"/>
                        </a:cubicBezTo>
                        <a:cubicBezTo>
                          <a:pt x="553" y="39"/>
                          <a:pt x="573" y="14"/>
                          <a:pt x="592" y="14"/>
                        </a:cubicBezTo>
                        <a:cubicBezTo>
                          <a:pt x="638" y="14"/>
                          <a:pt x="684" y="110"/>
                          <a:pt x="700" y="146"/>
                        </a:cubicBezTo>
                        <a:cubicBezTo>
                          <a:pt x="726" y="207"/>
                          <a:pt x="741" y="281"/>
                          <a:pt x="740" y="34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2" name="组合 41"/>
              <p:cNvGrpSpPr/>
              <p:nvPr/>
            </p:nvGrpSpPr>
            <p:grpSpPr>
              <a:xfrm>
                <a:off x="7219227" y="4038826"/>
                <a:ext cx="478971" cy="478971"/>
                <a:chOff x="9187625" y="3889829"/>
                <a:chExt cx="1001485" cy="1001485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9187625" y="3889829"/>
                  <a:ext cx="1001485" cy="1001485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5" name="组合 14"/>
                <p:cNvGrpSpPr/>
                <p:nvPr/>
              </p:nvGrpSpPr>
              <p:grpSpPr>
                <a:xfrm>
                  <a:off x="9469324" y="4117583"/>
                  <a:ext cx="438086" cy="545976"/>
                  <a:chOff x="4706938" y="1582738"/>
                  <a:chExt cx="2984501" cy="3719513"/>
                </a:xfrm>
                <a:solidFill>
                  <a:schemeClr val="bg1"/>
                </a:solidFill>
              </p:grpSpPr>
              <p:sp>
                <p:nvSpPr>
                  <p:cNvPr id="16" name="Freeform 25"/>
                  <p:cNvSpPr/>
                  <p:nvPr/>
                </p:nvSpPr>
                <p:spPr bwMode="auto">
                  <a:xfrm>
                    <a:off x="7131051" y="3560763"/>
                    <a:ext cx="560388" cy="631825"/>
                  </a:xfrm>
                  <a:custGeom>
                    <a:avLst/>
                    <a:gdLst>
                      <a:gd name="T0" fmla="*/ 0 w 149"/>
                      <a:gd name="T1" fmla="*/ 160 h 168"/>
                      <a:gd name="T2" fmla="*/ 16 w 149"/>
                      <a:gd name="T3" fmla="*/ 8 h 168"/>
                      <a:gd name="T4" fmla="*/ 22 w 149"/>
                      <a:gd name="T5" fmla="*/ 6 h 168"/>
                      <a:gd name="T6" fmla="*/ 20 w 149"/>
                      <a:gd name="T7" fmla="*/ 0 h 168"/>
                      <a:gd name="T8" fmla="*/ 4 w 149"/>
                      <a:gd name="T9" fmla="*/ 168 h 168"/>
                      <a:gd name="T10" fmla="*/ 6 w 149"/>
                      <a:gd name="T11" fmla="*/ 162 h 168"/>
                      <a:gd name="T12" fmla="*/ 0 w 149"/>
                      <a:gd name="T13" fmla="*/ 160 h 1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49" h="168">
                        <a:moveTo>
                          <a:pt x="0" y="160"/>
                        </a:moveTo>
                        <a:cubicBezTo>
                          <a:pt x="51" y="137"/>
                          <a:pt x="90" y="35"/>
                          <a:pt x="16" y="8"/>
                        </a:cubicBezTo>
                        <a:cubicBezTo>
                          <a:pt x="22" y="6"/>
                          <a:pt x="22" y="6"/>
                          <a:pt x="22" y="6"/>
                        </a:cubicBezTo>
                        <a:cubicBezTo>
                          <a:pt x="20" y="0"/>
                          <a:pt x="20" y="0"/>
                          <a:pt x="20" y="0"/>
                        </a:cubicBezTo>
                        <a:cubicBezTo>
                          <a:pt x="149" y="10"/>
                          <a:pt x="86" y="160"/>
                          <a:pt x="4" y="168"/>
                        </a:cubicBezTo>
                        <a:cubicBezTo>
                          <a:pt x="6" y="162"/>
                          <a:pt x="6" y="162"/>
                          <a:pt x="6" y="162"/>
                        </a:cubicBezTo>
                        <a:lnTo>
                          <a:pt x="0" y="16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7" name="组合 16"/>
                  <p:cNvGrpSpPr/>
                  <p:nvPr/>
                </p:nvGrpSpPr>
                <p:grpSpPr>
                  <a:xfrm>
                    <a:off x="4706938" y="1582738"/>
                    <a:ext cx="2747963" cy="3719513"/>
                    <a:chOff x="4706938" y="1582738"/>
                    <a:chExt cx="2747963" cy="3719513"/>
                  </a:xfrm>
                  <a:grpFill/>
                </p:grpSpPr>
                <p:sp>
                  <p:nvSpPr>
                    <p:cNvPr id="18" name="Freeform 20"/>
                    <p:cNvSpPr/>
                    <p:nvPr/>
                  </p:nvSpPr>
                  <p:spPr bwMode="auto">
                    <a:xfrm>
                      <a:off x="5008563" y="3651251"/>
                      <a:ext cx="1504950" cy="312738"/>
                    </a:xfrm>
                    <a:custGeom>
                      <a:avLst/>
                      <a:gdLst>
                        <a:gd name="T0" fmla="*/ 88 w 400"/>
                        <a:gd name="T1" fmla="*/ 8 h 83"/>
                        <a:gd name="T2" fmla="*/ 68 w 400"/>
                        <a:gd name="T3" fmla="*/ 28 h 83"/>
                        <a:gd name="T4" fmla="*/ 396 w 400"/>
                        <a:gd name="T5" fmla="*/ 40 h 83"/>
                        <a:gd name="T6" fmla="*/ 394 w 400"/>
                        <a:gd name="T7" fmla="*/ 47 h 83"/>
                        <a:gd name="T8" fmla="*/ 400 w 400"/>
                        <a:gd name="T9" fmla="*/ 52 h 83"/>
                        <a:gd name="T10" fmla="*/ 0 w 400"/>
                        <a:gd name="T11" fmla="*/ 40 h 83"/>
                        <a:gd name="T12" fmla="*/ 84 w 400"/>
                        <a:gd name="T13" fmla="*/ 0 h 83"/>
                        <a:gd name="T14" fmla="*/ 82 w 400"/>
                        <a:gd name="T15" fmla="*/ 6 h 83"/>
                        <a:gd name="T16" fmla="*/ 88 w 400"/>
                        <a:gd name="T17" fmla="*/ 8 h 8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400" h="83">
                          <a:moveTo>
                            <a:pt x="88" y="8"/>
                          </a:moveTo>
                          <a:cubicBezTo>
                            <a:pt x="82" y="15"/>
                            <a:pt x="71" y="18"/>
                            <a:pt x="68" y="28"/>
                          </a:cubicBezTo>
                          <a:cubicBezTo>
                            <a:pt x="144" y="69"/>
                            <a:pt x="298" y="41"/>
                            <a:pt x="396" y="40"/>
                          </a:cubicBezTo>
                          <a:cubicBezTo>
                            <a:pt x="394" y="47"/>
                            <a:pt x="394" y="47"/>
                            <a:pt x="394" y="47"/>
                          </a:cubicBezTo>
                          <a:cubicBezTo>
                            <a:pt x="400" y="52"/>
                            <a:pt x="400" y="52"/>
                            <a:pt x="400" y="52"/>
                          </a:cubicBezTo>
                          <a:cubicBezTo>
                            <a:pt x="287" y="72"/>
                            <a:pt x="96" y="83"/>
                            <a:pt x="0" y="40"/>
                          </a:cubicBezTo>
                          <a:cubicBezTo>
                            <a:pt x="17" y="16"/>
                            <a:pt x="51" y="8"/>
                            <a:pt x="84" y="0"/>
                          </a:cubicBezTo>
                          <a:cubicBezTo>
                            <a:pt x="82" y="6"/>
                            <a:pt x="82" y="6"/>
                            <a:pt x="82" y="6"/>
                          </a:cubicBezTo>
                          <a:lnTo>
                            <a:pt x="88" y="8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" name="Freeform 21"/>
                    <p:cNvSpPr/>
                    <p:nvPr/>
                  </p:nvSpPr>
                  <p:spPr bwMode="auto">
                    <a:xfrm>
                      <a:off x="5429251" y="4464051"/>
                      <a:ext cx="1235075" cy="349250"/>
                    </a:xfrm>
                    <a:custGeom>
                      <a:avLst/>
                      <a:gdLst>
                        <a:gd name="T0" fmla="*/ 328 w 328"/>
                        <a:gd name="T1" fmla="*/ 40 h 93"/>
                        <a:gd name="T2" fmla="*/ 0 w 328"/>
                        <a:gd name="T3" fmla="*/ 28 h 93"/>
                        <a:gd name="T4" fmla="*/ 28 w 328"/>
                        <a:gd name="T5" fmla="*/ 0 h 93"/>
                        <a:gd name="T6" fmla="*/ 152 w 328"/>
                        <a:gd name="T7" fmla="*/ 32 h 93"/>
                        <a:gd name="T8" fmla="*/ 216 w 328"/>
                        <a:gd name="T9" fmla="*/ 28 h 93"/>
                        <a:gd name="T10" fmla="*/ 328 w 328"/>
                        <a:gd name="T11" fmla="*/ 40 h 9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328" h="93">
                          <a:moveTo>
                            <a:pt x="328" y="40"/>
                          </a:moveTo>
                          <a:cubicBezTo>
                            <a:pt x="248" y="79"/>
                            <a:pt x="61" y="93"/>
                            <a:pt x="0" y="28"/>
                          </a:cubicBezTo>
                          <a:cubicBezTo>
                            <a:pt x="1" y="10"/>
                            <a:pt x="16" y="7"/>
                            <a:pt x="28" y="0"/>
                          </a:cubicBezTo>
                          <a:cubicBezTo>
                            <a:pt x="53" y="32"/>
                            <a:pt x="103" y="32"/>
                            <a:pt x="152" y="32"/>
                          </a:cubicBezTo>
                          <a:cubicBezTo>
                            <a:pt x="171" y="32"/>
                            <a:pt x="196" y="30"/>
                            <a:pt x="216" y="28"/>
                          </a:cubicBezTo>
                          <a:cubicBezTo>
                            <a:pt x="262" y="23"/>
                            <a:pt x="296" y="10"/>
                            <a:pt x="328" y="40"/>
                          </a:cubicBez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" name="Freeform 22"/>
                    <p:cNvSpPr/>
                    <p:nvPr/>
                  </p:nvSpPr>
                  <p:spPr bwMode="auto">
                    <a:xfrm>
                      <a:off x="4706938" y="4779963"/>
                      <a:ext cx="2032000" cy="330200"/>
                    </a:xfrm>
                    <a:custGeom>
                      <a:avLst/>
                      <a:gdLst>
                        <a:gd name="T0" fmla="*/ 68 w 540"/>
                        <a:gd name="T1" fmla="*/ 8 h 88"/>
                        <a:gd name="T2" fmla="*/ 144 w 540"/>
                        <a:gd name="T3" fmla="*/ 52 h 88"/>
                        <a:gd name="T4" fmla="*/ 536 w 540"/>
                        <a:gd name="T5" fmla="*/ 56 h 88"/>
                        <a:gd name="T6" fmla="*/ 534 w 540"/>
                        <a:gd name="T7" fmla="*/ 63 h 88"/>
                        <a:gd name="T8" fmla="*/ 540 w 540"/>
                        <a:gd name="T9" fmla="*/ 68 h 88"/>
                        <a:gd name="T10" fmla="*/ 268 w 540"/>
                        <a:gd name="T11" fmla="*/ 84 h 88"/>
                        <a:gd name="T12" fmla="*/ 0 w 540"/>
                        <a:gd name="T13" fmla="*/ 44 h 88"/>
                        <a:gd name="T14" fmla="*/ 64 w 540"/>
                        <a:gd name="T15" fmla="*/ 0 h 88"/>
                        <a:gd name="T16" fmla="*/ 62 w 540"/>
                        <a:gd name="T17" fmla="*/ 6 h 88"/>
                        <a:gd name="T18" fmla="*/ 68 w 540"/>
                        <a:gd name="T19" fmla="*/ 8 h 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540" h="88">
                          <a:moveTo>
                            <a:pt x="68" y="8"/>
                          </a:moveTo>
                          <a:cubicBezTo>
                            <a:pt x="37" y="39"/>
                            <a:pt x="107" y="46"/>
                            <a:pt x="144" y="52"/>
                          </a:cubicBezTo>
                          <a:cubicBezTo>
                            <a:pt x="252" y="69"/>
                            <a:pt x="422" y="66"/>
                            <a:pt x="536" y="56"/>
                          </a:cubicBezTo>
                          <a:cubicBezTo>
                            <a:pt x="534" y="63"/>
                            <a:pt x="534" y="63"/>
                            <a:pt x="534" y="63"/>
                          </a:cubicBezTo>
                          <a:cubicBezTo>
                            <a:pt x="540" y="68"/>
                            <a:pt x="540" y="68"/>
                            <a:pt x="540" y="68"/>
                          </a:cubicBezTo>
                          <a:cubicBezTo>
                            <a:pt x="460" y="86"/>
                            <a:pt x="363" y="88"/>
                            <a:pt x="268" y="84"/>
                          </a:cubicBezTo>
                          <a:cubicBezTo>
                            <a:pt x="171" y="79"/>
                            <a:pt x="68" y="80"/>
                            <a:pt x="0" y="44"/>
                          </a:cubicBezTo>
                          <a:cubicBezTo>
                            <a:pt x="8" y="16"/>
                            <a:pt x="37" y="8"/>
                            <a:pt x="64" y="0"/>
                          </a:cubicBezTo>
                          <a:cubicBezTo>
                            <a:pt x="62" y="6"/>
                            <a:pt x="62" y="6"/>
                            <a:pt x="62" y="6"/>
                          </a:cubicBezTo>
                          <a:lnTo>
                            <a:pt x="68" y="8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" name="Freeform 23"/>
                    <p:cNvSpPr/>
                    <p:nvPr/>
                  </p:nvSpPr>
                  <p:spPr bwMode="auto">
                    <a:xfrm>
                      <a:off x="5489576" y="1635126"/>
                      <a:ext cx="1133475" cy="1744663"/>
                    </a:xfrm>
                    <a:custGeom>
                      <a:avLst/>
                      <a:gdLst>
                        <a:gd name="T0" fmla="*/ 280 w 301"/>
                        <a:gd name="T1" fmla="*/ 0 h 464"/>
                        <a:gd name="T2" fmla="*/ 244 w 301"/>
                        <a:gd name="T3" fmla="*/ 152 h 464"/>
                        <a:gd name="T4" fmla="*/ 112 w 301"/>
                        <a:gd name="T5" fmla="*/ 272 h 464"/>
                        <a:gd name="T6" fmla="*/ 80 w 301"/>
                        <a:gd name="T7" fmla="*/ 336 h 464"/>
                        <a:gd name="T8" fmla="*/ 120 w 301"/>
                        <a:gd name="T9" fmla="*/ 456 h 464"/>
                        <a:gd name="T10" fmla="*/ 114 w 301"/>
                        <a:gd name="T11" fmla="*/ 458 h 464"/>
                        <a:gd name="T12" fmla="*/ 112 w 301"/>
                        <a:gd name="T13" fmla="*/ 464 h 464"/>
                        <a:gd name="T14" fmla="*/ 68 w 301"/>
                        <a:gd name="T15" fmla="*/ 256 h 464"/>
                        <a:gd name="T16" fmla="*/ 272 w 301"/>
                        <a:gd name="T17" fmla="*/ 4 h 464"/>
                        <a:gd name="T18" fmla="*/ 278 w 301"/>
                        <a:gd name="T19" fmla="*/ 6 h 464"/>
                        <a:gd name="T20" fmla="*/ 280 w 301"/>
                        <a:gd name="T21" fmla="*/ 0 h 4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301" h="464">
                          <a:moveTo>
                            <a:pt x="280" y="0"/>
                          </a:moveTo>
                          <a:cubicBezTo>
                            <a:pt x="301" y="54"/>
                            <a:pt x="274" y="114"/>
                            <a:pt x="244" y="152"/>
                          </a:cubicBezTo>
                          <a:cubicBezTo>
                            <a:pt x="207" y="199"/>
                            <a:pt x="146" y="229"/>
                            <a:pt x="112" y="272"/>
                          </a:cubicBezTo>
                          <a:cubicBezTo>
                            <a:pt x="99" y="288"/>
                            <a:pt x="83" y="316"/>
                            <a:pt x="80" y="336"/>
                          </a:cubicBezTo>
                          <a:cubicBezTo>
                            <a:pt x="72" y="392"/>
                            <a:pt x="103" y="415"/>
                            <a:pt x="120" y="456"/>
                          </a:cubicBezTo>
                          <a:cubicBezTo>
                            <a:pt x="114" y="458"/>
                            <a:pt x="114" y="458"/>
                            <a:pt x="114" y="458"/>
                          </a:cubicBezTo>
                          <a:cubicBezTo>
                            <a:pt x="112" y="464"/>
                            <a:pt x="112" y="464"/>
                            <a:pt x="112" y="464"/>
                          </a:cubicBezTo>
                          <a:cubicBezTo>
                            <a:pt x="54" y="413"/>
                            <a:pt x="0" y="333"/>
                            <a:pt x="68" y="256"/>
                          </a:cubicBezTo>
                          <a:cubicBezTo>
                            <a:pt x="132" y="184"/>
                            <a:pt x="274" y="135"/>
                            <a:pt x="272" y="4"/>
                          </a:cubicBezTo>
                          <a:cubicBezTo>
                            <a:pt x="278" y="6"/>
                            <a:pt x="278" y="6"/>
                            <a:pt x="278" y="6"/>
                          </a:cubicBezTo>
                          <a:lnTo>
                            <a:pt x="280" y="0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" name="Freeform 24"/>
                    <p:cNvSpPr/>
                    <p:nvPr/>
                  </p:nvSpPr>
                  <p:spPr bwMode="auto">
                    <a:xfrm>
                      <a:off x="6024563" y="2387601"/>
                      <a:ext cx="669925" cy="1203325"/>
                    </a:xfrm>
                    <a:custGeom>
                      <a:avLst/>
                      <a:gdLst>
                        <a:gd name="T0" fmla="*/ 178 w 178"/>
                        <a:gd name="T1" fmla="*/ 8 h 320"/>
                        <a:gd name="T2" fmla="*/ 78 w 178"/>
                        <a:gd name="T3" fmla="*/ 112 h 320"/>
                        <a:gd name="T4" fmla="*/ 134 w 178"/>
                        <a:gd name="T5" fmla="*/ 260 h 320"/>
                        <a:gd name="T6" fmla="*/ 94 w 178"/>
                        <a:gd name="T7" fmla="*/ 320 h 320"/>
                        <a:gd name="T8" fmla="*/ 92 w 178"/>
                        <a:gd name="T9" fmla="*/ 314 h 320"/>
                        <a:gd name="T10" fmla="*/ 86 w 178"/>
                        <a:gd name="T11" fmla="*/ 312 h 320"/>
                        <a:gd name="T12" fmla="*/ 30 w 178"/>
                        <a:gd name="T13" fmla="*/ 184 h 320"/>
                        <a:gd name="T14" fmla="*/ 174 w 178"/>
                        <a:gd name="T15" fmla="*/ 0 h 320"/>
                        <a:gd name="T16" fmla="*/ 172 w 178"/>
                        <a:gd name="T17" fmla="*/ 6 h 320"/>
                        <a:gd name="T18" fmla="*/ 178 w 178"/>
                        <a:gd name="T19" fmla="*/ 8 h 3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178" h="320">
                          <a:moveTo>
                            <a:pt x="178" y="8"/>
                          </a:moveTo>
                          <a:cubicBezTo>
                            <a:pt x="140" y="47"/>
                            <a:pt x="86" y="60"/>
                            <a:pt x="78" y="112"/>
                          </a:cubicBezTo>
                          <a:cubicBezTo>
                            <a:pt x="68" y="174"/>
                            <a:pt x="139" y="206"/>
                            <a:pt x="134" y="260"/>
                          </a:cubicBezTo>
                          <a:cubicBezTo>
                            <a:pt x="132" y="285"/>
                            <a:pt x="113" y="306"/>
                            <a:pt x="94" y="320"/>
                          </a:cubicBezTo>
                          <a:cubicBezTo>
                            <a:pt x="92" y="314"/>
                            <a:pt x="92" y="314"/>
                            <a:pt x="92" y="314"/>
                          </a:cubicBezTo>
                          <a:cubicBezTo>
                            <a:pt x="86" y="312"/>
                            <a:pt x="86" y="312"/>
                            <a:pt x="86" y="312"/>
                          </a:cubicBezTo>
                          <a:cubicBezTo>
                            <a:pt x="108" y="264"/>
                            <a:pt x="42" y="227"/>
                            <a:pt x="30" y="184"/>
                          </a:cubicBezTo>
                          <a:cubicBezTo>
                            <a:pt x="0" y="82"/>
                            <a:pt x="94" y="33"/>
                            <a:pt x="174" y="0"/>
                          </a:cubicBezTo>
                          <a:cubicBezTo>
                            <a:pt x="172" y="6"/>
                            <a:pt x="172" y="6"/>
                            <a:pt x="172" y="6"/>
                          </a:cubicBezTo>
                          <a:lnTo>
                            <a:pt x="178" y="8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" name="Freeform 26"/>
                    <p:cNvSpPr/>
                    <p:nvPr/>
                  </p:nvSpPr>
                  <p:spPr bwMode="auto">
                    <a:xfrm>
                      <a:off x="5140326" y="4060826"/>
                      <a:ext cx="1584325" cy="279400"/>
                    </a:xfrm>
                    <a:custGeom>
                      <a:avLst/>
                      <a:gdLst>
                        <a:gd name="T0" fmla="*/ 81 w 421"/>
                        <a:gd name="T1" fmla="*/ 7 h 74"/>
                        <a:gd name="T2" fmla="*/ 161 w 421"/>
                        <a:gd name="T3" fmla="*/ 35 h 74"/>
                        <a:gd name="T4" fmla="*/ 269 w 421"/>
                        <a:gd name="T5" fmla="*/ 35 h 74"/>
                        <a:gd name="T6" fmla="*/ 421 w 421"/>
                        <a:gd name="T7" fmla="*/ 43 h 74"/>
                        <a:gd name="T8" fmla="*/ 165 w 421"/>
                        <a:gd name="T9" fmla="*/ 67 h 74"/>
                        <a:gd name="T10" fmla="*/ 73 w 421"/>
                        <a:gd name="T11" fmla="*/ 3 h 74"/>
                        <a:gd name="T12" fmla="*/ 75 w 421"/>
                        <a:gd name="T13" fmla="*/ 9 h 74"/>
                        <a:gd name="T14" fmla="*/ 81 w 421"/>
                        <a:gd name="T15" fmla="*/ 7 h 7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421" h="74">
                          <a:moveTo>
                            <a:pt x="81" y="7"/>
                          </a:moveTo>
                          <a:cubicBezTo>
                            <a:pt x="92" y="33"/>
                            <a:pt x="131" y="33"/>
                            <a:pt x="161" y="35"/>
                          </a:cubicBezTo>
                          <a:cubicBezTo>
                            <a:pt x="193" y="37"/>
                            <a:pt x="233" y="37"/>
                            <a:pt x="269" y="35"/>
                          </a:cubicBezTo>
                          <a:cubicBezTo>
                            <a:pt x="332" y="31"/>
                            <a:pt x="395" y="0"/>
                            <a:pt x="421" y="43"/>
                          </a:cubicBezTo>
                          <a:cubicBezTo>
                            <a:pt x="370" y="54"/>
                            <a:pt x="258" y="74"/>
                            <a:pt x="165" y="67"/>
                          </a:cubicBezTo>
                          <a:cubicBezTo>
                            <a:pt x="120" y="64"/>
                            <a:pt x="0" y="41"/>
                            <a:pt x="73" y="3"/>
                          </a:cubicBezTo>
                          <a:cubicBezTo>
                            <a:pt x="75" y="9"/>
                            <a:pt x="75" y="9"/>
                            <a:pt x="75" y="9"/>
                          </a:cubicBezTo>
                          <a:lnTo>
                            <a:pt x="81" y="7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" name="Freeform 27"/>
                    <p:cNvSpPr/>
                    <p:nvPr/>
                  </p:nvSpPr>
                  <p:spPr bwMode="auto">
                    <a:xfrm>
                      <a:off x="6491288" y="3771901"/>
                      <a:ext cx="277813" cy="55563"/>
                    </a:xfrm>
                    <a:custGeom>
                      <a:avLst/>
                      <a:gdLst>
                        <a:gd name="T0" fmla="*/ 0 w 74"/>
                        <a:gd name="T1" fmla="*/ 15 h 15"/>
                        <a:gd name="T2" fmla="*/ 74 w 74"/>
                        <a:gd name="T3" fmla="*/ 0 h 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74" h="15">
                          <a:moveTo>
                            <a:pt x="0" y="15"/>
                          </a:moveTo>
                          <a:cubicBezTo>
                            <a:pt x="24" y="9"/>
                            <a:pt x="51" y="11"/>
                            <a:pt x="74" y="0"/>
                          </a:cubicBezTo>
                        </a:path>
                      </a:pathLst>
                    </a:custGeom>
                    <a:grpFill/>
                    <a:ln w="49213" cap="rnd">
                      <a:noFill/>
                      <a:prstDash val="solid"/>
                      <a:miter lim="800000"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" name="Freeform 28"/>
                    <p:cNvSpPr/>
                    <p:nvPr/>
                  </p:nvSpPr>
                  <p:spPr bwMode="auto">
                    <a:xfrm>
                      <a:off x="5316538" y="3613151"/>
                      <a:ext cx="165100" cy="60325"/>
                    </a:xfrm>
                    <a:custGeom>
                      <a:avLst/>
                      <a:gdLst>
                        <a:gd name="T0" fmla="*/ 44 w 44"/>
                        <a:gd name="T1" fmla="*/ 0 h 16"/>
                        <a:gd name="T2" fmla="*/ 0 w 44"/>
                        <a:gd name="T3" fmla="*/ 16 h 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44" h="16">
                          <a:moveTo>
                            <a:pt x="44" y="0"/>
                          </a:moveTo>
                          <a:cubicBezTo>
                            <a:pt x="31" y="7"/>
                            <a:pt x="14" y="7"/>
                            <a:pt x="0" y="16"/>
                          </a:cubicBezTo>
                        </a:path>
                      </a:pathLst>
                    </a:custGeom>
                    <a:grpFill/>
                    <a:ln w="30163" cap="rnd">
                      <a:noFill/>
                      <a:prstDash val="solid"/>
                      <a:miter lim="800000"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" name="Freeform 29"/>
                    <p:cNvSpPr/>
                    <p:nvPr/>
                  </p:nvSpPr>
                  <p:spPr bwMode="auto">
                    <a:xfrm>
                      <a:off x="6716713" y="4824413"/>
                      <a:ext cx="595313" cy="192088"/>
                    </a:xfrm>
                    <a:custGeom>
                      <a:avLst/>
                      <a:gdLst>
                        <a:gd name="T0" fmla="*/ 158 w 158"/>
                        <a:gd name="T1" fmla="*/ 0 h 51"/>
                        <a:gd name="T2" fmla="*/ 0 w 158"/>
                        <a:gd name="T3" fmla="*/ 51 h 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158" h="51">
                          <a:moveTo>
                            <a:pt x="158" y="0"/>
                          </a:moveTo>
                          <a:cubicBezTo>
                            <a:pt x="117" y="41"/>
                            <a:pt x="54" y="39"/>
                            <a:pt x="0" y="51"/>
                          </a:cubicBezTo>
                        </a:path>
                      </a:pathLst>
                    </a:custGeom>
                    <a:grpFill/>
                    <a:ln w="41275" cap="rnd">
                      <a:noFill/>
                      <a:prstDash val="solid"/>
                      <a:miter lim="800000"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" name="Freeform 30"/>
                    <p:cNvSpPr/>
                    <p:nvPr/>
                  </p:nvSpPr>
                  <p:spPr bwMode="auto">
                    <a:xfrm>
                      <a:off x="4940301" y="4727576"/>
                      <a:ext cx="255588" cy="74613"/>
                    </a:xfrm>
                    <a:custGeom>
                      <a:avLst/>
                      <a:gdLst>
                        <a:gd name="T0" fmla="*/ 0 w 68"/>
                        <a:gd name="T1" fmla="*/ 20 h 20"/>
                        <a:gd name="T2" fmla="*/ 68 w 68"/>
                        <a:gd name="T3" fmla="*/ 0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68" h="20">
                          <a:moveTo>
                            <a:pt x="0" y="20"/>
                          </a:moveTo>
                          <a:cubicBezTo>
                            <a:pt x="21" y="9"/>
                            <a:pt x="44" y="2"/>
                            <a:pt x="68" y="0"/>
                          </a:cubicBezTo>
                        </a:path>
                      </a:pathLst>
                    </a:custGeom>
                    <a:grpFill/>
                    <a:ln w="26988" cap="rnd">
                      <a:noFill/>
                      <a:prstDash val="solid"/>
                      <a:miter lim="800000"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8" name="Freeform 31"/>
                    <p:cNvSpPr/>
                    <p:nvPr/>
                  </p:nvSpPr>
                  <p:spPr bwMode="auto">
                    <a:xfrm>
                      <a:off x="5919788" y="3357563"/>
                      <a:ext cx="119063" cy="134938"/>
                    </a:xfrm>
                    <a:custGeom>
                      <a:avLst/>
                      <a:gdLst>
                        <a:gd name="T0" fmla="*/ 32 w 32"/>
                        <a:gd name="T1" fmla="*/ 36 h 36"/>
                        <a:gd name="T2" fmla="*/ 0 w 32"/>
                        <a:gd name="T3" fmla="*/ 0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32" h="36">
                          <a:moveTo>
                            <a:pt x="32" y="36"/>
                          </a:moveTo>
                          <a:cubicBezTo>
                            <a:pt x="23" y="22"/>
                            <a:pt x="11" y="12"/>
                            <a:pt x="0" y="0"/>
                          </a:cubicBezTo>
                        </a:path>
                      </a:pathLst>
                    </a:custGeom>
                    <a:grpFill/>
                    <a:ln w="34925" cap="rnd">
                      <a:noFill/>
                      <a:prstDash val="solid"/>
                      <a:miter lim="800000"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" name="Freeform 32"/>
                    <p:cNvSpPr/>
                    <p:nvPr/>
                  </p:nvSpPr>
                  <p:spPr bwMode="auto">
                    <a:xfrm>
                      <a:off x="6521451" y="1582738"/>
                      <a:ext cx="14288" cy="74613"/>
                    </a:xfrm>
                    <a:custGeom>
                      <a:avLst/>
                      <a:gdLst>
                        <a:gd name="T0" fmla="*/ 4 w 4"/>
                        <a:gd name="T1" fmla="*/ 20 h 20"/>
                        <a:gd name="T2" fmla="*/ 0 w 4"/>
                        <a:gd name="T3" fmla="*/ 0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4" h="20">
                          <a:moveTo>
                            <a:pt x="4" y="20"/>
                          </a:moveTo>
                          <a:cubicBezTo>
                            <a:pt x="2" y="14"/>
                            <a:pt x="2" y="7"/>
                            <a:pt x="0" y="0"/>
                          </a:cubicBezTo>
                        </a:path>
                      </a:pathLst>
                    </a:custGeom>
                    <a:grpFill/>
                    <a:ln w="30163" cap="rnd">
                      <a:noFill/>
                      <a:prstDash val="solid"/>
                      <a:miter lim="800000"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0" name="Freeform 33"/>
                    <p:cNvSpPr/>
                    <p:nvPr/>
                  </p:nvSpPr>
                  <p:spPr bwMode="auto">
                    <a:xfrm>
                      <a:off x="6326188" y="3568701"/>
                      <a:ext cx="44450" cy="60325"/>
                    </a:xfrm>
                    <a:custGeom>
                      <a:avLst/>
                      <a:gdLst>
                        <a:gd name="T0" fmla="*/ 0 w 12"/>
                        <a:gd name="T1" fmla="*/ 16 h 16"/>
                        <a:gd name="T2" fmla="*/ 12 w 12"/>
                        <a:gd name="T3" fmla="*/ 0 h 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12" h="16">
                          <a:moveTo>
                            <a:pt x="0" y="16"/>
                          </a:moveTo>
                          <a:cubicBezTo>
                            <a:pt x="5" y="11"/>
                            <a:pt x="8" y="5"/>
                            <a:pt x="12" y="0"/>
                          </a:cubicBezTo>
                        </a:path>
                      </a:pathLst>
                    </a:custGeom>
                    <a:grpFill/>
                    <a:ln w="30163" cap="rnd">
                      <a:noFill/>
                      <a:prstDash val="solid"/>
                      <a:miter lim="800000"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" name="Freeform 34"/>
                    <p:cNvSpPr/>
                    <p:nvPr/>
                  </p:nvSpPr>
                  <p:spPr bwMode="auto">
                    <a:xfrm>
                      <a:off x="6672263" y="2335213"/>
                      <a:ext cx="150813" cy="74613"/>
                    </a:xfrm>
                    <a:custGeom>
                      <a:avLst/>
                      <a:gdLst>
                        <a:gd name="T0" fmla="*/ 0 w 40"/>
                        <a:gd name="T1" fmla="*/ 20 h 20"/>
                        <a:gd name="T2" fmla="*/ 40 w 40"/>
                        <a:gd name="T3" fmla="*/ 0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40" h="20">
                          <a:moveTo>
                            <a:pt x="0" y="20"/>
                          </a:moveTo>
                          <a:cubicBezTo>
                            <a:pt x="12" y="12"/>
                            <a:pt x="26" y="5"/>
                            <a:pt x="40" y="0"/>
                          </a:cubicBezTo>
                        </a:path>
                      </a:pathLst>
                    </a:custGeom>
                    <a:grpFill/>
                    <a:ln w="26988" cap="rnd">
                      <a:noFill/>
                      <a:prstDash val="solid"/>
                      <a:miter lim="800000"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" name="Freeform 35"/>
                    <p:cNvSpPr/>
                    <p:nvPr/>
                  </p:nvSpPr>
                  <p:spPr bwMode="auto">
                    <a:xfrm>
                      <a:off x="7108826" y="3571876"/>
                      <a:ext cx="104775" cy="11113"/>
                    </a:xfrm>
                    <a:custGeom>
                      <a:avLst/>
                      <a:gdLst>
                        <a:gd name="T0" fmla="*/ 0 w 28"/>
                        <a:gd name="T1" fmla="*/ 3 h 3"/>
                        <a:gd name="T2" fmla="*/ 28 w 28"/>
                        <a:gd name="T3" fmla="*/ 3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8" h="3">
                          <a:moveTo>
                            <a:pt x="0" y="3"/>
                          </a:moveTo>
                          <a:cubicBezTo>
                            <a:pt x="9" y="0"/>
                            <a:pt x="19" y="0"/>
                            <a:pt x="28" y="3"/>
                          </a:cubicBezTo>
                        </a:path>
                      </a:pathLst>
                    </a:custGeom>
                    <a:grpFill/>
                    <a:ln w="30163" cap="rnd">
                      <a:noFill/>
                      <a:prstDash val="solid"/>
                      <a:miter lim="800000"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3" name="Freeform 36"/>
                    <p:cNvSpPr/>
                    <p:nvPr/>
                  </p:nvSpPr>
                  <p:spPr bwMode="auto">
                    <a:xfrm>
                      <a:off x="7002463" y="4170363"/>
                      <a:ext cx="150813" cy="74613"/>
                    </a:xfrm>
                    <a:custGeom>
                      <a:avLst/>
                      <a:gdLst>
                        <a:gd name="T0" fmla="*/ 0 w 40"/>
                        <a:gd name="T1" fmla="*/ 20 h 20"/>
                        <a:gd name="T2" fmla="*/ 40 w 40"/>
                        <a:gd name="T3" fmla="*/ 0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40" h="20">
                          <a:moveTo>
                            <a:pt x="0" y="20"/>
                          </a:moveTo>
                          <a:cubicBezTo>
                            <a:pt x="14" y="16"/>
                            <a:pt x="27" y="7"/>
                            <a:pt x="40" y="0"/>
                          </a:cubicBezTo>
                        </a:path>
                      </a:pathLst>
                    </a:custGeom>
                    <a:grpFill/>
                    <a:ln w="26988" cap="rnd">
                      <a:noFill/>
                      <a:prstDash val="solid"/>
                      <a:miter lim="800000"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" name="Freeform 37"/>
                    <p:cNvSpPr/>
                    <p:nvPr/>
                  </p:nvSpPr>
                  <p:spPr bwMode="auto">
                    <a:xfrm>
                      <a:off x="5422901" y="4065588"/>
                      <a:ext cx="14288" cy="30163"/>
                    </a:xfrm>
                    <a:custGeom>
                      <a:avLst/>
                      <a:gdLst>
                        <a:gd name="T0" fmla="*/ 0 w 4"/>
                        <a:gd name="T1" fmla="*/ 8 h 8"/>
                        <a:gd name="T2" fmla="*/ 4 w 4"/>
                        <a:gd name="T3" fmla="*/ 0 h 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4" h="8">
                          <a:moveTo>
                            <a:pt x="0" y="8"/>
                          </a:moveTo>
                          <a:cubicBezTo>
                            <a:pt x="1" y="5"/>
                            <a:pt x="2" y="2"/>
                            <a:pt x="4" y="0"/>
                          </a:cubicBezTo>
                        </a:path>
                      </a:pathLst>
                    </a:custGeom>
                    <a:grpFill/>
                    <a:ln w="30163" cap="rnd">
                      <a:noFill/>
                      <a:prstDash val="solid"/>
                      <a:miter lim="800000"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5" name="Freeform 38"/>
                    <p:cNvSpPr/>
                    <p:nvPr/>
                  </p:nvSpPr>
                  <p:spPr bwMode="auto">
                    <a:xfrm>
                      <a:off x="5392738" y="4997451"/>
                      <a:ext cx="2062163" cy="304800"/>
                    </a:xfrm>
                    <a:custGeom>
                      <a:avLst/>
                      <a:gdLst>
                        <a:gd name="T0" fmla="*/ 0 w 548"/>
                        <a:gd name="T1" fmla="*/ 60 h 81"/>
                        <a:gd name="T2" fmla="*/ 548 w 548"/>
                        <a:gd name="T3" fmla="*/ 0 h 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548" h="81">
                          <a:moveTo>
                            <a:pt x="0" y="60"/>
                          </a:moveTo>
                          <a:cubicBezTo>
                            <a:pt x="137" y="80"/>
                            <a:pt x="456" y="81"/>
                            <a:pt x="548" y="0"/>
                          </a:cubicBezTo>
                        </a:path>
                      </a:pathLst>
                    </a:custGeom>
                    <a:grpFill/>
                    <a:ln w="46038" cap="rnd">
                      <a:noFill/>
                      <a:prstDash val="solid"/>
                      <a:miter lim="800000"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39" name="椭圆 38"/>
              <p:cNvSpPr/>
              <p:nvPr/>
            </p:nvSpPr>
            <p:spPr>
              <a:xfrm>
                <a:off x="4452923" y="4038826"/>
                <a:ext cx="478971" cy="47897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biLevel thresh="50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9559" y="2860765"/>
              <a:ext cx="254947" cy="254947"/>
            </a:xfrm>
            <a:prstGeom prst="rect">
              <a:avLst/>
            </a:prstGeom>
          </p:spPr>
        </p:pic>
      </p:grp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685799"/>
            <a:ext cx="2220685" cy="1681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11486" y="595086"/>
            <a:ext cx="3405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Solr</a:t>
            </a:r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技术分享</a:t>
            </a:r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895007" y="2119086"/>
            <a:ext cx="1001485" cy="1001485"/>
          </a:xfrm>
          <a:prstGeom prst="ellipse">
            <a:avLst/>
          </a:prstGeom>
          <a:solidFill>
            <a:srgbClr val="66CDCC"/>
          </a:solidFill>
          <a:ln>
            <a:solidFill>
              <a:srgbClr val="66CD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353841" y="2119086"/>
            <a:ext cx="1001485" cy="100148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9971841" y="2119086"/>
            <a:ext cx="1001485" cy="100148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049775" y="2119086"/>
            <a:ext cx="1001485" cy="100148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632" y="2380710"/>
            <a:ext cx="478235" cy="478235"/>
          </a:xfrm>
          <a:prstGeom prst="rect">
            <a:avLst/>
          </a:prstGeom>
        </p:spPr>
      </p:pic>
      <p:sp>
        <p:nvSpPr>
          <p:cNvPr id="24" name="Freeform 11"/>
          <p:cNvSpPr>
            <a:spLocks noEditPoints="1"/>
          </p:cNvSpPr>
          <p:nvPr/>
        </p:nvSpPr>
        <p:spPr bwMode="auto">
          <a:xfrm>
            <a:off x="4695044" y="2358310"/>
            <a:ext cx="319079" cy="523037"/>
          </a:xfrm>
          <a:custGeom>
            <a:avLst/>
            <a:gdLst>
              <a:gd name="T0" fmla="*/ 282 w 618"/>
              <a:gd name="T1" fmla="*/ 19 h 1016"/>
              <a:gd name="T2" fmla="*/ 594 w 618"/>
              <a:gd name="T3" fmla="*/ 343 h 1016"/>
              <a:gd name="T4" fmla="*/ 522 w 618"/>
              <a:gd name="T5" fmla="*/ 511 h 1016"/>
              <a:gd name="T6" fmla="*/ 346 w 618"/>
              <a:gd name="T7" fmla="*/ 931 h 1016"/>
              <a:gd name="T8" fmla="*/ 314 w 618"/>
              <a:gd name="T9" fmla="*/ 1015 h 1016"/>
              <a:gd name="T10" fmla="*/ 282 w 618"/>
              <a:gd name="T11" fmla="*/ 923 h 1016"/>
              <a:gd name="T12" fmla="*/ 98 w 618"/>
              <a:gd name="T13" fmla="*/ 507 h 1016"/>
              <a:gd name="T14" fmla="*/ 54 w 618"/>
              <a:gd name="T15" fmla="*/ 175 h 1016"/>
              <a:gd name="T16" fmla="*/ 282 w 618"/>
              <a:gd name="T17" fmla="*/ 19 h 1016"/>
              <a:gd name="T18" fmla="*/ 274 w 618"/>
              <a:gd name="T19" fmla="*/ 415 h 1016"/>
              <a:gd name="T20" fmla="*/ 406 w 618"/>
              <a:gd name="T21" fmla="*/ 215 h 1016"/>
              <a:gd name="T22" fmla="*/ 282 w 618"/>
              <a:gd name="T23" fmla="*/ 183 h 1016"/>
              <a:gd name="T24" fmla="*/ 274 w 618"/>
              <a:gd name="T25" fmla="*/ 415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18" h="1016">
                <a:moveTo>
                  <a:pt x="282" y="19"/>
                </a:moveTo>
                <a:cubicBezTo>
                  <a:pt x="451" y="0"/>
                  <a:pt x="618" y="128"/>
                  <a:pt x="594" y="343"/>
                </a:cubicBezTo>
                <a:cubicBezTo>
                  <a:pt x="586" y="418"/>
                  <a:pt x="551" y="463"/>
                  <a:pt x="522" y="511"/>
                </a:cubicBezTo>
                <a:cubicBezTo>
                  <a:pt x="449" y="631"/>
                  <a:pt x="375" y="750"/>
                  <a:pt x="346" y="931"/>
                </a:cubicBezTo>
                <a:cubicBezTo>
                  <a:pt x="343" y="950"/>
                  <a:pt x="347" y="1014"/>
                  <a:pt x="314" y="1015"/>
                </a:cubicBezTo>
                <a:cubicBezTo>
                  <a:pt x="278" y="1016"/>
                  <a:pt x="288" y="958"/>
                  <a:pt x="282" y="923"/>
                </a:cubicBezTo>
                <a:cubicBezTo>
                  <a:pt x="254" y="749"/>
                  <a:pt x="171" y="631"/>
                  <a:pt x="98" y="507"/>
                </a:cubicBezTo>
                <a:cubicBezTo>
                  <a:pt x="50" y="424"/>
                  <a:pt x="0" y="290"/>
                  <a:pt x="54" y="175"/>
                </a:cubicBezTo>
                <a:cubicBezTo>
                  <a:pt x="94" y="91"/>
                  <a:pt x="178" y="31"/>
                  <a:pt x="282" y="19"/>
                </a:cubicBezTo>
                <a:close/>
                <a:moveTo>
                  <a:pt x="274" y="415"/>
                </a:moveTo>
                <a:cubicBezTo>
                  <a:pt x="413" y="452"/>
                  <a:pt x="480" y="296"/>
                  <a:pt x="406" y="215"/>
                </a:cubicBezTo>
                <a:cubicBezTo>
                  <a:pt x="378" y="185"/>
                  <a:pt x="324" y="174"/>
                  <a:pt x="282" y="183"/>
                </a:cubicBezTo>
                <a:cubicBezTo>
                  <a:pt x="154" y="211"/>
                  <a:pt x="173" y="388"/>
                  <a:pt x="274" y="41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7388293" y="2406233"/>
            <a:ext cx="388114" cy="427190"/>
            <a:chOff x="4703763" y="1868488"/>
            <a:chExt cx="2790825" cy="3071812"/>
          </a:xfrm>
          <a:solidFill>
            <a:schemeClr val="bg1">
              <a:lumMod val="50000"/>
            </a:schemeClr>
          </a:solidFill>
        </p:grpSpPr>
        <p:sp>
          <p:nvSpPr>
            <p:cNvPr id="28" name="Freeform 15"/>
            <p:cNvSpPr/>
            <p:nvPr/>
          </p:nvSpPr>
          <p:spPr bwMode="auto">
            <a:xfrm>
              <a:off x="5389563" y="1868488"/>
              <a:ext cx="1635125" cy="1852613"/>
            </a:xfrm>
            <a:custGeom>
              <a:avLst/>
              <a:gdLst>
                <a:gd name="T0" fmla="*/ 202 w 434"/>
                <a:gd name="T1" fmla="*/ 16 h 492"/>
                <a:gd name="T2" fmla="*/ 430 w 434"/>
                <a:gd name="T3" fmla="*/ 228 h 492"/>
                <a:gd name="T4" fmla="*/ 166 w 434"/>
                <a:gd name="T5" fmla="*/ 436 h 492"/>
                <a:gd name="T6" fmla="*/ 70 w 434"/>
                <a:gd name="T7" fmla="*/ 96 h 492"/>
                <a:gd name="T8" fmla="*/ 202 w 434"/>
                <a:gd name="T9" fmla="*/ 16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4" h="492">
                  <a:moveTo>
                    <a:pt x="202" y="16"/>
                  </a:moveTo>
                  <a:cubicBezTo>
                    <a:pt x="329" y="0"/>
                    <a:pt x="426" y="105"/>
                    <a:pt x="430" y="228"/>
                  </a:cubicBezTo>
                  <a:cubicBezTo>
                    <a:pt x="434" y="373"/>
                    <a:pt x="308" y="492"/>
                    <a:pt x="166" y="436"/>
                  </a:cubicBezTo>
                  <a:cubicBezTo>
                    <a:pt x="42" y="387"/>
                    <a:pt x="0" y="203"/>
                    <a:pt x="70" y="96"/>
                  </a:cubicBezTo>
                  <a:cubicBezTo>
                    <a:pt x="97" y="55"/>
                    <a:pt x="140" y="24"/>
                    <a:pt x="20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6"/>
            <p:cNvSpPr/>
            <p:nvPr/>
          </p:nvSpPr>
          <p:spPr bwMode="auto">
            <a:xfrm>
              <a:off x="4703763" y="3638550"/>
              <a:ext cx="2790825" cy="1301750"/>
            </a:xfrm>
            <a:custGeom>
              <a:avLst/>
              <a:gdLst>
                <a:gd name="T0" fmla="*/ 740 w 741"/>
                <a:gd name="T1" fmla="*/ 346 h 346"/>
                <a:gd name="T2" fmla="*/ 0 w 741"/>
                <a:gd name="T3" fmla="*/ 346 h 346"/>
                <a:gd name="T4" fmla="*/ 172 w 741"/>
                <a:gd name="T5" fmla="*/ 6 h 346"/>
                <a:gd name="T6" fmla="*/ 224 w 741"/>
                <a:gd name="T7" fmla="*/ 2 h 346"/>
                <a:gd name="T8" fmla="*/ 460 w 741"/>
                <a:gd name="T9" fmla="*/ 86 h 346"/>
                <a:gd name="T10" fmla="*/ 532 w 741"/>
                <a:gd name="T11" fmla="*/ 54 h 346"/>
                <a:gd name="T12" fmla="*/ 592 w 741"/>
                <a:gd name="T13" fmla="*/ 14 h 346"/>
                <a:gd name="T14" fmla="*/ 700 w 741"/>
                <a:gd name="T15" fmla="*/ 146 h 346"/>
                <a:gd name="T16" fmla="*/ 740 w 741"/>
                <a:gd name="T17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1" h="346">
                  <a:moveTo>
                    <a:pt x="740" y="346"/>
                  </a:moveTo>
                  <a:cubicBezTo>
                    <a:pt x="493" y="346"/>
                    <a:pt x="247" y="346"/>
                    <a:pt x="0" y="346"/>
                  </a:cubicBezTo>
                  <a:cubicBezTo>
                    <a:pt x="14" y="192"/>
                    <a:pt x="52" y="47"/>
                    <a:pt x="172" y="6"/>
                  </a:cubicBezTo>
                  <a:cubicBezTo>
                    <a:pt x="180" y="3"/>
                    <a:pt x="206" y="0"/>
                    <a:pt x="224" y="2"/>
                  </a:cubicBezTo>
                  <a:cubicBezTo>
                    <a:pt x="309" y="13"/>
                    <a:pt x="377" y="92"/>
                    <a:pt x="460" y="86"/>
                  </a:cubicBezTo>
                  <a:cubicBezTo>
                    <a:pt x="484" y="84"/>
                    <a:pt x="512" y="68"/>
                    <a:pt x="532" y="54"/>
                  </a:cubicBezTo>
                  <a:cubicBezTo>
                    <a:pt x="553" y="39"/>
                    <a:pt x="573" y="14"/>
                    <a:pt x="592" y="14"/>
                  </a:cubicBezTo>
                  <a:cubicBezTo>
                    <a:pt x="638" y="14"/>
                    <a:pt x="684" y="110"/>
                    <a:pt x="700" y="146"/>
                  </a:cubicBezTo>
                  <a:cubicBezTo>
                    <a:pt x="726" y="207"/>
                    <a:pt x="741" y="281"/>
                    <a:pt x="740" y="3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1637086" y="3213857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66CDCC"/>
                </a:solidFill>
              </a:rPr>
              <a:t>Solr</a:t>
            </a:r>
            <a:r>
              <a:rPr lang="zh-CN" altLang="en-US" b="1" dirty="0" smtClean="0">
                <a:solidFill>
                  <a:srgbClr val="66CDCC"/>
                </a:solidFill>
              </a:rPr>
              <a:t>介绍、原理</a:t>
            </a:r>
            <a:endParaRPr lang="zh-CN" altLang="en-US" b="1" dirty="0">
              <a:solidFill>
                <a:srgbClr val="66CDCC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242877" y="3197529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Solr</a:t>
            </a:r>
            <a:r>
              <a:rPr lang="zh-CN" altLang="en-US" dirty="0" smtClean="0"/>
              <a:t>安装</a:t>
            </a:r>
            <a:endParaRPr lang="zh-CN" altLang="en-US" dirty="0" smtClean="0"/>
          </a:p>
        </p:txBody>
      </p:sp>
      <p:sp>
        <p:nvSpPr>
          <p:cNvPr id="57" name="文本框 56"/>
          <p:cNvSpPr txBox="1"/>
          <p:nvPr/>
        </p:nvSpPr>
        <p:spPr>
          <a:xfrm>
            <a:off x="9876493" y="3197529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Solr</a:t>
            </a:r>
            <a:r>
              <a:rPr lang="zh-CN" altLang="en-US" dirty="0" smtClean="0"/>
              <a:t>分词配置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6913178" y="3197529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Solr</a:t>
            </a:r>
            <a:r>
              <a:rPr lang="zh-CN" altLang="en-US" dirty="0" smtClean="0"/>
              <a:t>同步数据库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1304565" y="3643819"/>
            <a:ext cx="2182368" cy="1117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66CDCC"/>
                </a:solidFill>
                <a:latin typeface="微软雅黑 Light" pitchFamily="34" charset="-122"/>
                <a:ea typeface="微软雅黑 Light" pitchFamily="34" charset="-122"/>
              </a:rPr>
              <a:t>简单介绍</a:t>
            </a:r>
            <a:endParaRPr lang="en-US" altLang="zh-CN" sz="1600" b="1" dirty="0" smtClean="0">
              <a:solidFill>
                <a:srgbClr val="66CDCC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66CDCC"/>
                </a:solidFill>
                <a:latin typeface="微软雅黑 Light" pitchFamily="34" charset="-122"/>
                <a:ea typeface="微软雅黑 Light" pitchFamily="34" charset="-122"/>
              </a:rPr>
              <a:t>关键点：分词、倒排</a:t>
            </a:r>
          </a:p>
          <a:p>
            <a:pPr algn="ctr">
              <a:lnSpc>
                <a:spcPct val="150000"/>
              </a:lnSpc>
            </a:pPr>
            <a:endParaRPr lang="zh-CN" altLang="en-US" sz="14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5" name="直角三角形 64"/>
          <p:cNvSpPr/>
          <p:nvPr/>
        </p:nvSpPr>
        <p:spPr>
          <a:xfrm flipH="1">
            <a:off x="0" y="5522973"/>
            <a:ext cx="12192000" cy="1335027"/>
          </a:xfrm>
          <a:prstGeom prst="rtTriangle">
            <a:avLst/>
          </a:pr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270684" y="3779242"/>
            <a:ext cx="1005404" cy="419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</a:rPr>
              <a:t>跟教程走</a:t>
            </a:r>
            <a:endParaRPr lang="zh-CN" altLang="en-US" sz="1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584887" y="3673929"/>
            <a:ext cx="2338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以及</a:t>
            </a:r>
            <a:r>
              <a:rPr lang="zh-CN" altLang="en-US" sz="1600" dirty="0" smtClean="0"/>
              <a:t>在</a:t>
            </a:r>
            <a:r>
              <a:rPr lang="en-US" altLang="zh-CN" sz="1600" dirty="0" smtClean="0"/>
              <a:t>java</a:t>
            </a:r>
            <a:r>
              <a:rPr lang="zh-CN" altLang="en-US" sz="1600" dirty="0" smtClean="0"/>
              <a:t>中如何使用</a:t>
            </a:r>
            <a:endParaRPr lang="zh-CN" altLang="en-US" sz="1600" dirty="0"/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3443" y="359228"/>
            <a:ext cx="13654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7" name="组合 66"/>
          <p:cNvGrpSpPr/>
          <p:nvPr/>
        </p:nvGrpSpPr>
        <p:grpSpPr>
          <a:xfrm>
            <a:off x="10254365" y="2346840"/>
            <a:ext cx="438086" cy="545976"/>
            <a:chOff x="4706938" y="1582738"/>
            <a:chExt cx="2984501" cy="3719513"/>
          </a:xfrm>
          <a:solidFill>
            <a:schemeClr val="bg1">
              <a:lumMod val="50000"/>
            </a:schemeClr>
          </a:solidFill>
        </p:grpSpPr>
        <p:sp>
          <p:nvSpPr>
            <p:cNvPr id="68" name="Freeform 25"/>
            <p:cNvSpPr/>
            <p:nvPr/>
          </p:nvSpPr>
          <p:spPr bwMode="auto">
            <a:xfrm>
              <a:off x="7131051" y="3560763"/>
              <a:ext cx="560388" cy="631825"/>
            </a:xfrm>
            <a:custGeom>
              <a:avLst/>
              <a:gdLst>
                <a:gd name="T0" fmla="*/ 0 w 149"/>
                <a:gd name="T1" fmla="*/ 160 h 168"/>
                <a:gd name="T2" fmla="*/ 16 w 149"/>
                <a:gd name="T3" fmla="*/ 8 h 168"/>
                <a:gd name="T4" fmla="*/ 22 w 149"/>
                <a:gd name="T5" fmla="*/ 6 h 168"/>
                <a:gd name="T6" fmla="*/ 20 w 149"/>
                <a:gd name="T7" fmla="*/ 0 h 168"/>
                <a:gd name="T8" fmla="*/ 4 w 149"/>
                <a:gd name="T9" fmla="*/ 168 h 168"/>
                <a:gd name="T10" fmla="*/ 6 w 149"/>
                <a:gd name="T11" fmla="*/ 162 h 168"/>
                <a:gd name="T12" fmla="*/ 0 w 149"/>
                <a:gd name="T13" fmla="*/ 16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68">
                  <a:moveTo>
                    <a:pt x="0" y="160"/>
                  </a:moveTo>
                  <a:cubicBezTo>
                    <a:pt x="51" y="137"/>
                    <a:pt x="90" y="35"/>
                    <a:pt x="16" y="8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9" y="10"/>
                    <a:pt x="86" y="160"/>
                    <a:pt x="4" y="168"/>
                  </a:cubicBezTo>
                  <a:cubicBezTo>
                    <a:pt x="6" y="162"/>
                    <a:pt x="6" y="162"/>
                    <a:pt x="6" y="162"/>
                  </a:cubicBezTo>
                  <a:lnTo>
                    <a:pt x="0" y="16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69" name="组合 52"/>
            <p:cNvGrpSpPr/>
            <p:nvPr/>
          </p:nvGrpSpPr>
          <p:grpSpPr>
            <a:xfrm>
              <a:off x="4706938" y="1582738"/>
              <a:ext cx="2747963" cy="3719513"/>
              <a:chOff x="4706938" y="1582738"/>
              <a:chExt cx="2747963" cy="3719513"/>
            </a:xfrm>
            <a:grpFill/>
          </p:grpSpPr>
          <p:sp>
            <p:nvSpPr>
              <p:cNvPr id="70" name="Freeform 20"/>
              <p:cNvSpPr/>
              <p:nvPr/>
            </p:nvSpPr>
            <p:spPr bwMode="auto">
              <a:xfrm>
                <a:off x="5008563" y="3651251"/>
                <a:ext cx="1504950" cy="312738"/>
              </a:xfrm>
              <a:custGeom>
                <a:avLst/>
                <a:gdLst>
                  <a:gd name="T0" fmla="*/ 88 w 400"/>
                  <a:gd name="T1" fmla="*/ 8 h 83"/>
                  <a:gd name="T2" fmla="*/ 68 w 400"/>
                  <a:gd name="T3" fmla="*/ 28 h 83"/>
                  <a:gd name="T4" fmla="*/ 396 w 400"/>
                  <a:gd name="T5" fmla="*/ 40 h 83"/>
                  <a:gd name="T6" fmla="*/ 394 w 400"/>
                  <a:gd name="T7" fmla="*/ 47 h 83"/>
                  <a:gd name="T8" fmla="*/ 400 w 400"/>
                  <a:gd name="T9" fmla="*/ 52 h 83"/>
                  <a:gd name="T10" fmla="*/ 0 w 400"/>
                  <a:gd name="T11" fmla="*/ 40 h 83"/>
                  <a:gd name="T12" fmla="*/ 84 w 400"/>
                  <a:gd name="T13" fmla="*/ 0 h 83"/>
                  <a:gd name="T14" fmla="*/ 82 w 400"/>
                  <a:gd name="T15" fmla="*/ 6 h 83"/>
                  <a:gd name="T16" fmla="*/ 88 w 400"/>
                  <a:gd name="T17" fmla="*/ 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83">
                    <a:moveTo>
                      <a:pt x="88" y="8"/>
                    </a:moveTo>
                    <a:cubicBezTo>
                      <a:pt x="82" y="15"/>
                      <a:pt x="71" y="18"/>
                      <a:pt x="68" y="28"/>
                    </a:cubicBezTo>
                    <a:cubicBezTo>
                      <a:pt x="144" y="69"/>
                      <a:pt x="298" y="41"/>
                      <a:pt x="396" y="40"/>
                    </a:cubicBezTo>
                    <a:cubicBezTo>
                      <a:pt x="394" y="47"/>
                      <a:pt x="394" y="47"/>
                      <a:pt x="394" y="47"/>
                    </a:cubicBezTo>
                    <a:cubicBezTo>
                      <a:pt x="400" y="52"/>
                      <a:pt x="400" y="52"/>
                      <a:pt x="400" y="52"/>
                    </a:cubicBezTo>
                    <a:cubicBezTo>
                      <a:pt x="287" y="72"/>
                      <a:pt x="96" y="83"/>
                      <a:pt x="0" y="40"/>
                    </a:cubicBezTo>
                    <a:cubicBezTo>
                      <a:pt x="17" y="16"/>
                      <a:pt x="51" y="8"/>
                      <a:pt x="84" y="0"/>
                    </a:cubicBezTo>
                    <a:cubicBezTo>
                      <a:pt x="82" y="6"/>
                      <a:pt x="82" y="6"/>
                      <a:pt x="82" y="6"/>
                    </a:cubicBezTo>
                    <a:lnTo>
                      <a:pt x="88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21"/>
              <p:cNvSpPr/>
              <p:nvPr/>
            </p:nvSpPr>
            <p:spPr bwMode="auto">
              <a:xfrm>
                <a:off x="5429251" y="4464051"/>
                <a:ext cx="1235075" cy="349250"/>
              </a:xfrm>
              <a:custGeom>
                <a:avLst/>
                <a:gdLst>
                  <a:gd name="T0" fmla="*/ 328 w 328"/>
                  <a:gd name="T1" fmla="*/ 40 h 93"/>
                  <a:gd name="T2" fmla="*/ 0 w 328"/>
                  <a:gd name="T3" fmla="*/ 28 h 93"/>
                  <a:gd name="T4" fmla="*/ 28 w 328"/>
                  <a:gd name="T5" fmla="*/ 0 h 93"/>
                  <a:gd name="T6" fmla="*/ 152 w 328"/>
                  <a:gd name="T7" fmla="*/ 32 h 93"/>
                  <a:gd name="T8" fmla="*/ 216 w 328"/>
                  <a:gd name="T9" fmla="*/ 28 h 93"/>
                  <a:gd name="T10" fmla="*/ 328 w 328"/>
                  <a:gd name="T11" fmla="*/ 4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8" h="93">
                    <a:moveTo>
                      <a:pt x="328" y="40"/>
                    </a:moveTo>
                    <a:cubicBezTo>
                      <a:pt x="248" y="79"/>
                      <a:pt x="61" y="93"/>
                      <a:pt x="0" y="28"/>
                    </a:cubicBezTo>
                    <a:cubicBezTo>
                      <a:pt x="1" y="10"/>
                      <a:pt x="16" y="7"/>
                      <a:pt x="28" y="0"/>
                    </a:cubicBezTo>
                    <a:cubicBezTo>
                      <a:pt x="53" y="32"/>
                      <a:pt x="103" y="32"/>
                      <a:pt x="152" y="32"/>
                    </a:cubicBezTo>
                    <a:cubicBezTo>
                      <a:pt x="171" y="32"/>
                      <a:pt x="196" y="30"/>
                      <a:pt x="216" y="28"/>
                    </a:cubicBezTo>
                    <a:cubicBezTo>
                      <a:pt x="262" y="23"/>
                      <a:pt x="296" y="10"/>
                      <a:pt x="328" y="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22"/>
              <p:cNvSpPr/>
              <p:nvPr/>
            </p:nvSpPr>
            <p:spPr bwMode="auto">
              <a:xfrm>
                <a:off x="4706938" y="4779963"/>
                <a:ext cx="2032000" cy="330200"/>
              </a:xfrm>
              <a:custGeom>
                <a:avLst/>
                <a:gdLst>
                  <a:gd name="T0" fmla="*/ 68 w 540"/>
                  <a:gd name="T1" fmla="*/ 8 h 88"/>
                  <a:gd name="T2" fmla="*/ 144 w 540"/>
                  <a:gd name="T3" fmla="*/ 52 h 88"/>
                  <a:gd name="T4" fmla="*/ 536 w 540"/>
                  <a:gd name="T5" fmla="*/ 56 h 88"/>
                  <a:gd name="T6" fmla="*/ 534 w 540"/>
                  <a:gd name="T7" fmla="*/ 63 h 88"/>
                  <a:gd name="T8" fmla="*/ 540 w 540"/>
                  <a:gd name="T9" fmla="*/ 68 h 88"/>
                  <a:gd name="T10" fmla="*/ 268 w 540"/>
                  <a:gd name="T11" fmla="*/ 84 h 88"/>
                  <a:gd name="T12" fmla="*/ 0 w 540"/>
                  <a:gd name="T13" fmla="*/ 44 h 88"/>
                  <a:gd name="T14" fmla="*/ 64 w 540"/>
                  <a:gd name="T15" fmla="*/ 0 h 88"/>
                  <a:gd name="T16" fmla="*/ 62 w 540"/>
                  <a:gd name="T17" fmla="*/ 6 h 88"/>
                  <a:gd name="T18" fmla="*/ 68 w 540"/>
                  <a:gd name="T19" fmla="*/ 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0" h="88">
                    <a:moveTo>
                      <a:pt x="68" y="8"/>
                    </a:moveTo>
                    <a:cubicBezTo>
                      <a:pt x="37" y="39"/>
                      <a:pt x="107" y="46"/>
                      <a:pt x="144" y="52"/>
                    </a:cubicBezTo>
                    <a:cubicBezTo>
                      <a:pt x="252" y="69"/>
                      <a:pt x="422" y="66"/>
                      <a:pt x="536" y="56"/>
                    </a:cubicBezTo>
                    <a:cubicBezTo>
                      <a:pt x="534" y="63"/>
                      <a:pt x="534" y="63"/>
                      <a:pt x="534" y="63"/>
                    </a:cubicBezTo>
                    <a:cubicBezTo>
                      <a:pt x="540" y="68"/>
                      <a:pt x="540" y="68"/>
                      <a:pt x="540" y="68"/>
                    </a:cubicBezTo>
                    <a:cubicBezTo>
                      <a:pt x="460" y="86"/>
                      <a:pt x="363" y="88"/>
                      <a:pt x="268" y="84"/>
                    </a:cubicBezTo>
                    <a:cubicBezTo>
                      <a:pt x="171" y="79"/>
                      <a:pt x="68" y="80"/>
                      <a:pt x="0" y="44"/>
                    </a:cubicBezTo>
                    <a:cubicBezTo>
                      <a:pt x="8" y="16"/>
                      <a:pt x="37" y="8"/>
                      <a:pt x="64" y="0"/>
                    </a:cubicBezTo>
                    <a:cubicBezTo>
                      <a:pt x="62" y="6"/>
                      <a:pt x="62" y="6"/>
                      <a:pt x="62" y="6"/>
                    </a:cubicBezTo>
                    <a:lnTo>
                      <a:pt x="68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23"/>
              <p:cNvSpPr/>
              <p:nvPr/>
            </p:nvSpPr>
            <p:spPr bwMode="auto">
              <a:xfrm>
                <a:off x="5489576" y="1635126"/>
                <a:ext cx="1133475" cy="1744663"/>
              </a:xfrm>
              <a:custGeom>
                <a:avLst/>
                <a:gdLst>
                  <a:gd name="T0" fmla="*/ 280 w 301"/>
                  <a:gd name="T1" fmla="*/ 0 h 464"/>
                  <a:gd name="T2" fmla="*/ 244 w 301"/>
                  <a:gd name="T3" fmla="*/ 152 h 464"/>
                  <a:gd name="T4" fmla="*/ 112 w 301"/>
                  <a:gd name="T5" fmla="*/ 272 h 464"/>
                  <a:gd name="T6" fmla="*/ 80 w 301"/>
                  <a:gd name="T7" fmla="*/ 336 h 464"/>
                  <a:gd name="T8" fmla="*/ 120 w 301"/>
                  <a:gd name="T9" fmla="*/ 456 h 464"/>
                  <a:gd name="T10" fmla="*/ 114 w 301"/>
                  <a:gd name="T11" fmla="*/ 458 h 464"/>
                  <a:gd name="T12" fmla="*/ 112 w 301"/>
                  <a:gd name="T13" fmla="*/ 464 h 464"/>
                  <a:gd name="T14" fmla="*/ 68 w 301"/>
                  <a:gd name="T15" fmla="*/ 256 h 464"/>
                  <a:gd name="T16" fmla="*/ 272 w 301"/>
                  <a:gd name="T17" fmla="*/ 4 h 464"/>
                  <a:gd name="T18" fmla="*/ 278 w 301"/>
                  <a:gd name="T19" fmla="*/ 6 h 464"/>
                  <a:gd name="T20" fmla="*/ 280 w 301"/>
                  <a:gd name="T21" fmla="*/ 0 h 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1" h="464">
                    <a:moveTo>
                      <a:pt x="280" y="0"/>
                    </a:moveTo>
                    <a:cubicBezTo>
                      <a:pt x="301" y="54"/>
                      <a:pt x="274" y="114"/>
                      <a:pt x="244" y="152"/>
                    </a:cubicBezTo>
                    <a:cubicBezTo>
                      <a:pt x="207" y="199"/>
                      <a:pt x="146" y="229"/>
                      <a:pt x="112" y="272"/>
                    </a:cubicBezTo>
                    <a:cubicBezTo>
                      <a:pt x="99" y="288"/>
                      <a:pt x="83" y="316"/>
                      <a:pt x="80" y="336"/>
                    </a:cubicBezTo>
                    <a:cubicBezTo>
                      <a:pt x="72" y="392"/>
                      <a:pt x="103" y="415"/>
                      <a:pt x="120" y="456"/>
                    </a:cubicBezTo>
                    <a:cubicBezTo>
                      <a:pt x="114" y="458"/>
                      <a:pt x="114" y="458"/>
                      <a:pt x="114" y="458"/>
                    </a:cubicBezTo>
                    <a:cubicBezTo>
                      <a:pt x="112" y="464"/>
                      <a:pt x="112" y="464"/>
                      <a:pt x="112" y="464"/>
                    </a:cubicBezTo>
                    <a:cubicBezTo>
                      <a:pt x="54" y="413"/>
                      <a:pt x="0" y="333"/>
                      <a:pt x="68" y="256"/>
                    </a:cubicBezTo>
                    <a:cubicBezTo>
                      <a:pt x="132" y="184"/>
                      <a:pt x="274" y="135"/>
                      <a:pt x="272" y="4"/>
                    </a:cubicBezTo>
                    <a:cubicBezTo>
                      <a:pt x="278" y="6"/>
                      <a:pt x="278" y="6"/>
                      <a:pt x="278" y="6"/>
                    </a:cubicBezTo>
                    <a:lnTo>
                      <a:pt x="28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24"/>
              <p:cNvSpPr/>
              <p:nvPr/>
            </p:nvSpPr>
            <p:spPr bwMode="auto">
              <a:xfrm>
                <a:off x="6024563" y="2387601"/>
                <a:ext cx="669925" cy="1203325"/>
              </a:xfrm>
              <a:custGeom>
                <a:avLst/>
                <a:gdLst>
                  <a:gd name="T0" fmla="*/ 178 w 178"/>
                  <a:gd name="T1" fmla="*/ 8 h 320"/>
                  <a:gd name="T2" fmla="*/ 78 w 178"/>
                  <a:gd name="T3" fmla="*/ 112 h 320"/>
                  <a:gd name="T4" fmla="*/ 134 w 178"/>
                  <a:gd name="T5" fmla="*/ 260 h 320"/>
                  <a:gd name="T6" fmla="*/ 94 w 178"/>
                  <a:gd name="T7" fmla="*/ 320 h 320"/>
                  <a:gd name="T8" fmla="*/ 92 w 178"/>
                  <a:gd name="T9" fmla="*/ 314 h 320"/>
                  <a:gd name="T10" fmla="*/ 86 w 178"/>
                  <a:gd name="T11" fmla="*/ 312 h 320"/>
                  <a:gd name="T12" fmla="*/ 30 w 178"/>
                  <a:gd name="T13" fmla="*/ 184 h 320"/>
                  <a:gd name="T14" fmla="*/ 174 w 178"/>
                  <a:gd name="T15" fmla="*/ 0 h 320"/>
                  <a:gd name="T16" fmla="*/ 172 w 178"/>
                  <a:gd name="T17" fmla="*/ 6 h 320"/>
                  <a:gd name="T18" fmla="*/ 178 w 178"/>
                  <a:gd name="T19" fmla="*/ 8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8" h="320">
                    <a:moveTo>
                      <a:pt x="178" y="8"/>
                    </a:moveTo>
                    <a:cubicBezTo>
                      <a:pt x="140" y="47"/>
                      <a:pt x="86" y="60"/>
                      <a:pt x="78" y="112"/>
                    </a:cubicBezTo>
                    <a:cubicBezTo>
                      <a:pt x="68" y="174"/>
                      <a:pt x="139" y="206"/>
                      <a:pt x="134" y="260"/>
                    </a:cubicBezTo>
                    <a:cubicBezTo>
                      <a:pt x="132" y="285"/>
                      <a:pt x="113" y="306"/>
                      <a:pt x="94" y="320"/>
                    </a:cubicBezTo>
                    <a:cubicBezTo>
                      <a:pt x="92" y="314"/>
                      <a:pt x="92" y="314"/>
                      <a:pt x="92" y="314"/>
                    </a:cubicBezTo>
                    <a:cubicBezTo>
                      <a:pt x="86" y="312"/>
                      <a:pt x="86" y="312"/>
                      <a:pt x="86" y="312"/>
                    </a:cubicBezTo>
                    <a:cubicBezTo>
                      <a:pt x="108" y="264"/>
                      <a:pt x="42" y="227"/>
                      <a:pt x="30" y="184"/>
                    </a:cubicBezTo>
                    <a:cubicBezTo>
                      <a:pt x="0" y="82"/>
                      <a:pt x="94" y="33"/>
                      <a:pt x="174" y="0"/>
                    </a:cubicBezTo>
                    <a:cubicBezTo>
                      <a:pt x="172" y="6"/>
                      <a:pt x="172" y="6"/>
                      <a:pt x="172" y="6"/>
                    </a:cubicBezTo>
                    <a:lnTo>
                      <a:pt x="178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26"/>
              <p:cNvSpPr/>
              <p:nvPr/>
            </p:nvSpPr>
            <p:spPr bwMode="auto">
              <a:xfrm>
                <a:off x="5140326" y="4060826"/>
                <a:ext cx="1584325" cy="279400"/>
              </a:xfrm>
              <a:custGeom>
                <a:avLst/>
                <a:gdLst>
                  <a:gd name="T0" fmla="*/ 81 w 421"/>
                  <a:gd name="T1" fmla="*/ 7 h 74"/>
                  <a:gd name="T2" fmla="*/ 161 w 421"/>
                  <a:gd name="T3" fmla="*/ 35 h 74"/>
                  <a:gd name="T4" fmla="*/ 269 w 421"/>
                  <a:gd name="T5" fmla="*/ 35 h 74"/>
                  <a:gd name="T6" fmla="*/ 421 w 421"/>
                  <a:gd name="T7" fmla="*/ 43 h 74"/>
                  <a:gd name="T8" fmla="*/ 165 w 421"/>
                  <a:gd name="T9" fmla="*/ 67 h 74"/>
                  <a:gd name="T10" fmla="*/ 73 w 421"/>
                  <a:gd name="T11" fmla="*/ 3 h 74"/>
                  <a:gd name="T12" fmla="*/ 75 w 421"/>
                  <a:gd name="T13" fmla="*/ 9 h 74"/>
                  <a:gd name="T14" fmla="*/ 81 w 421"/>
                  <a:gd name="T15" fmla="*/ 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1" h="74">
                    <a:moveTo>
                      <a:pt x="81" y="7"/>
                    </a:moveTo>
                    <a:cubicBezTo>
                      <a:pt x="92" y="33"/>
                      <a:pt x="131" y="33"/>
                      <a:pt x="161" y="35"/>
                    </a:cubicBezTo>
                    <a:cubicBezTo>
                      <a:pt x="193" y="37"/>
                      <a:pt x="233" y="37"/>
                      <a:pt x="269" y="35"/>
                    </a:cubicBezTo>
                    <a:cubicBezTo>
                      <a:pt x="332" y="31"/>
                      <a:pt x="395" y="0"/>
                      <a:pt x="421" y="43"/>
                    </a:cubicBezTo>
                    <a:cubicBezTo>
                      <a:pt x="370" y="54"/>
                      <a:pt x="258" y="74"/>
                      <a:pt x="165" y="67"/>
                    </a:cubicBezTo>
                    <a:cubicBezTo>
                      <a:pt x="120" y="64"/>
                      <a:pt x="0" y="41"/>
                      <a:pt x="73" y="3"/>
                    </a:cubicBezTo>
                    <a:cubicBezTo>
                      <a:pt x="75" y="9"/>
                      <a:pt x="75" y="9"/>
                      <a:pt x="75" y="9"/>
                    </a:cubicBezTo>
                    <a:lnTo>
                      <a:pt x="81" y="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27"/>
              <p:cNvSpPr/>
              <p:nvPr/>
            </p:nvSpPr>
            <p:spPr bwMode="auto">
              <a:xfrm>
                <a:off x="6491288" y="3771901"/>
                <a:ext cx="277813" cy="55563"/>
              </a:xfrm>
              <a:custGeom>
                <a:avLst/>
                <a:gdLst>
                  <a:gd name="T0" fmla="*/ 0 w 74"/>
                  <a:gd name="T1" fmla="*/ 15 h 15"/>
                  <a:gd name="T2" fmla="*/ 74 w 74"/>
                  <a:gd name="T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4" h="15">
                    <a:moveTo>
                      <a:pt x="0" y="15"/>
                    </a:moveTo>
                    <a:cubicBezTo>
                      <a:pt x="24" y="9"/>
                      <a:pt x="51" y="11"/>
                      <a:pt x="74" y="0"/>
                    </a:cubicBezTo>
                  </a:path>
                </a:pathLst>
              </a:custGeom>
              <a:grpFill/>
              <a:ln w="49213" cap="rnd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28"/>
              <p:cNvSpPr/>
              <p:nvPr/>
            </p:nvSpPr>
            <p:spPr bwMode="auto">
              <a:xfrm>
                <a:off x="5316538" y="3613151"/>
                <a:ext cx="165100" cy="60325"/>
              </a:xfrm>
              <a:custGeom>
                <a:avLst/>
                <a:gdLst>
                  <a:gd name="T0" fmla="*/ 44 w 44"/>
                  <a:gd name="T1" fmla="*/ 0 h 16"/>
                  <a:gd name="T2" fmla="*/ 0 w 44"/>
                  <a:gd name="T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4" h="16">
                    <a:moveTo>
                      <a:pt x="44" y="0"/>
                    </a:moveTo>
                    <a:cubicBezTo>
                      <a:pt x="31" y="7"/>
                      <a:pt x="14" y="7"/>
                      <a:pt x="0" y="16"/>
                    </a:cubicBezTo>
                  </a:path>
                </a:pathLst>
              </a:custGeom>
              <a:grpFill/>
              <a:ln w="30163" cap="rnd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29"/>
              <p:cNvSpPr/>
              <p:nvPr/>
            </p:nvSpPr>
            <p:spPr bwMode="auto">
              <a:xfrm>
                <a:off x="6716713" y="4824413"/>
                <a:ext cx="595313" cy="192088"/>
              </a:xfrm>
              <a:custGeom>
                <a:avLst/>
                <a:gdLst>
                  <a:gd name="T0" fmla="*/ 158 w 158"/>
                  <a:gd name="T1" fmla="*/ 0 h 51"/>
                  <a:gd name="T2" fmla="*/ 0 w 158"/>
                  <a:gd name="T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8" h="51">
                    <a:moveTo>
                      <a:pt x="158" y="0"/>
                    </a:moveTo>
                    <a:cubicBezTo>
                      <a:pt x="117" y="41"/>
                      <a:pt x="54" y="39"/>
                      <a:pt x="0" y="51"/>
                    </a:cubicBezTo>
                  </a:path>
                </a:pathLst>
              </a:custGeom>
              <a:grpFill/>
              <a:ln w="41275" cap="rnd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30"/>
              <p:cNvSpPr/>
              <p:nvPr/>
            </p:nvSpPr>
            <p:spPr bwMode="auto">
              <a:xfrm>
                <a:off x="4940301" y="4727576"/>
                <a:ext cx="255588" cy="74613"/>
              </a:xfrm>
              <a:custGeom>
                <a:avLst/>
                <a:gdLst>
                  <a:gd name="T0" fmla="*/ 0 w 68"/>
                  <a:gd name="T1" fmla="*/ 20 h 20"/>
                  <a:gd name="T2" fmla="*/ 68 w 68"/>
                  <a:gd name="T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8" h="20">
                    <a:moveTo>
                      <a:pt x="0" y="20"/>
                    </a:moveTo>
                    <a:cubicBezTo>
                      <a:pt x="21" y="9"/>
                      <a:pt x="44" y="2"/>
                      <a:pt x="68" y="0"/>
                    </a:cubicBezTo>
                  </a:path>
                </a:pathLst>
              </a:custGeom>
              <a:grpFill/>
              <a:ln w="26988" cap="rnd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31"/>
              <p:cNvSpPr/>
              <p:nvPr/>
            </p:nvSpPr>
            <p:spPr bwMode="auto">
              <a:xfrm>
                <a:off x="5919788" y="3357563"/>
                <a:ext cx="119063" cy="134938"/>
              </a:xfrm>
              <a:custGeom>
                <a:avLst/>
                <a:gdLst>
                  <a:gd name="T0" fmla="*/ 32 w 32"/>
                  <a:gd name="T1" fmla="*/ 36 h 36"/>
                  <a:gd name="T2" fmla="*/ 0 w 32"/>
                  <a:gd name="T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2" h="36">
                    <a:moveTo>
                      <a:pt x="32" y="36"/>
                    </a:moveTo>
                    <a:cubicBezTo>
                      <a:pt x="23" y="22"/>
                      <a:pt x="11" y="12"/>
                      <a:pt x="0" y="0"/>
                    </a:cubicBezTo>
                  </a:path>
                </a:pathLst>
              </a:custGeom>
              <a:grpFill/>
              <a:ln w="34925" cap="rnd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32"/>
              <p:cNvSpPr/>
              <p:nvPr/>
            </p:nvSpPr>
            <p:spPr bwMode="auto">
              <a:xfrm>
                <a:off x="6521451" y="1582738"/>
                <a:ext cx="14288" cy="74613"/>
              </a:xfrm>
              <a:custGeom>
                <a:avLst/>
                <a:gdLst>
                  <a:gd name="T0" fmla="*/ 4 w 4"/>
                  <a:gd name="T1" fmla="*/ 20 h 20"/>
                  <a:gd name="T2" fmla="*/ 0 w 4"/>
                  <a:gd name="T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" h="20">
                    <a:moveTo>
                      <a:pt x="4" y="20"/>
                    </a:moveTo>
                    <a:cubicBezTo>
                      <a:pt x="2" y="14"/>
                      <a:pt x="2" y="7"/>
                      <a:pt x="0" y="0"/>
                    </a:cubicBezTo>
                  </a:path>
                </a:pathLst>
              </a:custGeom>
              <a:grpFill/>
              <a:ln w="30163" cap="rnd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33"/>
              <p:cNvSpPr/>
              <p:nvPr/>
            </p:nvSpPr>
            <p:spPr bwMode="auto">
              <a:xfrm>
                <a:off x="6326188" y="3568701"/>
                <a:ext cx="44450" cy="60325"/>
              </a:xfrm>
              <a:custGeom>
                <a:avLst/>
                <a:gdLst>
                  <a:gd name="T0" fmla="*/ 0 w 12"/>
                  <a:gd name="T1" fmla="*/ 16 h 16"/>
                  <a:gd name="T2" fmla="*/ 12 w 12"/>
                  <a:gd name="T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" h="16">
                    <a:moveTo>
                      <a:pt x="0" y="16"/>
                    </a:moveTo>
                    <a:cubicBezTo>
                      <a:pt x="5" y="11"/>
                      <a:pt x="8" y="5"/>
                      <a:pt x="12" y="0"/>
                    </a:cubicBezTo>
                  </a:path>
                </a:pathLst>
              </a:custGeom>
              <a:grpFill/>
              <a:ln w="30163" cap="rnd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34"/>
              <p:cNvSpPr/>
              <p:nvPr/>
            </p:nvSpPr>
            <p:spPr bwMode="auto">
              <a:xfrm>
                <a:off x="6672263" y="2335213"/>
                <a:ext cx="150813" cy="74613"/>
              </a:xfrm>
              <a:custGeom>
                <a:avLst/>
                <a:gdLst>
                  <a:gd name="T0" fmla="*/ 0 w 40"/>
                  <a:gd name="T1" fmla="*/ 20 h 20"/>
                  <a:gd name="T2" fmla="*/ 40 w 40"/>
                  <a:gd name="T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0" h="20">
                    <a:moveTo>
                      <a:pt x="0" y="20"/>
                    </a:moveTo>
                    <a:cubicBezTo>
                      <a:pt x="12" y="12"/>
                      <a:pt x="26" y="5"/>
                      <a:pt x="40" y="0"/>
                    </a:cubicBezTo>
                  </a:path>
                </a:pathLst>
              </a:custGeom>
              <a:grpFill/>
              <a:ln w="26988" cap="rnd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35"/>
              <p:cNvSpPr/>
              <p:nvPr/>
            </p:nvSpPr>
            <p:spPr bwMode="auto">
              <a:xfrm>
                <a:off x="7108826" y="3571876"/>
                <a:ext cx="104775" cy="11113"/>
              </a:xfrm>
              <a:custGeom>
                <a:avLst/>
                <a:gdLst>
                  <a:gd name="T0" fmla="*/ 0 w 28"/>
                  <a:gd name="T1" fmla="*/ 3 h 3"/>
                  <a:gd name="T2" fmla="*/ 28 w 28"/>
                  <a:gd name="T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8" h="3">
                    <a:moveTo>
                      <a:pt x="0" y="3"/>
                    </a:moveTo>
                    <a:cubicBezTo>
                      <a:pt x="9" y="0"/>
                      <a:pt x="19" y="0"/>
                      <a:pt x="28" y="3"/>
                    </a:cubicBezTo>
                  </a:path>
                </a:pathLst>
              </a:custGeom>
              <a:grpFill/>
              <a:ln w="30163" cap="rnd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36"/>
              <p:cNvSpPr/>
              <p:nvPr/>
            </p:nvSpPr>
            <p:spPr bwMode="auto">
              <a:xfrm>
                <a:off x="7002463" y="4170363"/>
                <a:ext cx="150813" cy="74613"/>
              </a:xfrm>
              <a:custGeom>
                <a:avLst/>
                <a:gdLst>
                  <a:gd name="T0" fmla="*/ 0 w 40"/>
                  <a:gd name="T1" fmla="*/ 20 h 20"/>
                  <a:gd name="T2" fmla="*/ 40 w 40"/>
                  <a:gd name="T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0" h="20">
                    <a:moveTo>
                      <a:pt x="0" y="20"/>
                    </a:moveTo>
                    <a:cubicBezTo>
                      <a:pt x="14" y="16"/>
                      <a:pt x="27" y="7"/>
                      <a:pt x="40" y="0"/>
                    </a:cubicBezTo>
                  </a:path>
                </a:pathLst>
              </a:custGeom>
              <a:grpFill/>
              <a:ln w="26988" cap="rnd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37"/>
              <p:cNvSpPr/>
              <p:nvPr/>
            </p:nvSpPr>
            <p:spPr bwMode="auto">
              <a:xfrm>
                <a:off x="5422901" y="4065588"/>
                <a:ext cx="14288" cy="30163"/>
              </a:xfrm>
              <a:custGeom>
                <a:avLst/>
                <a:gdLst>
                  <a:gd name="T0" fmla="*/ 0 w 4"/>
                  <a:gd name="T1" fmla="*/ 8 h 8"/>
                  <a:gd name="T2" fmla="*/ 4 w 4"/>
                  <a:gd name="T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" h="8">
                    <a:moveTo>
                      <a:pt x="0" y="8"/>
                    </a:moveTo>
                    <a:cubicBezTo>
                      <a:pt x="1" y="5"/>
                      <a:pt x="2" y="2"/>
                      <a:pt x="4" y="0"/>
                    </a:cubicBezTo>
                  </a:path>
                </a:pathLst>
              </a:custGeom>
              <a:grpFill/>
              <a:ln w="30163" cap="rnd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38"/>
              <p:cNvSpPr/>
              <p:nvPr/>
            </p:nvSpPr>
            <p:spPr bwMode="auto">
              <a:xfrm>
                <a:off x="5392738" y="4997451"/>
                <a:ext cx="2062163" cy="304800"/>
              </a:xfrm>
              <a:custGeom>
                <a:avLst/>
                <a:gdLst>
                  <a:gd name="T0" fmla="*/ 0 w 548"/>
                  <a:gd name="T1" fmla="*/ 60 h 81"/>
                  <a:gd name="T2" fmla="*/ 548 w 548"/>
                  <a:gd name="T3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48" h="81">
                    <a:moveTo>
                      <a:pt x="0" y="60"/>
                    </a:moveTo>
                    <a:cubicBezTo>
                      <a:pt x="137" y="80"/>
                      <a:pt x="456" y="81"/>
                      <a:pt x="548" y="0"/>
                    </a:cubicBezTo>
                  </a:path>
                </a:pathLst>
              </a:custGeom>
              <a:grpFill/>
              <a:ln w="46038" cap="rnd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框 101"/>
          <p:cNvSpPr txBox="1"/>
          <p:nvPr/>
        </p:nvSpPr>
        <p:spPr>
          <a:xfrm>
            <a:off x="5085951" y="514965"/>
            <a:ext cx="2020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Solr</a:t>
            </a:r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5660572" y="1256784"/>
            <a:ext cx="870857" cy="45719"/>
          </a:xfrm>
          <a:prstGeom prst="round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4408714" y="2008414"/>
            <a:ext cx="535577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Solr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是一个企业级开源搜索引擎平台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Solr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编写，起源自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Lucene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主要功能包括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全文本搜索，高亮命中，分页搜索，实时索引，动态集群，数据库集成</a:t>
            </a:r>
            <a:r>
              <a:rPr lang="zh-CN" altLang="en-US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NoSQL</a:t>
            </a:r>
            <a:r>
              <a:rPr lang="zh-CN" altLang="en-US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功能以及富文本（比如</a:t>
            </a:r>
            <a:r>
              <a:rPr lang="en-US" altLang="zh-CN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Word</a:t>
            </a:r>
            <a:r>
              <a:rPr lang="zh-CN" altLang="en-US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PDF</a:t>
            </a:r>
            <a:r>
              <a:rPr lang="zh-CN" altLang="en-US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）处理。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Solr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提供了分布式搜索和索引复制功能，具备高度可扩展性和容错功能。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1285" y="2600188"/>
            <a:ext cx="2343178" cy="1682341"/>
            <a:chOff x="335099" y="3452714"/>
            <a:chExt cx="2343178" cy="1682341"/>
          </a:xfrm>
        </p:grpSpPr>
        <p:grpSp>
          <p:nvGrpSpPr>
            <p:cNvPr id="136" name="组合 135"/>
            <p:cNvGrpSpPr/>
            <p:nvPr/>
          </p:nvGrpSpPr>
          <p:grpSpPr>
            <a:xfrm>
              <a:off x="335099" y="3452714"/>
              <a:ext cx="2343178" cy="1682341"/>
              <a:chOff x="4021072" y="2536747"/>
              <a:chExt cx="3583406" cy="2572792"/>
            </a:xfrm>
            <a:solidFill>
              <a:schemeClr val="bg1">
                <a:lumMod val="50000"/>
              </a:schemeClr>
            </a:solidFill>
          </p:grpSpPr>
          <p:sp>
            <p:nvSpPr>
              <p:cNvPr id="137" name="Freeform 139"/>
              <p:cNvSpPr/>
              <p:nvPr/>
            </p:nvSpPr>
            <p:spPr bwMode="auto">
              <a:xfrm>
                <a:off x="4021072" y="3750948"/>
                <a:ext cx="1158660" cy="1142004"/>
              </a:xfrm>
              <a:custGeom>
                <a:avLst/>
                <a:gdLst>
                  <a:gd name="T0" fmla="*/ 384 w 718"/>
                  <a:gd name="T1" fmla="*/ 710 h 724"/>
                  <a:gd name="T2" fmla="*/ 364 w 718"/>
                  <a:gd name="T3" fmla="*/ 658 h 724"/>
                  <a:gd name="T4" fmla="*/ 318 w 718"/>
                  <a:gd name="T5" fmla="*/ 562 h 724"/>
                  <a:gd name="T6" fmla="*/ 331 w 718"/>
                  <a:gd name="T7" fmla="*/ 480 h 724"/>
                  <a:gd name="T8" fmla="*/ 288 w 718"/>
                  <a:gd name="T9" fmla="*/ 389 h 724"/>
                  <a:gd name="T10" fmla="*/ 267 w 718"/>
                  <a:gd name="T11" fmla="*/ 334 h 724"/>
                  <a:gd name="T12" fmla="*/ 233 w 718"/>
                  <a:gd name="T13" fmla="*/ 318 h 724"/>
                  <a:gd name="T14" fmla="*/ 167 w 718"/>
                  <a:gd name="T15" fmla="*/ 328 h 724"/>
                  <a:gd name="T16" fmla="*/ 93 w 718"/>
                  <a:gd name="T17" fmla="*/ 333 h 724"/>
                  <a:gd name="T18" fmla="*/ 43 w 718"/>
                  <a:gd name="T19" fmla="*/ 291 h 724"/>
                  <a:gd name="T20" fmla="*/ 10 w 718"/>
                  <a:gd name="T21" fmla="*/ 241 h 724"/>
                  <a:gd name="T22" fmla="*/ 21 w 718"/>
                  <a:gd name="T23" fmla="*/ 199 h 724"/>
                  <a:gd name="T24" fmla="*/ 19 w 718"/>
                  <a:gd name="T25" fmla="*/ 172 h 724"/>
                  <a:gd name="T26" fmla="*/ 52 w 718"/>
                  <a:gd name="T27" fmla="*/ 114 h 724"/>
                  <a:gd name="T28" fmla="*/ 95 w 718"/>
                  <a:gd name="T29" fmla="*/ 71 h 724"/>
                  <a:gd name="T30" fmla="*/ 132 w 718"/>
                  <a:gd name="T31" fmla="*/ 22 h 724"/>
                  <a:gd name="T32" fmla="*/ 207 w 718"/>
                  <a:gd name="T33" fmla="*/ 10 h 724"/>
                  <a:gd name="T34" fmla="*/ 302 w 718"/>
                  <a:gd name="T35" fmla="*/ 3 h 724"/>
                  <a:gd name="T36" fmla="*/ 304 w 718"/>
                  <a:gd name="T37" fmla="*/ 46 h 724"/>
                  <a:gd name="T38" fmla="*/ 347 w 718"/>
                  <a:gd name="T39" fmla="*/ 57 h 724"/>
                  <a:gd name="T40" fmla="*/ 396 w 718"/>
                  <a:gd name="T41" fmla="*/ 68 h 724"/>
                  <a:gd name="T42" fmla="*/ 443 w 718"/>
                  <a:gd name="T43" fmla="*/ 57 h 724"/>
                  <a:gd name="T44" fmla="*/ 509 w 718"/>
                  <a:gd name="T45" fmla="*/ 63 h 724"/>
                  <a:gd name="T46" fmla="*/ 540 w 718"/>
                  <a:gd name="T47" fmla="*/ 120 h 724"/>
                  <a:gd name="T48" fmla="*/ 577 w 718"/>
                  <a:gd name="T49" fmla="*/ 199 h 724"/>
                  <a:gd name="T50" fmla="*/ 646 w 718"/>
                  <a:gd name="T51" fmla="*/ 260 h 724"/>
                  <a:gd name="T52" fmla="*/ 716 w 718"/>
                  <a:gd name="T53" fmla="*/ 292 h 724"/>
                  <a:gd name="T54" fmla="*/ 659 w 718"/>
                  <a:gd name="T55" fmla="*/ 351 h 724"/>
                  <a:gd name="T56" fmla="*/ 606 w 718"/>
                  <a:gd name="T57" fmla="*/ 413 h 724"/>
                  <a:gd name="T58" fmla="*/ 605 w 718"/>
                  <a:gd name="T59" fmla="*/ 454 h 724"/>
                  <a:gd name="T60" fmla="*/ 625 w 718"/>
                  <a:gd name="T61" fmla="*/ 501 h 724"/>
                  <a:gd name="T62" fmla="*/ 596 w 718"/>
                  <a:gd name="T63" fmla="*/ 539 h 724"/>
                  <a:gd name="T64" fmla="*/ 566 w 718"/>
                  <a:gd name="T65" fmla="*/ 583 h 724"/>
                  <a:gd name="T66" fmla="*/ 568 w 718"/>
                  <a:gd name="T67" fmla="*/ 608 h 724"/>
                  <a:gd name="T68" fmla="*/ 530 w 718"/>
                  <a:gd name="T69" fmla="*/ 639 h 724"/>
                  <a:gd name="T70" fmla="*/ 519 w 718"/>
                  <a:gd name="T71" fmla="*/ 680 h 724"/>
                  <a:gd name="T72" fmla="*/ 470 w 718"/>
                  <a:gd name="T73" fmla="*/ 713 h 724"/>
                  <a:gd name="T74" fmla="*/ 401 w 718"/>
                  <a:gd name="T75" fmla="*/ 724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8" h="724">
                    <a:moveTo>
                      <a:pt x="401" y="724"/>
                    </a:moveTo>
                    <a:cubicBezTo>
                      <a:pt x="396" y="721"/>
                      <a:pt x="388" y="712"/>
                      <a:pt x="384" y="710"/>
                    </a:cubicBezTo>
                    <a:cubicBezTo>
                      <a:pt x="380" y="708"/>
                      <a:pt x="378" y="689"/>
                      <a:pt x="378" y="683"/>
                    </a:cubicBezTo>
                    <a:cubicBezTo>
                      <a:pt x="378" y="677"/>
                      <a:pt x="371" y="664"/>
                      <a:pt x="364" y="658"/>
                    </a:cubicBezTo>
                    <a:cubicBezTo>
                      <a:pt x="358" y="651"/>
                      <a:pt x="351" y="635"/>
                      <a:pt x="346" y="618"/>
                    </a:cubicBezTo>
                    <a:cubicBezTo>
                      <a:pt x="340" y="602"/>
                      <a:pt x="329" y="571"/>
                      <a:pt x="318" y="562"/>
                    </a:cubicBezTo>
                    <a:cubicBezTo>
                      <a:pt x="307" y="554"/>
                      <a:pt x="312" y="536"/>
                      <a:pt x="312" y="520"/>
                    </a:cubicBezTo>
                    <a:cubicBezTo>
                      <a:pt x="312" y="503"/>
                      <a:pt x="339" y="494"/>
                      <a:pt x="331" y="480"/>
                    </a:cubicBezTo>
                    <a:cubicBezTo>
                      <a:pt x="323" y="467"/>
                      <a:pt x="330" y="444"/>
                      <a:pt x="321" y="435"/>
                    </a:cubicBezTo>
                    <a:cubicBezTo>
                      <a:pt x="312" y="426"/>
                      <a:pt x="289" y="399"/>
                      <a:pt x="288" y="389"/>
                    </a:cubicBezTo>
                    <a:cubicBezTo>
                      <a:pt x="286" y="380"/>
                      <a:pt x="274" y="357"/>
                      <a:pt x="280" y="348"/>
                    </a:cubicBezTo>
                    <a:cubicBezTo>
                      <a:pt x="286" y="339"/>
                      <a:pt x="270" y="334"/>
                      <a:pt x="267" y="334"/>
                    </a:cubicBezTo>
                    <a:cubicBezTo>
                      <a:pt x="265" y="334"/>
                      <a:pt x="251" y="332"/>
                      <a:pt x="248" y="332"/>
                    </a:cubicBezTo>
                    <a:cubicBezTo>
                      <a:pt x="246" y="332"/>
                      <a:pt x="245" y="321"/>
                      <a:pt x="233" y="318"/>
                    </a:cubicBezTo>
                    <a:cubicBezTo>
                      <a:pt x="221" y="316"/>
                      <a:pt x="205" y="313"/>
                      <a:pt x="194" y="318"/>
                    </a:cubicBezTo>
                    <a:cubicBezTo>
                      <a:pt x="182" y="322"/>
                      <a:pt x="189" y="328"/>
                      <a:pt x="167" y="328"/>
                    </a:cubicBezTo>
                    <a:cubicBezTo>
                      <a:pt x="146" y="328"/>
                      <a:pt x="126" y="322"/>
                      <a:pt x="115" y="330"/>
                    </a:cubicBezTo>
                    <a:cubicBezTo>
                      <a:pt x="105" y="337"/>
                      <a:pt x="103" y="342"/>
                      <a:pt x="93" y="333"/>
                    </a:cubicBezTo>
                    <a:cubicBezTo>
                      <a:pt x="84" y="324"/>
                      <a:pt x="72" y="319"/>
                      <a:pt x="57" y="309"/>
                    </a:cubicBezTo>
                    <a:cubicBezTo>
                      <a:pt x="43" y="299"/>
                      <a:pt x="46" y="301"/>
                      <a:pt x="43" y="291"/>
                    </a:cubicBezTo>
                    <a:cubicBezTo>
                      <a:pt x="41" y="282"/>
                      <a:pt x="57" y="288"/>
                      <a:pt x="28" y="269"/>
                    </a:cubicBezTo>
                    <a:cubicBezTo>
                      <a:pt x="0" y="250"/>
                      <a:pt x="6" y="248"/>
                      <a:pt x="10" y="241"/>
                    </a:cubicBezTo>
                    <a:cubicBezTo>
                      <a:pt x="14" y="233"/>
                      <a:pt x="11" y="221"/>
                      <a:pt x="19" y="214"/>
                    </a:cubicBezTo>
                    <a:cubicBezTo>
                      <a:pt x="27" y="208"/>
                      <a:pt x="29" y="200"/>
                      <a:pt x="21" y="199"/>
                    </a:cubicBezTo>
                    <a:cubicBezTo>
                      <a:pt x="14" y="197"/>
                      <a:pt x="17" y="183"/>
                      <a:pt x="20" y="181"/>
                    </a:cubicBezTo>
                    <a:cubicBezTo>
                      <a:pt x="22" y="180"/>
                      <a:pt x="27" y="179"/>
                      <a:pt x="19" y="172"/>
                    </a:cubicBezTo>
                    <a:cubicBezTo>
                      <a:pt x="12" y="166"/>
                      <a:pt x="13" y="158"/>
                      <a:pt x="21" y="152"/>
                    </a:cubicBezTo>
                    <a:cubicBezTo>
                      <a:pt x="29" y="146"/>
                      <a:pt x="48" y="121"/>
                      <a:pt x="52" y="114"/>
                    </a:cubicBezTo>
                    <a:cubicBezTo>
                      <a:pt x="55" y="108"/>
                      <a:pt x="68" y="102"/>
                      <a:pt x="75" y="97"/>
                    </a:cubicBezTo>
                    <a:cubicBezTo>
                      <a:pt x="82" y="92"/>
                      <a:pt x="94" y="87"/>
                      <a:pt x="95" y="71"/>
                    </a:cubicBezTo>
                    <a:cubicBezTo>
                      <a:pt x="95" y="56"/>
                      <a:pt x="100" y="51"/>
                      <a:pt x="107" y="44"/>
                    </a:cubicBezTo>
                    <a:cubicBezTo>
                      <a:pt x="115" y="38"/>
                      <a:pt x="133" y="34"/>
                      <a:pt x="132" y="22"/>
                    </a:cubicBezTo>
                    <a:cubicBezTo>
                      <a:pt x="131" y="10"/>
                      <a:pt x="144" y="20"/>
                      <a:pt x="161" y="20"/>
                    </a:cubicBezTo>
                    <a:cubicBezTo>
                      <a:pt x="178" y="20"/>
                      <a:pt x="197" y="17"/>
                      <a:pt x="207" y="10"/>
                    </a:cubicBezTo>
                    <a:cubicBezTo>
                      <a:pt x="217" y="4"/>
                      <a:pt x="256" y="5"/>
                      <a:pt x="265" y="3"/>
                    </a:cubicBezTo>
                    <a:cubicBezTo>
                      <a:pt x="273" y="1"/>
                      <a:pt x="304" y="0"/>
                      <a:pt x="302" y="3"/>
                    </a:cubicBezTo>
                    <a:cubicBezTo>
                      <a:pt x="301" y="6"/>
                      <a:pt x="302" y="6"/>
                      <a:pt x="302" y="18"/>
                    </a:cubicBezTo>
                    <a:cubicBezTo>
                      <a:pt x="302" y="30"/>
                      <a:pt x="297" y="45"/>
                      <a:pt x="304" y="46"/>
                    </a:cubicBezTo>
                    <a:cubicBezTo>
                      <a:pt x="310" y="47"/>
                      <a:pt x="311" y="42"/>
                      <a:pt x="328" y="47"/>
                    </a:cubicBezTo>
                    <a:cubicBezTo>
                      <a:pt x="346" y="52"/>
                      <a:pt x="338" y="52"/>
                      <a:pt x="347" y="57"/>
                    </a:cubicBezTo>
                    <a:cubicBezTo>
                      <a:pt x="355" y="62"/>
                      <a:pt x="368" y="72"/>
                      <a:pt x="374" y="71"/>
                    </a:cubicBezTo>
                    <a:cubicBezTo>
                      <a:pt x="380" y="70"/>
                      <a:pt x="397" y="76"/>
                      <a:pt x="396" y="68"/>
                    </a:cubicBezTo>
                    <a:cubicBezTo>
                      <a:pt x="396" y="60"/>
                      <a:pt x="395" y="51"/>
                      <a:pt x="405" y="50"/>
                    </a:cubicBezTo>
                    <a:cubicBezTo>
                      <a:pt x="415" y="49"/>
                      <a:pt x="425" y="47"/>
                      <a:pt x="443" y="57"/>
                    </a:cubicBezTo>
                    <a:cubicBezTo>
                      <a:pt x="462" y="67"/>
                      <a:pt x="478" y="71"/>
                      <a:pt x="487" y="70"/>
                    </a:cubicBezTo>
                    <a:cubicBezTo>
                      <a:pt x="496" y="69"/>
                      <a:pt x="502" y="65"/>
                      <a:pt x="509" y="63"/>
                    </a:cubicBezTo>
                    <a:cubicBezTo>
                      <a:pt x="517" y="61"/>
                      <a:pt x="507" y="65"/>
                      <a:pt x="524" y="87"/>
                    </a:cubicBezTo>
                    <a:cubicBezTo>
                      <a:pt x="541" y="108"/>
                      <a:pt x="528" y="100"/>
                      <a:pt x="540" y="120"/>
                    </a:cubicBezTo>
                    <a:cubicBezTo>
                      <a:pt x="552" y="140"/>
                      <a:pt x="560" y="150"/>
                      <a:pt x="563" y="163"/>
                    </a:cubicBezTo>
                    <a:cubicBezTo>
                      <a:pt x="566" y="175"/>
                      <a:pt x="563" y="188"/>
                      <a:pt x="577" y="199"/>
                    </a:cubicBezTo>
                    <a:cubicBezTo>
                      <a:pt x="592" y="210"/>
                      <a:pt x="597" y="226"/>
                      <a:pt x="615" y="235"/>
                    </a:cubicBezTo>
                    <a:cubicBezTo>
                      <a:pt x="633" y="244"/>
                      <a:pt x="603" y="255"/>
                      <a:pt x="646" y="260"/>
                    </a:cubicBezTo>
                    <a:cubicBezTo>
                      <a:pt x="689" y="266"/>
                      <a:pt x="718" y="259"/>
                      <a:pt x="718" y="259"/>
                    </a:cubicBezTo>
                    <a:cubicBezTo>
                      <a:pt x="716" y="292"/>
                      <a:pt x="716" y="292"/>
                      <a:pt x="716" y="292"/>
                    </a:cubicBezTo>
                    <a:cubicBezTo>
                      <a:pt x="716" y="292"/>
                      <a:pt x="704" y="312"/>
                      <a:pt x="694" y="322"/>
                    </a:cubicBezTo>
                    <a:cubicBezTo>
                      <a:pt x="684" y="332"/>
                      <a:pt x="673" y="341"/>
                      <a:pt x="659" y="351"/>
                    </a:cubicBezTo>
                    <a:cubicBezTo>
                      <a:pt x="645" y="361"/>
                      <a:pt x="634" y="372"/>
                      <a:pt x="628" y="385"/>
                    </a:cubicBezTo>
                    <a:cubicBezTo>
                      <a:pt x="622" y="398"/>
                      <a:pt x="608" y="406"/>
                      <a:pt x="606" y="413"/>
                    </a:cubicBezTo>
                    <a:cubicBezTo>
                      <a:pt x="604" y="420"/>
                      <a:pt x="596" y="422"/>
                      <a:pt x="596" y="430"/>
                    </a:cubicBezTo>
                    <a:cubicBezTo>
                      <a:pt x="597" y="438"/>
                      <a:pt x="601" y="451"/>
                      <a:pt x="605" y="454"/>
                    </a:cubicBezTo>
                    <a:cubicBezTo>
                      <a:pt x="610" y="457"/>
                      <a:pt x="628" y="474"/>
                      <a:pt x="622" y="474"/>
                    </a:cubicBezTo>
                    <a:cubicBezTo>
                      <a:pt x="617" y="474"/>
                      <a:pt x="625" y="501"/>
                      <a:pt x="625" y="501"/>
                    </a:cubicBezTo>
                    <a:cubicBezTo>
                      <a:pt x="625" y="501"/>
                      <a:pt x="633" y="525"/>
                      <a:pt x="625" y="527"/>
                    </a:cubicBezTo>
                    <a:cubicBezTo>
                      <a:pt x="617" y="529"/>
                      <a:pt x="607" y="537"/>
                      <a:pt x="596" y="539"/>
                    </a:cubicBezTo>
                    <a:cubicBezTo>
                      <a:pt x="585" y="541"/>
                      <a:pt x="565" y="555"/>
                      <a:pt x="565" y="561"/>
                    </a:cubicBezTo>
                    <a:cubicBezTo>
                      <a:pt x="565" y="568"/>
                      <a:pt x="566" y="583"/>
                      <a:pt x="566" y="583"/>
                    </a:cubicBezTo>
                    <a:cubicBezTo>
                      <a:pt x="566" y="583"/>
                      <a:pt x="569" y="580"/>
                      <a:pt x="569" y="587"/>
                    </a:cubicBezTo>
                    <a:cubicBezTo>
                      <a:pt x="569" y="593"/>
                      <a:pt x="571" y="602"/>
                      <a:pt x="568" y="608"/>
                    </a:cubicBezTo>
                    <a:cubicBezTo>
                      <a:pt x="565" y="614"/>
                      <a:pt x="558" y="621"/>
                      <a:pt x="550" y="623"/>
                    </a:cubicBezTo>
                    <a:cubicBezTo>
                      <a:pt x="543" y="625"/>
                      <a:pt x="528" y="635"/>
                      <a:pt x="530" y="639"/>
                    </a:cubicBezTo>
                    <a:cubicBezTo>
                      <a:pt x="533" y="643"/>
                      <a:pt x="551" y="644"/>
                      <a:pt x="541" y="650"/>
                    </a:cubicBezTo>
                    <a:cubicBezTo>
                      <a:pt x="531" y="656"/>
                      <a:pt x="523" y="671"/>
                      <a:pt x="519" y="680"/>
                    </a:cubicBezTo>
                    <a:cubicBezTo>
                      <a:pt x="514" y="689"/>
                      <a:pt x="517" y="686"/>
                      <a:pt x="500" y="698"/>
                    </a:cubicBezTo>
                    <a:cubicBezTo>
                      <a:pt x="483" y="710"/>
                      <a:pt x="497" y="711"/>
                      <a:pt x="470" y="713"/>
                    </a:cubicBezTo>
                    <a:cubicBezTo>
                      <a:pt x="442" y="716"/>
                      <a:pt x="423" y="720"/>
                      <a:pt x="419" y="721"/>
                    </a:cubicBezTo>
                    <a:cubicBezTo>
                      <a:pt x="415" y="723"/>
                      <a:pt x="401" y="724"/>
                      <a:pt x="401" y="7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8" name="Freeform 140"/>
              <p:cNvSpPr/>
              <p:nvPr/>
            </p:nvSpPr>
            <p:spPr bwMode="auto">
              <a:xfrm>
                <a:off x="5073266" y="4513221"/>
                <a:ext cx="128527" cy="225963"/>
              </a:xfrm>
              <a:custGeom>
                <a:avLst/>
                <a:gdLst>
                  <a:gd name="T0" fmla="*/ 63 w 80"/>
                  <a:gd name="T1" fmla="*/ 2 h 143"/>
                  <a:gd name="T2" fmla="*/ 62 w 80"/>
                  <a:gd name="T3" fmla="*/ 13 h 143"/>
                  <a:gd name="T4" fmla="*/ 52 w 80"/>
                  <a:gd name="T5" fmla="*/ 22 h 143"/>
                  <a:gd name="T6" fmla="*/ 35 w 80"/>
                  <a:gd name="T7" fmla="*/ 38 h 143"/>
                  <a:gd name="T8" fmla="*/ 13 w 80"/>
                  <a:gd name="T9" fmla="*/ 55 h 143"/>
                  <a:gd name="T10" fmla="*/ 9 w 80"/>
                  <a:gd name="T11" fmla="*/ 75 h 143"/>
                  <a:gd name="T12" fmla="*/ 9 w 80"/>
                  <a:gd name="T13" fmla="*/ 97 h 143"/>
                  <a:gd name="T14" fmla="*/ 12 w 80"/>
                  <a:gd name="T15" fmla="*/ 119 h 143"/>
                  <a:gd name="T16" fmla="*/ 25 w 80"/>
                  <a:gd name="T17" fmla="*/ 143 h 143"/>
                  <a:gd name="T18" fmla="*/ 56 w 80"/>
                  <a:gd name="T19" fmla="*/ 118 h 143"/>
                  <a:gd name="T20" fmla="*/ 64 w 80"/>
                  <a:gd name="T21" fmla="*/ 63 h 143"/>
                  <a:gd name="T22" fmla="*/ 78 w 80"/>
                  <a:gd name="T23" fmla="*/ 35 h 143"/>
                  <a:gd name="T24" fmla="*/ 63 w 80"/>
                  <a:gd name="T25" fmla="*/ 2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0" h="143">
                    <a:moveTo>
                      <a:pt x="63" y="2"/>
                    </a:moveTo>
                    <a:cubicBezTo>
                      <a:pt x="64" y="0"/>
                      <a:pt x="64" y="11"/>
                      <a:pt x="62" y="13"/>
                    </a:cubicBezTo>
                    <a:cubicBezTo>
                      <a:pt x="59" y="16"/>
                      <a:pt x="58" y="17"/>
                      <a:pt x="52" y="22"/>
                    </a:cubicBezTo>
                    <a:cubicBezTo>
                      <a:pt x="46" y="27"/>
                      <a:pt x="49" y="34"/>
                      <a:pt x="35" y="38"/>
                    </a:cubicBezTo>
                    <a:cubicBezTo>
                      <a:pt x="21" y="42"/>
                      <a:pt x="17" y="47"/>
                      <a:pt x="13" y="55"/>
                    </a:cubicBezTo>
                    <a:cubicBezTo>
                      <a:pt x="10" y="63"/>
                      <a:pt x="9" y="65"/>
                      <a:pt x="9" y="75"/>
                    </a:cubicBezTo>
                    <a:cubicBezTo>
                      <a:pt x="10" y="84"/>
                      <a:pt x="18" y="85"/>
                      <a:pt x="9" y="97"/>
                    </a:cubicBezTo>
                    <a:cubicBezTo>
                      <a:pt x="0" y="109"/>
                      <a:pt x="11" y="114"/>
                      <a:pt x="12" y="119"/>
                    </a:cubicBezTo>
                    <a:cubicBezTo>
                      <a:pt x="13" y="125"/>
                      <a:pt x="13" y="142"/>
                      <a:pt x="25" y="143"/>
                    </a:cubicBezTo>
                    <a:cubicBezTo>
                      <a:pt x="37" y="143"/>
                      <a:pt x="56" y="131"/>
                      <a:pt x="56" y="118"/>
                    </a:cubicBezTo>
                    <a:cubicBezTo>
                      <a:pt x="56" y="105"/>
                      <a:pt x="60" y="74"/>
                      <a:pt x="64" y="63"/>
                    </a:cubicBezTo>
                    <a:cubicBezTo>
                      <a:pt x="69" y="52"/>
                      <a:pt x="80" y="49"/>
                      <a:pt x="78" y="35"/>
                    </a:cubicBezTo>
                    <a:cubicBezTo>
                      <a:pt x="76" y="21"/>
                      <a:pt x="63" y="4"/>
                      <a:pt x="6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9" name="Freeform 141"/>
              <p:cNvSpPr/>
              <p:nvPr/>
            </p:nvSpPr>
            <p:spPr bwMode="auto">
              <a:xfrm>
                <a:off x="4187006" y="2689578"/>
                <a:ext cx="2950363" cy="1637061"/>
              </a:xfrm>
              <a:custGeom>
                <a:avLst/>
                <a:gdLst>
                  <a:gd name="T0" fmla="*/ 430 w 1828"/>
                  <a:gd name="T1" fmla="*/ 679 h 1038"/>
                  <a:gd name="T2" fmla="*/ 320 w 1828"/>
                  <a:gd name="T3" fmla="*/ 638 h 1038"/>
                  <a:gd name="T4" fmla="*/ 221 w 1828"/>
                  <a:gd name="T5" fmla="*/ 574 h 1038"/>
                  <a:gd name="T6" fmla="*/ 240 w 1828"/>
                  <a:gd name="T7" fmla="*/ 677 h 1038"/>
                  <a:gd name="T8" fmla="*/ 169 w 1828"/>
                  <a:gd name="T9" fmla="*/ 589 h 1038"/>
                  <a:gd name="T10" fmla="*/ 44 w 1828"/>
                  <a:gd name="T11" fmla="*/ 683 h 1038"/>
                  <a:gd name="T12" fmla="*/ 74 w 1828"/>
                  <a:gd name="T13" fmla="*/ 548 h 1038"/>
                  <a:gd name="T14" fmla="*/ 108 w 1828"/>
                  <a:gd name="T15" fmla="*/ 497 h 1038"/>
                  <a:gd name="T16" fmla="*/ 181 w 1828"/>
                  <a:gd name="T17" fmla="*/ 386 h 1038"/>
                  <a:gd name="T18" fmla="*/ 197 w 1828"/>
                  <a:gd name="T19" fmla="*/ 437 h 1038"/>
                  <a:gd name="T20" fmla="*/ 319 w 1828"/>
                  <a:gd name="T21" fmla="*/ 385 h 1038"/>
                  <a:gd name="T22" fmla="*/ 365 w 1828"/>
                  <a:gd name="T23" fmla="*/ 342 h 1038"/>
                  <a:gd name="T24" fmla="*/ 298 w 1828"/>
                  <a:gd name="T25" fmla="*/ 288 h 1038"/>
                  <a:gd name="T26" fmla="*/ 269 w 1828"/>
                  <a:gd name="T27" fmla="*/ 321 h 1038"/>
                  <a:gd name="T28" fmla="*/ 191 w 1828"/>
                  <a:gd name="T29" fmla="*/ 357 h 1038"/>
                  <a:gd name="T30" fmla="*/ 147 w 1828"/>
                  <a:gd name="T31" fmla="*/ 330 h 1038"/>
                  <a:gd name="T32" fmla="*/ 240 w 1828"/>
                  <a:gd name="T33" fmla="*/ 182 h 1038"/>
                  <a:gd name="T34" fmla="*/ 300 w 1828"/>
                  <a:gd name="T35" fmla="*/ 137 h 1038"/>
                  <a:gd name="T36" fmla="*/ 466 w 1828"/>
                  <a:gd name="T37" fmla="*/ 199 h 1038"/>
                  <a:gd name="T38" fmla="*/ 414 w 1828"/>
                  <a:gd name="T39" fmla="*/ 229 h 1038"/>
                  <a:gd name="T40" fmla="*/ 462 w 1828"/>
                  <a:gd name="T41" fmla="*/ 229 h 1038"/>
                  <a:gd name="T42" fmla="*/ 517 w 1828"/>
                  <a:gd name="T43" fmla="*/ 193 h 1038"/>
                  <a:gd name="T44" fmla="*/ 622 w 1828"/>
                  <a:gd name="T45" fmla="*/ 165 h 1038"/>
                  <a:gd name="T46" fmla="*/ 714 w 1828"/>
                  <a:gd name="T47" fmla="*/ 163 h 1038"/>
                  <a:gd name="T48" fmla="*/ 736 w 1828"/>
                  <a:gd name="T49" fmla="*/ 94 h 1038"/>
                  <a:gd name="T50" fmla="*/ 755 w 1828"/>
                  <a:gd name="T51" fmla="*/ 184 h 1038"/>
                  <a:gd name="T52" fmla="*/ 763 w 1828"/>
                  <a:gd name="T53" fmla="*/ 137 h 1038"/>
                  <a:gd name="T54" fmla="*/ 781 w 1828"/>
                  <a:gd name="T55" fmla="*/ 123 h 1038"/>
                  <a:gd name="T56" fmla="*/ 830 w 1828"/>
                  <a:gd name="T57" fmla="*/ 105 h 1038"/>
                  <a:gd name="T58" fmla="*/ 935 w 1828"/>
                  <a:gd name="T59" fmla="*/ 30 h 1038"/>
                  <a:gd name="T60" fmla="*/ 1062 w 1828"/>
                  <a:gd name="T61" fmla="*/ 20 h 1038"/>
                  <a:gd name="T62" fmla="*/ 1098 w 1828"/>
                  <a:gd name="T63" fmla="*/ 77 h 1038"/>
                  <a:gd name="T64" fmla="*/ 1243 w 1828"/>
                  <a:gd name="T65" fmla="*/ 88 h 1038"/>
                  <a:gd name="T66" fmla="*/ 1344 w 1828"/>
                  <a:gd name="T67" fmla="*/ 115 h 1038"/>
                  <a:gd name="T68" fmla="*/ 1466 w 1828"/>
                  <a:gd name="T69" fmla="*/ 128 h 1038"/>
                  <a:gd name="T70" fmla="*/ 1636 w 1828"/>
                  <a:gd name="T71" fmla="*/ 158 h 1038"/>
                  <a:gd name="T72" fmla="*/ 1812 w 1828"/>
                  <a:gd name="T73" fmla="*/ 229 h 1038"/>
                  <a:gd name="T74" fmla="*/ 1741 w 1828"/>
                  <a:gd name="T75" fmla="*/ 215 h 1038"/>
                  <a:gd name="T76" fmla="*/ 1753 w 1828"/>
                  <a:gd name="T77" fmla="*/ 285 h 1038"/>
                  <a:gd name="T78" fmla="*/ 1622 w 1828"/>
                  <a:gd name="T79" fmla="*/ 344 h 1038"/>
                  <a:gd name="T80" fmla="*/ 1628 w 1828"/>
                  <a:gd name="T81" fmla="*/ 427 h 1038"/>
                  <a:gd name="T82" fmla="*/ 1566 w 1828"/>
                  <a:gd name="T83" fmla="*/ 392 h 1038"/>
                  <a:gd name="T84" fmla="*/ 1604 w 1828"/>
                  <a:gd name="T85" fmla="*/ 303 h 1038"/>
                  <a:gd name="T86" fmla="*/ 1546 w 1828"/>
                  <a:gd name="T87" fmla="*/ 344 h 1038"/>
                  <a:gd name="T88" fmla="*/ 1424 w 1828"/>
                  <a:gd name="T89" fmla="*/ 367 h 1038"/>
                  <a:gd name="T90" fmla="*/ 1448 w 1828"/>
                  <a:gd name="T91" fmla="*/ 480 h 1038"/>
                  <a:gd name="T92" fmla="*/ 1371 w 1828"/>
                  <a:gd name="T93" fmla="*/ 624 h 1038"/>
                  <a:gd name="T94" fmla="*/ 1334 w 1828"/>
                  <a:gd name="T95" fmla="*/ 660 h 1038"/>
                  <a:gd name="T96" fmla="*/ 1300 w 1828"/>
                  <a:gd name="T97" fmla="*/ 661 h 1038"/>
                  <a:gd name="T98" fmla="*/ 1280 w 1828"/>
                  <a:gd name="T99" fmla="*/ 830 h 1038"/>
                  <a:gd name="T100" fmla="*/ 1192 w 1828"/>
                  <a:gd name="T101" fmla="*/ 965 h 1038"/>
                  <a:gd name="T102" fmla="*/ 1177 w 1828"/>
                  <a:gd name="T103" fmla="*/ 1027 h 1038"/>
                  <a:gd name="T104" fmla="*/ 1044 w 1828"/>
                  <a:gd name="T105" fmla="*/ 849 h 1038"/>
                  <a:gd name="T106" fmla="*/ 902 w 1828"/>
                  <a:gd name="T107" fmla="*/ 969 h 1038"/>
                  <a:gd name="T108" fmla="*/ 782 w 1828"/>
                  <a:gd name="T109" fmla="*/ 820 h 1038"/>
                  <a:gd name="T110" fmla="*/ 608 w 1828"/>
                  <a:gd name="T111" fmla="*/ 774 h 1038"/>
                  <a:gd name="T112" fmla="*/ 661 w 1828"/>
                  <a:gd name="T113" fmla="*/ 797 h 1038"/>
                  <a:gd name="T114" fmla="*/ 633 w 1828"/>
                  <a:gd name="T115" fmla="*/ 887 h 1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828" h="1038">
                    <a:moveTo>
                      <a:pt x="541" y="926"/>
                    </a:moveTo>
                    <a:cubicBezTo>
                      <a:pt x="521" y="908"/>
                      <a:pt x="526" y="906"/>
                      <a:pt x="517" y="886"/>
                    </a:cubicBezTo>
                    <a:cubicBezTo>
                      <a:pt x="509" y="866"/>
                      <a:pt x="505" y="870"/>
                      <a:pt x="499" y="853"/>
                    </a:cubicBezTo>
                    <a:cubicBezTo>
                      <a:pt x="493" y="837"/>
                      <a:pt x="481" y="821"/>
                      <a:pt x="472" y="810"/>
                    </a:cubicBezTo>
                    <a:cubicBezTo>
                      <a:pt x="462" y="799"/>
                      <a:pt x="452" y="786"/>
                      <a:pt x="452" y="786"/>
                    </a:cubicBezTo>
                    <a:cubicBezTo>
                      <a:pt x="433" y="766"/>
                      <a:pt x="433" y="766"/>
                      <a:pt x="433" y="766"/>
                    </a:cubicBezTo>
                    <a:cubicBezTo>
                      <a:pt x="433" y="766"/>
                      <a:pt x="423" y="765"/>
                      <a:pt x="423" y="755"/>
                    </a:cubicBezTo>
                    <a:cubicBezTo>
                      <a:pt x="423" y="745"/>
                      <a:pt x="426" y="730"/>
                      <a:pt x="426" y="730"/>
                    </a:cubicBezTo>
                    <a:cubicBezTo>
                      <a:pt x="426" y="730"/>
                      <a:pt x="440" y="714"/>
                      <a:pt x="446" y="708"/>
                    </a:cubicBezTo>
                    <a:cubicBezTo>
                      <a:pt x="452" y="702"/>
                      <a:pt x="456" y="693"/>
                      <a:pt x="451" y="688"/>
                    </a:cubicBezTo>
                    <a:cubicBezTo>
                      <a:pt x="446" y="683"/>
                      <a:pt x="442" y="679"/>
                      <a:pt x="442" y="679"/>
                    </a:cubicBezTo>
                    <a:cubicBezTo>
                      <a:pt x="442" y="679"/>
                      <a:pt x="435" y="679"/>
                      <a:pt x="430" y="679"/>
                    </a:cubicBezTo>
                    <a:cubicBezTo>
                      <a:pt x="425" y="679"/>
                      <a:pt x="404" y="680"/>
                      <a:pt x="404" y="680"/>
                    </a:cubicBezTo>
                    <a:cubicBezTo>
                      <a:pt x="404" y="680"/>
                      <a:pt x="395" y="672"/>
                      <a:pt x="392" y="672"/>
                    </a:cubicBezTo>
                    <a:cubicBezTo>
                      <a:pt x="388" y="672"/>
                      <a:pt x="387" y="677"/>
                      <a:pt x="382" y="677"/>
                    </a:cubicBezTo>
                    <a:cubicBezTo>
                      <a:pt x="377" y="677"/>
                      <a:pt x="378" y="676"/>
                      <a:pt x="372" y="676"/>
                    </a:cubicBezTo>
                    <a:cubicBezTo>
                      <a:pt x="366" y="676"/>
                      <a:pt x="366" y="678"/>
                      <a:pt x="362" y="675"/>
                    </a:cubicBezTo>
                    <a:cubicBezTo>
                      <a:pt x="359" y="672"/>
                      <a:pt x="349" y="662"/>
                      <a:pt x="349" y="662"/>
                    </a:cubicBezTo>
                    <a:cubicBezTo>
                      <a:pt x="350" y="651"/>
                      <a:pt x="350" y="651"/>
                      <a:pt x="350" y="651"/>
                    </a:cubicBezTo>
                    <a:cubicBezTo>
                      <a:pt x="350" y="651"/>
                      <a:pt x="348" y="644"/>
                      <a:pt x="351" y="641"/>
                    </a:cubicBezTo>
                    <a:cubicBezTo>
                      <a:pt x="353" y="638"/>
                      <a:pt x="354" y="634"/>
                      <a:pt x="354" y="634"/>
                    </a:cubicBezTo>
                    <a:cubicBezTo>
                      <a:pt x="350" y="629"/>
                      <a:pt x="349" y="625"/>
                      <a:pt x="344" y="628"/>
                    </a:cubicBezTo>
                    <a:cubicBezTo>
                      <a:pt x="339" y="631"/>
                      <a:pt x="339" y="632"/>
                      <a:pt x="334" y="632"/>
                    </a:cubicBezTo>
                    <a:cubicBezTo>
                      <a:pt x="330" y="632"/>
                      <a:pt x="316" y="632"/>
                      <a:pt x="320" y="638"/>
                    </a:cubicBezTo>
                    <a:cubicBezTo>
                      <a:pt x="324" y="644"/>
                      <a:pt x="329" y="651"/>
                      <a:pt x="329" y="651"/>
                    </a:cubicBezTo>
                    <a:cubicBezTo>
                      <a:pt x="329" y="651"/>
                      <a:pt x="341" y="658"/>
                      <a:pt x="332" y="665"/>
                    </a:cubicBezTo>
                    <a:cubicBezTo>
                      <a:pt x="323" y="671"/>
                      <a:pt x="326" y="669"/>
                      <a:pt x="323" y="675"/>
                    </a:cubicBezTo>
                    <a:cubicBezTo>
                      <a:pt x="321" y="682"/>
                      <a:pt x="311" y="677"/>
                      <a:pt x="307" y="675"/>
                    </a:cubicBezTo>
                    <a:cubicBezTo>
                      <a:pt x="304" y="674"/>
                      <a:pt x="302" y="665"/>
                      <a:pt x="301" y="661"/>
                    </a:cubicBezTo>
                    <a:cubicBezTo>
                      <a:pt x="300" y="658"/>
                      <a:pt x="295" y="661"/>
                      <a:pt x="289" y="657"/>
                    </a:cubicBezTo>
                    <a:cubicBezTo>
                      <a:pt x="283" y="652"/>
                      <a:pt x="278" y="646"/>
                      <a:pt x="284" y="643"/>
                    </a:cubicBezTo>
                    <a:cubicBezTo>
                      <a:pt x="291" y="641"/>
                      <a:pt x="296" y="637"/>
                      <a:pt x="285" y="629"/>
                    </a:cubicBezTo>
                    <a:cubicBezTo>
                      <a:pt x="274" y="621"/>
                      <a:pt x="277" y="613"/>
                      <a:pt x="278" y="610"/>
                    </a:cubicBezTo>
                    <a:cubicBezTo>
                      <a:pt x="280" y="606"/>
                      <a:pt x="283" y="610"/>
                      <a:pt x="266" y="603"/>
                    </a:cubicBezTo>
                    <a:cubicBezTo>
                      <a:pt x="250" y="596"/>
                      <a:pt x="255" y="596"/>
                      <a:pt x="248" y="589"/>
                    </a:cubicBezTo>
                    <a:cubicBezTo>
                      <a:pt x="240" y="581"/>
                      <a:pt x="225" y="574"/>
                      <a:pt x="221" y="574"/>
                    </a:cubicBezTo>
                    <a:cubicBezTo>
                      <a:pt x="217" y="574"/>
                      <a:pt x="214" y="577"/>
                      <a:pt x="218" y="585"/>
                    </a:cubicBezTo>
                    <a:cubicBezTo>
                      <a:pt x="221" y="592"/>
                      <a:pt x="217" y="592"/>
                      <a:pt x="236" y="606"/>
                    </a:cubicBezTo>
                    <a:cubicBezTo>
                      <a:pt x="255" y="619"/>
                      <a:pt x="256" y="612"/>
                      <a:pt x="257" y="616"/>
                    </a:cubicBezTo>
                    <a:cubicBezTo>
                      <a:pt x="259" y="619"/>
                      <a:pt x="268" y="622"/>
                      <a:pt x="273" y="628"/>
                    </a:cubicBezTo>
                    <a:cubicBezTo>
                      <a:pt x="277" y="635"/>
                      <a:pt x="277" y="639"/>
                      <a:pt x="277" y="639"/>
                    </a:cubicBezTo>
                    <a:cubicBezTo>
                      <a:pt x="277" y="639"/>
                      <a:pt x="268" y="639"/>
                      <a:pt x="266" y="639"/>
                    </a:cubicBezTo>
                    <a:cubicBezTo>
                      <a:pt x="264" y="638"/>
                      <a:pt x="262" y="643"/>
                      <a:pt x="262" y="643"/>
                    </a:cubicBezTo>
                    <a:cubicBezTo>
                      <a:pt x="262" y="643"/>
                      <a:pt x="267" y="649"/>
                      <a:pt x="263" y="651"/>
                    </a:cubicBezTo>
                    <a:cubicBezTo>
                      <a:pt x="258" y="653"/>
                      <a:pt x="257" y="660"/>
                      <a:pt x="252" y="660"/>
                    </a:cubicBezTo>
                    <a:cubicBezTo>
                      <a:pt x="247" y="660"/>
                      <a:pt x="253" y="664"/>
                      <a:pt x="247" y="667"/>
                    </a:cubicBezTo>
                    <a:cubicBezTo>
                      <a:pt x="240" y="670"/>
                      <a:pt x="245" y="671"/>
                      <a:pt x="243" y="673"/>
                    </a:cubicBezTo>
                    <a:cubicBezTo>
                      <a:pt x="242" y="675"/>
                      <a:pt x="242" y="678"/>
                      <a:pt x="240" y="677"/>
                    </a:cubicBezTo>
                    <a:cubicBezTo>
                      <a:pt x="238" y="677"/>
                      <a:pt x="237" y="679"/>
                      <a:pt x="225" y="671"/>
                    </a:cubicBezTo>
                    <a:cubicBezTo>
                      <a:pt x="213" y="662"/>
                      <a:pt x="213" y="662"/>
                      <a:pt x="213" y="662"/>
                    </a:cubicBezTo>
                    <a:cubicBezTo>
                      <a:pt x="213" y="662"/>
                      <a:pt x="207" y="654"/>
                      <a:pt x="219" y="657"/>
                    </a:cubicBezTo>
                    <a:cubicBezTo>
                      <a:pt x="231" y="661"/>
                      <a:pt x="236" y="663"/>
                      <a:pt x="240" y="660"/>
                    </a:cubicBezTo>
                    <a:cubicBezTo>
                      <a:pt x="244" y="657"/>
                      <a:pt x="244" y="657"/>
                      <a:pt x="244" y="653"/>
                    </a:cubicBezTo>
                    <a:cubicBezTo>
                      <a:pt x="244" y="650"/>
                      <a:pt x="246" y="650"/>
                      <a:pt x="243" y="646"/>
                    </a:cubicBezTo>
                    <a:cubicBezTo>
                      <a:pt x="240" y="641"/>
                      <a:pt x="251" y="636"/>
                      <a:pt x="241" y="632"/>
                    </a:cubicBezTo>
                    <a:cubicBezTo>
                      <a:pt x="232" y="628"/>
                      <a:pt x="228" y="627"/>
                      <a:pt x="223" y="622"/>
                    </a:cubicBezTo>
                    <a:cubicBezTo>
                      <a:pt x="218" y="617"/>
                      <a:pt x="223" y="621"/>
                      <a:pt x="211" y="611"/>
                    </a:cubicBezTo>
                    <a:cubicBezTo>
                      <a:pt x="198" y="601"/>
                      <a:pt x="198" y="602"/>
                      <a:pt x="195" y="598"/>
                    </a:cubicBezTo>
                    <a:cubicBezTo>
                      <a:pt x="192" y="594"/>
                      <a:pt x="188" y="581"/>
                      <a:pt x="186" y="581"/>
                    </a:cubicBezTo>
                    <a:cubicBezTo>
                      <a:pt x="185" y="581"/>
                      <a:pt x="178" y="585"/>
                      <a:pt x="169" y="589"/>
                    </a:cubicBezTo>
                    <a:cubicBezTo>
                      <a:pt x="160" y="593"/>
                      <a:pt x="165" y="600"/>
                      <a:pt x="158" y="599"/>
                    </a:cubicBezTo>
                    <a:cubicBezTo>
                      <a:pt x="150" y="597"/>
                      <a:pt x="153" y="598"/>
                      <a:pt x="145" y="597"/>
                    </a:cubicBezTo>
                    <a:cubicBezTo>
                      <a:pt x="138" y="596"/>
                      <a:pt x="131" y="596"/>
                      <a:pt x="130" y="597"/>
                    </a:cubicBezTo>
                    <a:cubicBezTo>
                      <a:pt x="128" y="598"/>
                      <a:pt x="128" y="606"/>
                      <a:pt x="128" y="606"/>
                    </a:cubicBezTo>
                    <a:cubicBezTo>
                      <a:pt x="128" y="606"/>
                      <a:pt x="128" y="606"/>
                      <a:pt x="123" y="613"/>
                    </a:cubicBezTo>
                    <a:cubicBezTo>
                      <a:pt x="117" y="619"/>
                      <a:pt x="112" y="617"/>
                      <a:pt x="108" y="622"/>
                    </a:cubicBezTo>
                    <a:cubicBezTo>
                      <a:pt x="103" y="628"/>
                      <a:pt x="96" y="630"/>
                      <a:pt x="96" y="637"/>
                    </a:cubicBezTo>
                    <a:cubicBezTo>
                      <a:pt x="96" y="644"/>
                      <a:pt x="98" y="641"/>
                      <a:pt x="90" y="655"/>
                    </a:cubicBezTo>
                    <a:cubicBezTo>
                      <a:pt x="82" y="670"/>
                      <a:pt x="85" y="675"/>
                      <a:pt x="79" y="675"/>
                    </a:cubicBezTo>
                    <a:cubicBezTo>
                      <a:pt x="73" y="676"/>
                      <a:pt x="68" y="677"/>
                      <a:pt x="65" y="678"/>
                    </a:cubicBezTo>
                    <a:cubicBezTo>
                      <a:pt x="61" y="679"/>
                      <a:pt x="52" y="680"/>
                      <a:pt x="52" y="680"/>
                    </a:cubicBezTo>
                    <a:cubicBezTo>
                      <a:pt x="52" y="680"/>
                      <a:pt x="47" y="687"/>
                      <a:pt x="44" y="683"/>
                    </a:cubicBezTo>
                    <a:cubicBezTo>
                      <a:pt x="41" y="679"/>
                      <a:pt x="42" y="671"/>
                      <a:pt x="40" y="675"/>
                    </a:cubicBezTo>
                    <a:cubicBezTo>
                      <a:pt x="37" y="678"/>
                      <a:pt x="41" y="695"/>
                      <a:pt x="39" y="695"/>
                    </a:cubicBezTo>
                    <a:cubicBezTo>
                      <a:pt x="37" y="695"/>
                      <a:pt x="33" y="695"/>
                      <a:pt x="31" y="694"/>
                    </a:cubicBezTo>
                    <a:cubicBezTo>
                      <a:pt x="30" y="694"/>
                      <a:pt x="30" y="679"/>
                      <a:pt x="27" y="680"/>
                    </a:cubicBezTo>
                    <a:cubicBezTo>
                      <a:pt x="25" y="681"/>
                      <a:pt x="24" y="680"/>
                      <a:pt x="14" y="676"/>
                    </a:cubicBezTo>
                    <a:cubicBezTo>
                      <a:pt x="5" y="672"/>
                      <a:pt x="5" y="671"/>
                      <a:pt x="3" y="670"/>
                    </a:cubicBezTo>
                    <a:cubicBezTo>
                      <a:pt x="0" y="669"/>
                      <a:pt x="10" y="638"/>
                      <a:pt x="7" y="618"/>
                    </a:cubicBezTo>
                    <a:cubicBezTo>
                      <a:pt x="4" y="599"/>
                      <a:pt x="5" y="601"/>
                      <a:pt x="10" y="595"/>
                    </a:cubicBezTo>
                    <a:cubicBezTo>
                      <a:pt x="14" y="588"/>
                      <a:pt x="18" y="589"/>
                      <a:pt x="46" y="593"/>
                    </a:cubicBezTo>
                    <a:cubicBezTo>
                      <a:pt x="73" y="598"/>
                      <a:pt x="82" y="590"/>
                      <a:pt x="81" y="585"/>
                    </a:cubicBezTo>
                    <a:cubicBezTo>
                      <a:pt x="80" y="581"/>
                      <a:pt x="83" y="555"/>
                      <a:pt x="83" y="555"/>
                    </a:cubicBezTo>
                    <a:cubicBezTo>
                      <a:pt x="83" y="555"/>
                      <a:pt x="75" y="551"/>
                      <a:pt x="74" y="548"/>
                    </a:cubicBezTo>
                    <a:cubicBezTo>
                      <a:pt x="73" y="545"/>
                      <a:pt x="74" y="541"/>
                      <a:pt x="70" y="541"/>
                    </a:cubicBezTo>
                    <a:cubicBezTo>
                      <a:pt x="67" y="541"/>
                      <a:pt x="57" y="538"/>
                      <a:pt x="55" y="535"/>
                    </a:cubicBezTo>
                    <a:cubicBezTo>
                      <a:pt x="54" y="533"/>
                      <a:pt x="51" y="524"/>
                      <a:pt x="51" y="524"/>
                    </a:cubicBezTo>
                    <a:cubicBezTo>
                      <a:pt x="51" y="524"/>
                      <a:pt x="56" y="524"/>
                      <a:pt x="56" y="523"/>
                    </a:cubicBezTo>
                    <a:cubicBezTo>
                      <a:pt x="57" y="521"/>
                      <a:pt x="58" y="523"/>
                      <a:pt x="65" y="522"/>
                    </a:cubicBezTo>
                    <a:cubicBezTo>
                      <a:pt x="71" y="520"/>
                      <a:pt x="80" y="521"/>
                      <a:pt x="80" y="521"/>
                    </a:cubicBezTo>
                    <a:cubicBezTo>
                      <a:pt x="76" y="513"/>
                      <a:pt x="76" y="513"/>
                      <a:pt x="76" y="513"/>
                    </a:cubicBezTo>
                    <a:cubicBezTo>
                      <a:pt x="76" y="513"/>
                      <a:pt x="74" y="505"/>
                      <a:pt x="81" y="507"/>
                    </a:cubicBezTo>
                    <a:cubicBezTo>
                      <a:pt x="88" y="508"/>
                      <a:pt x="97" y="514"/>
                      <a:pt x="98" y="513"/>
                    </a:cubicBezTo>
                    <a:cubicBezTo>
                      <a:pt x="98" y="512"/>
                      <a:pt x="98" y="505"/>
                      <a:pt x="99" y="504"/>
                    </a:cubicBezTo>
                    <a:cubicBezTo>
                      <a:pt x="100" y="502"/>
                      <a:pt x="103" y="498"/>
                      <a:pt x="103" y="498"/>
                    </a:cubicBezTo>
                    <a:cubicBezTo>
                      <a:pt x="103" y="498"/>
                      <a:pt x="104" y="496"/>
                      <a:pt x="108" y="497"/>
                    </a:cubicBezTo>
                    <a:cubicBezTo>
                      <a:pt x="113" y="498"/>
                      <a:pt x="114" y="489"/>
                      <a:pt x="114" y="489"/>
                    </a:cubicBezTo>
                    <a:cubicBezTo>
                      <a:pt x="114" y="489"/>
                      <a:pt x="121" y="482"/>
                      <a:pt x="125" y="483"/>
                    </a:cubicBezTo>
                    <a:cubicBezTo>
                      <a:pt x="129" y="484"/>
                      <a:pt x="137" y="480"/>
                      <a:pt x="136" y="476"/>
                    </a:cubicBezTo>
                    <a:cubicBezTo>
                      <a:pt x="135" y="472"/>
                      <a:pt x="145" y="458"/>
                      <a:pt x="145" y="458"/>
                    </a:cubicBezTo>
                    <a:cubicBezTo>
                      <a:pt x="145" y="458"/>
                      <a:pt x="145" y="453"/>
                      <a:pt x="148" y="452"/>
                    </a:cubicBezTo>
                    <a:cubicBezTo>
                      <a:pt x="151" y="452"/>
                      <a:pt x="158" y="454"/>
                      <a:pt x="159" y="451"/>
                    </a:cubicBezTo>
                    <a:cubicBezTo>
                      <a:pt x="161" y="449"/>
                      <a:pt x="163" y="440"/>
                      <a:pt x="163" y="443"/>
                    </a:cubicBezTo>
                    <a:cubicBezTo>
                      <a:pt x="164" y="446"/>
                      <a:pt x="176" y="443"/>
                      <a:pt x="176" y="443"/>
                    </a:cubicBezTo>
                    <a:cubicBezTo>
                      <a:pt x="176" y="443"/>
                      <a:pt x="176" y="433"/>
                      <a:pt x="176" y="432"/>
                    </a:cubicBezTo>
                    <a:cubicBezTo>
                      <a:pt x="176" y="430"/>
                      <a:pt x="176" y="409"/>
                      <a:pt x="174" y="407"/>
                    </a:cubicBezTo>
                    <a:cubicBezTo>
                      <a:pt x="172" y="405"/>
                      <a:pt x="169" y="400"/>
                      <a:pt x="171" y="398"/>
                    </a:cubicBezTo>
                    <a:cubicBezTo>
                      <a:pt x="174" y="396"/>
                      <a:pt x="180" y="389"/>
                      <a:pt x="181" y="386"/>
                    </a:cubicBezTo>
                    <a:cubicBezTo>
                      <a:pt x="181" y="384"/>
                      <a:pt x="180" y="384"/>
                      <a:pt x="183" y="382"/>
                    </a:cubicBezTo>
                    <a:cubicBezTo>
                      <a:pt x="186" y="380"/>
                      <a:pt x="201" y="382"/>
                      <a:pt x="199" y="383"/>
                    </a:cubicBezTo>
                    <a:cubicBezTo>
                      <a:pt x="197" y="385"/>
                      <a:pt x="195" y="382"/>
                      <a:pt x="195" y="388"/>
                    </a:cubicBezTo>
                    <a:cubicBezTo>
                      <a:pt x="195" y="394"/>
                      <a:pt x="198" y="394"/>
                      <a:pt x="199" y="397"/>
                    </a:cubicBezTo>
                    <a:cubicBezTo>
                      <a:pt x="200" y="399"/>
                      <a:pt x="208" y="405"/>
                      <a:pt x="207" y="407"/>
                    </a:cubicBezTo>
                    <a:cubicBezTo>
                      <a:pt x="206" y="408"/>
                      <a:pt x="206" y="411"/>
                      <a:pt x="208" y="413"/>
                    </a:cubicBezTo>
                    <a:cubicBezTo>
                      <a:pt x="210" y="415"/>
                      <a:pt x="217" y="419"/>
                      <a:pt x="216" y="421"/>
                    </a:cubicBezTo>
                    <a:cubicBezTo>
                      <a:pt x="215" y="422"/>
                      <a:pt x="214" y="422"/>
                      <a:pt x="210" y="423"/>
                    </a:cubicBezTo>
                    <a:cubicBezTo>
                      <a:pt x="206" y="423"/>
                      <a:pt x="202" y="421"/>
                      <a:pt x="197" y="421"/>
                    </a:cubicBezTo>
                    <a:cubicBezTo>
                      <a:pt x="192" y="422"/>
                      <a:pt x="190" y="427"/>
                      <a:pt x="190" y="427"/>
                    </a:cubicBezTo>
                    <a:cubicBezTo>
                      <a:pt x="194" y="435"/>
                      <a:pt x="194" y="435"/>
                      <a:pt x="194" y="435"/>
                    </a:cubicBezTo>
                    <a:cubicBezTo>
                      <a:pt x="194" y="435"/>
                      <a:pt x="192" y="434"/>
                      <a:pt x="197" y="437"/>
                    </a:cubicBezTo>
                    <a:cubicBezTo>
                      <a:pt x="202" y="439"/>
                      <a:pt x="195" y="438"/>
                      <a:pt x="205" y="437"/>
                    </a:cubicBezTo>
                    <a:cubicBezTo>
                      <a:pt x="215" y="437"/>
                      <a:pt x="216" y="429"/>
                      <a:pt x="220" y="431"/>
                    </a:cubicBezTo>
                    <a:cubicBezTo>
                      <a:pt x="224" y="433"/>
                      <a:pt x="223" y="437"/>
                      <a:pt x="223" y="437"/>
                    </a:cubicBezTo>
                    <a:cubicBezTo>
                      <a:pt x="223" y="437"/>
                      <a:pt x="244" y="438"/>
                      <a:pt x="248" y="436"/>
                    </a:cubicBezTo>
                    <a:cubicBezTo>
                      <a:pt x="252" y="434"/>
                      <a:pt x="252" y="429"/>
                      <a:pt x="259" y="428"/>
                    </a:cubicBezTo>
                    <a:cubicBezTo>
                      <a:pt x="266" y="428"/>
                      <a:pt x="273" y="423"/>
                      <a:pt x="276" y="429"/>
                    </a:cubicBezTo>
                    <a:cubicBezTo>
                      <a:pt x="279" y="434"/>
                      <a:pt x="277" y="434"/>
                      <a:pt x="282" y="433"/>
                    </a:cubicBezTo>
                    <a:cubicBezTo>
                      <a:pt x="287" y="433"/>
                      <a:pt x="294" y="415"/>
                      <a:pt x="295" y="412"/>
                    </a:cubicBezTo>
                    <a:cubicBezTo>
                      <a:pt x="295" y="410"/>
                      <a:pt x="285" y="414"/>
                      <a:pt x="293" y="403"/>
                    </a:cubicBezTo>
                    <a:cubicBezTo>
                      <a:pt x="300" y="393"/>
                      <a:pt x="302" y="387"/>
                      <a:pt x="304" y="386"/>
                    </a:cubicBezTo>
                    <a:cubicBezTo>
                      <a:pt x="305" y="384"/>
                      <a:pt x="288" y="371"/>
                      <a:pt x="299" y="375"/>
                    </a:cubicBezTo>
                    <a:cubicBezTo>
                      <a:pt x="310" y="379"/>
                      <a:pt x="316" y="385"/>
                      <a:pt x="319" y="385"/>
                    </a:cubicBezTo>
                    <a:cubicBezTo>
                      <a:pt x="322" y="386"/>
                      <a:pt x="333" y="390"/>
                      <a:pt x="331" y="388"/>
                    </a:cubicBezTo>
                    <a:cubicBezTo>
                      <a:pt x="329" y="386"/>
                      <a:pt x="321" y="382"/>
                      <a:pt x="323" y="379"/>
                    </a:cubicBezTo>
                    <a:cubicBezTo>
                      <a:pt x="325" y="376"/>
                      <a:pt x="330" y="376"/>
                      <a:pt x="323" y="373"/>
                    </a:cubicBezTo>
                    <a:cubicBezTo>
                      <a:pt x="316" y="370"/>
                      <a:pt x="315" y="367"/>
                      <a:pt x="311" y="370"/>
                    </a:cubicBezTo>
                    <a:cubicBezTo>
                      <a:pt x="308" y="373"/>
                      <a:pt x="308" y="372"/>
                      <a:pt x="306" y="368"/>
                    </a:cubicBezTo>
                    <a:cubicBezTo>
                      <a:pt x="305" y="364"/>
                      <a:pt x="306" y="364"/>
                      <a:pt x="307" y="361"/>
                    </a:cubicBezTo>
                    <a:cubicBezTo>
                      <a:pt x="308" y="358"/>
                      <a:pt x="313" y="357"/>
                      <a:pt x="316" y="357"/>
                    </a:cubicBezTo>
                    <a:cubicBezTo>
                      <a:pt x="319" y="356"/>
                      <a:pt x="321" y="355"/>
                      <a:pt x="319" y="353"/>
                    </a:cubicBezTo>
                    <a:cubicBezTo>
                      <a:pt x="317" y="350"/>
                      <a:pt x="311" y="350"/>
                      <a:pt x="316" y="346"/>
                    </a:cubicBezTo>
                    <a:cubicBezTo>
                      <a:pt x="321" y="343"/>
                      <a:pt x="319" y="342"/>
                      <a:pt x="327" y="343"/>
                    </a:cubicBezTo>
                    <a:cubicBezTo>
                      <a:pt x="335" y="344"/>
                      <a:pt x="333" y="346"/>
                      <a:pt x="343" y="345"/>
                    </a:cubicBezTo>
                    <a:cubicBezTo>
                      <a:pt x="352" y="343"/>
                      <a:pt x="364" y="343"/>
                      <a:pt x="365" y="342"/>
                    </a:cubicBezTo>
                    <a:cubicBezTo>
                      <a:pt x="366" y="341"/>
                      <a:pt x="366" y="333"/>
                      <a:pt x="366" y="333"/>
                    </a:cubicBezTo>
                    <a:cubicBezTo>
                      <a:pt x="369" y="333"/>
                      <a:pt x="369" y="333"/>
                      <a:pt x="369" y="333"/>
                    </a:cubicBezTo>
                    <a:cubicBezTo>
                      <a:pt x="369" y="333"/>
                      <a:pt x="360" y="330"/>
                      <a:pt x="356" y="330"/>
                    </a:cubicBezTo>
                    <a:cubicBezTo>
                      <a:pt x="352" y="329"/>
                      <a:pt x="353" y="325"/>
                      <a:pt x="342" y="329"/>
                    </a:cubicBezTo>
                    <a:cubicBezTo>
                      <a:pt x="331" y="334"/>
                      <a:pt x="324" y="339"/>
                      <a:pt x="321" y="339"/>
                    </a:cubicBezTo>
                    <a:cubicBezTo>
                      <a:pt x="318" y="339"/>
                      <a:pt x="306" y="337"/>
                      <a:pt x="306" y="337"/>
                    </a:cubicBezTo>
                    <a:cubicBezTo>
                      <a:pt x="301" y="329"/>
                      <a:pt x="301" y="329"/>
                      <a:pt x="301" y="329"/>
                    </a:cubicBezTo>
                    <a:cubicBezTo>
                      <a:pt x="301" y="329"/>
                      <a:pt x="298" y="325"/>
                      <a:pt x="297" y="322"/>
                    </a:cubicBezTo>
                    <a:cubicBezTo>
                      <a:pt x="296" y="320"/>
                      <a:pt x="296" y="318"/>
                      <a:pt x="295" y="313"/>
                    </a:cubicBezTo>
                    <a:cubicBezTo>
                      <a:pt x="294" y="309"/>
                      <a:pt x="294" y="303"/>
                      <a:pt x="294" y="303"/>
                    </a:cubicBezTo>
                    <a:cubicBezTo>
                      <a:pt x="294" y="303"/>
                      <a:pt x="293" y="299"/>
                      <a:pt x="293" y="296"/>
                    </a:cubicBezTo>
                    <a:cubicBezTo>
                      <a:pt x="293" y="293"/>
                      <a:pt x="297" y="290"/>
                      <a:pt x="298" y="288"/>
                    </a:cubicBezTo>
                    <a:cubicBezTo>
                      <a:pt x="298" y="286"/>
                      <a:pt x="304" y="268"/>
                      <a:pt x="308" y="264"/>
                    </a:cubicBezTo>
                    <a:cubicBezTo>
                      <a:pt x="311" y="259"/>
                      <a:pt x="328" y="246"/>
                      <a:pt x="328" y="242"/>
                    </a:cubicBezTo>
                    <a:cubicBezTo>
                      <a:pt x="329" y="239"/>
                      <a:pt x="334" y="222"/>
                      <a:pt x="334" y="222"/>
                    </a:cubicBezTo>
                    <a:cubicBezTo>
                      <a:pt x="334" y="222"/>
                      <a:pt x="328" y="217"/>
                      <a:pt x="324" y="215"/>
                    </a:cubicBezTo>
                    <a:cubicBezTo>
                      <a:pt x="320" y="212"/>
                      <a:pt x="324" y="217"/>
                      <a:pt x="315" y="219"/>
                    </a:cubicBezTo>
                    <a:cubicBezTo>
                      <a:pt x="307" y="222"/>
                      <a:pt x="302" y="224"/>
                      <a:pt x="299" y="229"/>
                    </a:cubicBezTo>
                    <a:cubicBezTo>
                      <a:pt x="296" y="235"/>
                      <a:pt x="296" y="245"/>
                      <a:pt x="293" y="249"/>
                    </a:cubicBezTo>
                    <a:cubicBezTo>
                      <a:pt x="290" y="252"/>
                      <a:pt x="291" y="258"/>
                      <a:pt x="287" y="262"/>
                    </a:cubicBezTo>
                    <a:cubicBezTo>
                      <a:pt x="282" y="267"/>
                      <a:pt x="282" y="268"/>
                      <a:pt x="276" y="274"/>
                    </a:cubicBezTo>
                    <a:cubicBezTo>
                      <a:pt x="270" y="280"/>
                      <a:pt x="265" y="291"/>
                      <a:pt x="264" y="292"/>
                    </a:cubicBezTo>
                    <a:cubicBezTo>
                      <a:pt x="264" y="294"/>
                      <a:pt x="263" y="298"/>
                      <a:pt x="263" y="306"/>
                    </a:cubicBezTo>
                    <a:cubicBezTo>
                      <a:pt x="264" y="313"/>
                      <a:pt x="265" y="316"/>
                      <a:pt x="269" y="321"/>
                    </a:cubicBezTo>
                    <a:cubicBezTo>
                      <a:pt x="272" y="325"/>
                      <a:pt x="281" y="338"/>
                      <a:pt x="273" y="347"/>
                    </a:cubicBezTo>
                    <a:cubicBezTo>
                      <a:pt x="266" y="357"/>
                      <a:pt x="258" y="350"/>
                      <a:pt x="258" y="365"/>
                    </a:cubicBezTo>
                    <a:cubicBezTo>
                      <a:pt x="259" y="381"/>
                      <a:pt x="256" y="390"/>
                      <a:pt x="254" y="394"/>
                    </a:cubicBezTo>
                    <a:cubicBezTo>
                      <a:pt x="251" y="397"/>
                      <a:pt x="237" y="408"/>
                      <a:pt x="237" y="409"/>
                    </a:cubicBezTo>
                    <a:cubicBezTo>
                      <a:pt x="237" y="410"/>
                      <a:pt x="239" y="414"/>
                      <a:pt x="232" y="414"/>
                    </a:cubicBezTo>
                    <a:cubicBezTo>
                      <a:pt x="226" y="414"/>
                      <a:pt x="224" y="414"/>
                      <a:pt x="222" y="414"/>
                    </a:cubicBezTo>
                    <a:cubicBezTo>
                      <a:pt x="221" y="413"/>
                      <a:pt x="218" y="409"/>
                      <a:pt x="217" y="404"/>
                    </a:cubicBezTo>
                    <a:cubicBezTo>
                      <a:pt x="216" y="399"/>
                      <a:pt x="215" y="397"/>
                      <a:pt x="213" y="391"/>
                    </a:cubicBezTo>
                    <a:cubicBezTo>
                      <a:pt x="211" y="386"/>
                      <a:pt x="211" y="383"/>
                      <a:pt x="209" y="378"/>
                    </a:cubicBezTo>
                    <a:cubicBezTo>
                      <a:pt x="207" y="373"/>
                      <a:pt x="209" y="365"/>
                      <a:pt x="206" y="363"/>
                    </a:cubicBezTo>
                    <a:cubicBezTo>
                      <a:pt x="204" y="361"/>
                      <a:pt x="201" y="350"/>
                      <a:pt x="201" y="350"/>
                    </a:cubicBezTo>
                    <a:cubicBezTo>
                      <a:pt x="201" y="350"/>
                      <a:pt x="195" y="355"/>
                      <a:pt x="191" y="357"/>
                    </a:cubicBezTo>
                    <a:cubicBezTo>
                      <a:pt x="188" y="358"/>
                      <a:pt x="190" y="361"/>
                      <a:pt x="187" y="362"/>
                    </a:cubicBezTo>
                    <a:cubicBezTo>
                      <a:pt x="183" y="362"/>
                      <a:pt x="183" y="363"/>
                      <a:pt x="179" y="368"/>
                    </a:cubicBezTo>
                    <a:cubicBezTo>
                      <a:pt x="175" y="372"/>
                      <a:pt x="172" y="373"/>
                      <a:pt x="169" y="374"/>
                    </a:cubicBezTo>
                    <a:cubicBezTo>
                      <a:pt x="167" y="374"/>
                      <a:pt x="166" y="378"/>
                      <a:pt x="162" y="375"/>
                    </a:cubicBezTo>
                    <a:cubicBezTo>
                      <a:pt x="159" y="372"/>
                      <a:pt x="159" y="371"/>
                      <a:pt x="157" y="369"/>
                    </a:cubicBezTo>
                    <a:cubicBezTo>
                      <a:pt x="156" y="367"/>
                      <a:pt x="149" y="363"/>
                      <a:pt x="149" y="363"/>
                    </a:cubicBezTo>
                    <a:cubicBezTo>
                      <a:pt x="149" y="363"/>
                      <a:pt x="148" y="366"/>
                      <a:pt x="149" y="359"/>
                    </a:cubicBezTo>
                    <a:cubicBezTo>
                      <a:pt x="149" y="353"/>
                      <a:pt x="150" y="350"/>
                      <a:pt x="151" y="346"/>
                    </a:cubicBezTo>
                    <a:cubicBezTo>
                      <a:pt x="153" y="343"/>
                      <a:pt x="153" y="343"/>
                      <a:pt x="153" y="343"/>
                    </a:cubicBezTo>
                    <a:cubicBezTo>
                      <a:pt x="153" y="343"/>
                      <a:pt x="152" y="343"/>
                      <a:pt x="153" y="339"/>
                    </a:cubicBezTo>
                    <a:cubicBezTo>
                      <a:pt x="155" y="335"/>
                      <a:pt x="151" y="334"/>
                      <a:pt x="149" y="332"/>
                    </a:cubicBezTo>
                    <a:cubicBezTo>
                      <a:pt x="147" y="330"/>
                      <a:pt x="146" y="335"/>
                      <a:pt x="147" y="330"/>
                    </a:cubicBezTo>
                    <a:cubicBezTo>
                      <a:pt x="148" y="326"/>
                      <a:pt x="147" y="299"/>
                      <a:pt x="147" y="299"/>
                    </a:cubicBezTo>
                    <a:cubicBezTo>
                      <a:pt x="147" y="299"/>
                      <a:pt x="154" y="296"/>
                      <a:pt x="153" y="294"/>
                    </a:cubicBezTo>
                    <a:cubicBezTo>
                      <a:pt x="153" y="292"/>
                      <a:pt x="160" y="286"/>
                      <a:pt x="160" y="286"/>
                    </a:cubicBezTo>
                    <a:cubicBezTo>
                      <a:pt x="160" y="286"/>
                      <a:pt x="166" y="285"/>
                      <a:pt x="168" y="281"/>
                    </a:cubicBezTo>
                    <a:cubicBezTo>
                      <a:pt x="171" y="277"/>
                      <a:pt x="173" y="271"/>
                      <a:pt x="179" y="268"/>
                    </a:cubicBezTo>
                    <a:cubicBezTo>
                      <a:pt x="184" y="265"/>
                      <a:pt x="186" y="263"/>
                      <a:pt x="187" y="261"/>
                    </a:cubicBezTo>
                    <a:cubicBezTo>
                      <a:pt x="188" y="260"/>
                      <a:pt x="185" y="266"/>
                      <a:pt x="189" y="257"/>
                    </a:cubicBezTo>
                    <a:cubicBezTo>
                      <a:pt x="193" y="249"/>
                      <a:pt x="208" y="239"/>
                      <a:pt x="211" y="232"/>
                    </a:cubicBezTo>
                    <a:cubicBezTo>
                      <a:pt x="215" y="225"/>
                      <a:pt x="219" y="213"/>
                      <a:pt x="219" y="213"/>
                    </a:cubicBezTo>
                    <a:cubicBezTo>
                      <a:pt x="219" y="213"/>
                      <a:pt x="215" y="208"/>
                      <a:pt x="220" y="202"/>
                    </a:cubicBezTo>
                    <a:cubicBezTo>
                      <a:pt x="224" y="196"/>
                      <a:pt x="230" y="194"/>
                      <a:pt x="233" y="191"/>
                    </a:cubicBezTo>
                    <a:cubicBezTo>
                      <a:pt x="237" y="188"/>
                      <a:pt x="241" y="183"/>
                      <a:pt x="240" y="182"/>
                    </a:cubicBezTo>
                    <a:cubicBezTo>
                      <a:pt x="238" y="182"/>
                      <a:pt x="242" y="183"/>
                      <a:pt x="242" y="181"/>
                    </a:cubicBezTo>
                    <a:cubicBezTo>
                      <a:pt x="243" y="178"/>
                      <a:pt x="246" y="174"/>
                      <a:pt x="246" y="174"/>
                    </a:cubicBezTo>
                    <a:cubicBezTo>
                      <a:pt x="239" y="173"/>
                      <a:pt x="241" y="174"/>
                      <a:pt x="237" y="176"/>
                    </a:cubicBezTo>
                    <a:cubicBezTo>
                      <a:pt x="233" y="177"/>
                      <a:pt x="235" y="175"/>
                      <a:pt x="233" y="173"/>
                    </a:cubicBezTo>
                    <a:cubicBezTo>
                      <a:pt x="231" y="171"/>
                      <a:pt x="231" y="171"/>
                      <a:pt x="232" y="170"/>
                    </a:cubicBezTo>
                    <a:cubicBezTo>
                      <a:pt x="233" y="168"/>
                      <a:pt x="236" y="166"/>
                      <a:pt x="236" y="166"/>
                    </a:cubicBezTo>
                    <a:cubicBezTo>
                      <a:pt x="236" y="166"/>
                      <a:pt x="238" y="170"/>
                      <a:pt x="243" y="165"/>
                    </a:cubicBezTo>
                    <a:cubicBezTo>
                      <a:pt x="249" y="160"/>
                      <a:pt x="258" y="155"/>
                      <a:pt x="258" y="155"/>
                    </a:cubicBezTo>
                    <a:cubicBezTo>
                      <a:pt x="272" y="144"/>
                      <a:pt x="272" y="144"/>
                      <a:pt x="272" y="144"/>
                    </a:cubicBezTo>
                    <a:cubicBezTo>
                      <a:pt x="272" y="144"/>
                      <a:pt x="284" y="140"/>
                      <a:pt x="286" y="140"/>
                    </a:cubicBezTo>
                    <a:cubicBezTo>
                      <a:pt x="288" y="141"/>
                      <a:pt x="290" y="141"/>
                      <a:pt x="291" y="141"/>
                    </a:cubicBezTo>
                    <a:cubicBezTo>
                      <a:pt x="292" y="141"/>
                      <a:pt x="296" y="141"/>
                      <a:pt x="300" y="137"/>
                    </a:cubicBezTo>
                    <a:cubicBezTo>
                      <a:pt x="303" y="134"/>
                      <a:pt x="301" y="131"/>
                      <a:pt x="306" y="130"/>
                    </a:cubicBezTo>
                    <a:cubicBezTo>
                      <a:pt x="311" y="129"/>
                      <a:pt x="315" y="130"/>
                      <a:pt x="318" y="127"/>
                    </a:cubicBezTo>
                    <a:cubicBezTo>
                      <a:pt x="321" y="123"/>
                      <a:pt x="356" y="127"/>
                      <a:pt x="356" y="127"/>
                    </a:cubicBezTo>
                    <a:cubicBezTo>
                      <a:pt x="356" y="127"/>
                      <a:pt x="371" y="131"/>
                      <a:pt x="373" y="134"/>
                    </a:cubicBezTo>
                    <a:cubicBezTo>
                      <a:pt x="375" y="137"/>
                      <a:pt x="382" y="139"/>
                      <a:pt x="379" y="143"/>
                    </a:cubicBezTo>
                    <a:cubicBezTo>
                      <a:pt x="375" y="146"/>
                      <a:pt x="379" y="151"/>
                      <a:pt x="381" y="152"/>
                    </a:cubicBezTo>
                    <a:cubicBezTo>
                      <a:pt x="383" y="153"/>
                      <a:pt x="383" y="144"/>
                      <a:pt x="387" y="145"/>
                    </a:cubicBezTo>
                    <a:cubicBezTo>
                      <a:pt x="390" y="146"/>
                      <a:pt x="392" y="151"/>
                      <a:pt x="395" y="152"/>
                    </a:cubicBezTo>
                    <a:cubicBezTo>
                      <a:pt x="398" y="153"/>
                      <a:pt x="412" y="154"/>
                      <a:pt x="414" y="155"/>
                    </a:cubicBezTo>
                    <a:cubicBezTo>
                      <a:pt x="416" y="157"/>
                      <a:pt x="419" y="159"/>
                      <a:pt x="425" y="162"/>
                    </a:cubicBezTo>
                    <a:cubicBezTo>
                      <a:pt x="430" y="165"/>
                      <a:pt x="468" y="180"/>
                      <a:pt x="469" y="182"/>
                    </a:cubicBezTo>
                    <a:cubicBezTo>
                      <a:pt x="470" y="184"/>
                      <a:pt x="466" y="199"/>
                      <a:pt x="466" y="199"/>
                    </a:cubicBezTo>
                    <a:cubicBezTo>
                      <a:pt x="466" y="199"/>
                      <a:pt x="467" y="204"/>
                      <a:pt x="462" y="205"/>
                    </a:cubicBezTo>
                    <a:cubicBezTo>
                      <a:pt x="457" y="205"/>
                      <a:pt x="462" y="204"/>
                      <a:pt x="454" y="205"/>
                    </a:cubicBezTo>
                    <a:cubicBezTo>
                      <a:pt x="446" y="206"/>
                      <a:pt x="447" y="210"/>
                      <a:pt x="441" y="208"/>
                    </a:cubicBezTo>
                    <a:cubicBezTo>
                      <a:pt x="436" y="206"/>
                      <a:pt x="437" y="206"/>
                      <a:pt x="433" y="203"/>
                    </a:cubicBezTo>
                    <a:cubicBezTo>
                      <a:pt x="429" y="201"/>
                      <a:pt x="425" y="197"/>
                      <a:pt x="421" y="199"/>
                    </a:cubicBezTo>
                    <a:cubicBezTo>
                      <a:pt x="417" y="202"/>
                      <a:pt x="419" y="206"/>
                      <a:pt x="412" y="202"/>
                    </a:cubicBezTo>
                    <a:cubicBezTo>
                      <a:pt x="405" y="197"/>
                      <a:pt x="401" y="196"/>
                      <a:pt x="401" y="196"/>
                    </a:cubicBezTo>
                    <a:cubicBezTo>
                      <a:pt x="401" y="196"/>
                      <a:pt x="398" y="198"/>
                      <a:pt x="398" y="199"/>
                    </a:cubicBezTo>
                    <a:cubicBezTo>
                      <a:pt x="399" y="201"/>
                      <a:pt x="401" y="198"/>
                      <a:pt x="406" y="204"/>
                    </a:cubicBezTo>
                    <a:cubicBezTo>
                      <a:pt x="410" y="209"/>
                      <a:pt x="417" y="213"/>
                      <a:pt x="416" y="216"/>
                    </a:cubicBezTo>
                    <a:cubicBezTo>
                      <a:pt x="416" y="219"/>
                      <a:pt x="419" y="220"/>
                      <a:pt x="416" y="223"/>
                    </a:cubicBezTo>
                    <a:cubicBezTo>
                      <a:pt x="414" y="225"/>
                      <a:pt x="414" y="229"/>
                      <a:pt x="414" y="229"/>
                    </a:cubicBezTo>
                    <a:cubicBezTo>
                      <a:pt x="414" y="229"/>
                      <a:pt x="418" y="234"/>
                      <a:pt x="417" y="236"/>
                    </a:cubicBezTo>
                    <a:cubicBezTo>
                      <a:pt x="416" y="238"/>
                      <a:pt x="416" y="243"/>
                      <a:pt x="416" y="245"/>
                    </a:cubicBezTo>
                    <a:cubicBezTo>
                      <a:pt x="416" y="246"/>
                      <a:pt x="419" y="251"/>
                      <a:pt x="419" y="251"/>
                    </a:cubicBezTo>
                    <a:cubicBezTo>
                      <a:pt x="419" y="251"/>
                      <a:pt x="423" y="248"/>
                      <a:pt x="428" y="253"/>
                    </a:cubicBezTo>
                    <a:cubicBezTo>
                      <a:pt x="433" y="257"/>
                      <a:pt x="440" y="257"/>
                      <a:pt x="440" y="257"/>
                    </a:cubicBezTo>
                    <a:cubicBezTo>
                      <a:pt x="440" y="251"/>
                      <a:pt x="440" y="251"/>
                      <a:pt x="440" y="251"/>
                    </a:cubicBezTo>
                    <a:cubicBezTo>
                      <a:pt x="440" y="251"/>
                      <a:pt x="438" y="250"/>
                      <a:pt x="436" y="246"/>
                    </a:cubicBezTo>
                    <a:cubicBezTo>
                      <a:pt x="433" y="243"/>
                      <a:pt x="430" y="238"/>
                      <a:pt x="430" y="237"/>
                    </a:cubicBezTo>
                    <a:cubicBezTo>
                      <a:pt x="429" y="235"/>
                      <a:pt x="429" y="230"/>
                      <a:pt x="430" y="230"/>
                    </a:cubicBezTo>
                    <a:cubicBezTo>
                      <a:pt x="432" y="230"/>
                      <a:pt x="435" y="231"/>
                      <a:pt x="441" y="234"/>
                    </a:cubicBezTo>
                    <a:cubicBezTo>
                      <a:pt x="447" y="236"/>
                      <a:pt x="459" y="245"/>
                      <a:pt x="462" y="240"/>
                    </a:cubicBezTo>
                    <a:cubicBezTo>
                      <a:pt x="465" y="235"/>
                      <a:pt x="464" y="234"/>
                      <a:pt x="462" y="229"/>
                    </a:cubicBezTo>
                    <a:cubicBezTo>
                      <a:pt x="460" y="224"/>
                      <a:pt x="457" y="227"/>
                      <a:pt x="459" y="221"/>
                    </a:cubicBezTo>
                    <a:cubicBezTo>
                      <a:pt x="462" y="215"/>
                      <a:pt x="456" y="220"/>
                      <a:pt x="468" y="210"/>
                    </a:cubicBezTo>
                    <a:cubicBezTo>
                      <a:pt x="480" y="200"/>
                      <a:pt x="490" y="203"/>
                      <a:pt x="492" y="203"/>
                    </a:cubicBezTo>
                    <a:cubicBezTo>
                      <a:pt x="494" y="203"/>
                      <a:pt x="502" y="198"/>
                      <a:pt x="501" y="196"/>
                    </a:cubicBezTo>
                    <a:cubicBezTo>
                      <a:pt x="500" y="195"/>
                      <a:pt x="502" y="192"/>
                      <a:pt x="500" y="187"/>
                    </a:cubicBezTo>
                    <a:cubicBezTo>
                      <a:pt x="497" y="182"/>
                      <a:pt x="492" y="172"/>
                      <a:pt x="492" y="172"/>
                    </a:cubicBezTo>
                    <a:cubicBezTo>
                      <a:pt x="492" y="172"/>
                      <a:pt x="487" y="163"/>
                      <a:pt x="490" y="163"/>
                    </a:cubicBezTo>
                    <a:cubicBezTo>
                      <a:pt x="493" y="164"/>
                      <a:pt x="496" y="166"/>
                      <a:pt x="505" y="170"/>
                    </a:cubicBezTo>
                    <a:cubicBezTo>
                      <a:pt x="515" y="174"/>
                      <a:pt x="519" y="175"/>
                      <a:pt x="521" y="176"/>
                    </a:cubicBezTo>
                    <a:cubicBezTo>
                      <a:pt x="523" y="177"/>
                      <a:pt x="525" y="181"/>
                      <a:pt x="521" y="181"/>
                    </a:cubicBezTo>
                    <a:cubicBezTo>
                      <a:pt x="516" y="181"/>
                      <a:pt x="513" y="184"/>
                      <a:pt x="512" y="186"/>
                    </a:cubicBezTo>
                    <a:cubicBezTo>
                      <a:pt x="511" y="188"/>
                      <a:pt x="517" y="193"/>
                      <a:pt x="517" y="193"/>
                    </a:cubicBezTo>
                    <a:cubicBezTo>
                      <a:pt x="517" y="193"/>
                      <a:pt x="526" y="193"/>
                      <a:pt x="528" y="193"/>
                    </a:cubicBezTo>
                    <a:cubicBezTo>
                      <a:pt x="530" y="193"/>
                      <a:pt x="530" y="186"/>
                      <a:pt x="530" y="182"/>
                    </a:cubicBezTo>
                    <a:cubicBezTo>
                      <a:pt x="530" y="179"/>
                      <a:pt x="544" y="181"/>
                      <a:pt x="546" y="180"/>
                    </a:cubicBezTo>
                    <a:cubicBezTo>
                      <a:pt x="548" y="178"/>
                      <a:pt x="553" y="172"/>
                      <a:pt x="556" y="170"/>
                    </a:cubicBezTo>
                    <a:cubicBezTo>
                      <a:pt x="560" y="168"/>
                      <a:pt x="573" y="164"/>
                      <a:pt x="571" y="166"/>
                    </a:cubicBezTo>
                    <a:cubicBezTo>
                      <a:pt x="570" y="168"/>
                      <a:pt x="573" y="174"/>
                      <a:pt x="573" y="172"/>
                    </a:cubicBezTo>
                    <a:cubicBezTo>
                      <a:pt x="573" y="170"/>
                      <a:pt x="577" y="162"/>
                      <a:pt x="579" y="162"/>
                    </a:cubicBezTo>
                    <a:cubicBezTo>
                      <a:pt x="581" y="162"/>
                      <a:pt x="587" y="164"/>
                      <a:pt x="587" y="164"/>
                    </a:cubicBezTo>
                    <a:cubicBezTo>
                      <a:pt x="587" y="164"/>
                      <a:pt x="584" y="172"/>
                      <a:pt x="588" y="172"/>
                    </a:cubicBezTo>
                    <a:cubicBezTo>
                      <a:pt x="593" y="173"/>
                      <a:pt x="599" y="177"/>
                      <a:pt x="600" y="173"/>
                    </a:cubicBezTo>
                    <a:cubicBezTo>
                      <a:pt x="602" y="170"/>
                      <a:pt x="599" y="171"/>
                      <a:pt x="609" y="168"/>
                    </a:cubicBezTo>
                    <a:cubicBezTo>
                      <a:pt x="620" y="166"/>
                      <a:pt x="615" y="166"/>
                      <a:pt x="622" y="165"/>
                    </a:cubicBezTo>
                    <a:cubicBezTo>
                      <a:pt x="629" y="165"/>
                      <a:pt x="633" y="170"/>
                      <a:pt x="636" y="170"/>
                    </a:cubicBezTo>
                    <a:cubicBezTo>
                      <a:pt x="640" y="170"/>
                      <a:pt x="642" y="162"/>
                      <a:pt x="642" y="162"/>
                    </a:cubicBezTo>
                    <a:cubicBezTo>
                      <a:pt x="643" y="156"/>
                      <a:pt x="643" y="156"/>
                      <a:pt x="643" y="156"/>
                    </a:cubicBezTo>
                    <a:cubicBezTo>
                      <a:pt x="639" y="154"/>
                      <a:pt x="639" y="154"/>
                      <a:pt x="639" y="154"/>
                    </a:cubicBezTo>
                    <a:cubicBezTo>
                      <a:pt x="639" y="154"/>
                      <a:pt x="643" y="154"/>
                      <a:pt x="641" y="152"/>
                    </a:cubicBezTo>
                    <a:cubicBezTo>
                      <a:pt x="640" y="151"/>
                      <a:pt x="645" y="150"/>
                      <a:pt x="648" y="150"/>
                    </a:cubicBezTo>
                    <a:cubicBezTo>
                      <a:pt x="651" y="149"/>
                      <a:pt x="660" y="152"/>
                      <a:pt x="664" y="153"/>
                    </a:cubicBezTo>
                    <a:cubicBezTo>
                      <a:pt x="669" y="155"/>
                      <a:pt x="686" y="154"/>
                      <a:pt x="697" y="162"/>
                    </a:cubicBezTo>
                    <a:cubicBezTo>
                      <a:pt x="707" y="170"/>
                      <a:pt x="709" y="171"/>
                      <a:pt x="711" y="171"/>
                    </a:cubicBezTo>
                    <a:cubicBezTo>
                      <a:pt x="713" y="172"/>
                      <a:pt x="721" y="169"/>
                      <a:pt x="721" y="169"/>
                    </a:cubicBezTo>
                    <a:cubicBezTo>
                      <a:pt x="721" y="169"/>
                      <a:pt x="724" y="168"/>
                      <a:pt x="721" y="166"/>
                    </a:cubicBezTo>
                    <a:cubicBezTo>
                      <a:pt x="717" y="163"/>
                      <a:pt x="714" y="164"/>
                      <a:pt x="714" y="163"/>
                    </a:cubicBezTo>
                    <a:cubicBezTo>
                      <a:pt x="714" y="161"/>
                      <a:pt x="711" y="153"/>
                      <a:pt x="710" y="153"/>
                    </a:cubicBezTo>
                    <a:cubicBezTo>
                      <a:pt x="709" y="153"/>
                      <a:pt x="707" y="152"/>
                      <a:pt x="706" y="153"/>
                    </a:cubicBezTo>
                    <a:cubicBezTo>
                      <a:pt x="705" y="154"/>
                      <a:pt x="699" y="149"/>
                      <a:pt x="699" y="148"/>
                    </a:cubicBezTo>
                    <a:cubicBezTo>
                      <a:pt x="699" y="146"/>
                      <a:pt x="699" y="141"/>
                      <a:pt x="701" y="141"/>
                    </a:cubicBezTo>
                    <a:cubicBezTo>
                      <a:pt x="702" y="140"/>
                      <a:pt x="692" y="140"/>
                      <a:pt x="698" y="134"/>
                    </a:cubicBezTo>
                    <a:cubicBezTo>
                      <a:pt x="703" y="127"/>
                      <a:pt x="713" y="119"/>
                      <a:pt x="713" y="118"/>
                    </a:cubicBezTo>
                    <a:cubicBezTo>
                      <a:pt x="712" y="116"/>
                      <a:pt x="714" y="92"/>
                      <a:pt x="714" y="92"/>
                    </a:cubicBezTo>
                    <a:cubicBezTo>
                      <a:pt x="714" y="92"/>
                      <a:pt x="720" y="95"/>
                      <a:pt x="722" y="93"/>
                    </a:cubicBezTo>
                    <a:cubicBezTo>
                      <a:pt x="724" y="90"/>
                      <a:pt x="726" y="84"/>
                      <a:pt x="726" y="84"/>
                    </a:cubicBezTo>
                    <a:cubicBezTo>
                      <a:pt x="733" y="83"/>
                      <a:pt x="733" y="83"/>
                      <a:pt x="733" y="83"/>
                    </a:cubicBezTo>
                    <a:cubicBezTo>
                      <a:pt x="733" y="83"/>
                      <a:pt x="736" y="88"/>
                      <a:pt x="736" y="89"/>
                    </a:cubicBezTo>
                    <a:cubicBezTo>
                      <a:pt x="735" y="90"/>
                      <a:pt x="732" y="94"/>
                      <a:pt x="736" y="94"/>
                    </a:cubicBezTo>
                    <a:cubicBezTo>
                      <a:pt x="739" y="94"/>
                      <a:pt x="748" y="100"/>
                      <a:pt x="748" y="100"/>
                    </a:cubicBezTo>
                    <a:cubicBezTo>
                      <a:pt x="748" y="100"/>
                      <a:pt x="751" y="112"/>
                      <a:pt x="749" y="112"/>
                    </a:cubicBezTo>
                    <a:cubicBezTo>
                      <a:pt x="747" y="112"/>
                      <a:pt x="748" y="118"/>
                      <a:pt x="748" y="118"/>
                    </a:cubicBezTo>
                    <a:cubicBezTo>
                      <a:pt x="748" y="118"/>
                      <a:pt x="746" y="114"/>
                      <a:pt x="745" y="119"/>
                    </a:cubicBezTo>
                    <a:cubicBezTo>
                      <a:pt x="743" y="124"/>
                      <a:pt x="748" y="127"/>
                      <a:pt x="748" y="127"/>
                    </a:cubicBezTo>
                    <a:cubicBezTo>
                      <a:pt x="748" y="127"/>
                      <a:pt x="753" y="125"/>
                      <a:pt x="751" y="130"/>
                    </a:cubicBezTo>
                    <a:cubicBezTo>
                      <a:pt x="750" y="135"/>
                      <a:pt x="750" y="133"/>
                      <a:pt x="751" y="137"/>
                    </a:cubicBezTo>
                    <a:cubicBezTo>
                      <a:pt x="751" y="142"/>
                      <a:pt x="755" y="148"/>
                      <a:pt x="755" y="150"/>
                    </a:cubicBezTo>
                    <a:cubicBezTo>
                      <a:pt x="755" y="152"/>
                      <a:pt x="755" y="164"/>
                      <a:pt x="755" y="164"/>
                    </a:cubicBezTo>
                    <a:cubicBezTo>
                      <a:pt x="755" y="164"/>
                      <a:pt x="758" y="170"/>
                      <a:pt x="760" y="172"/>
                    </a:cubicBezTo>
                    <a:cubicBezTo>
                      <a:pt x="762" y="174"/>
                      <a:pt x="767" y="169"/>
                      <a:pt x="762" y="174"/>
                    </a:cubicBezTo>
                    <a:cubicBezTo>
                      <a:pt x="756" y="179"/>
                      <a:pt x="759" y="179"/>
                      <a:pt x="755" y="184"/>
                    </a:cubicBezTo>
                    <a:cubicBezTo>
                      <a:pt x="751" y="189"/>
                      <a:pt x="748" y="190"/>
                      <a:pt x="746" y="192"/>
                    </a:cubicBezTo>
                    <a:cubicBezTo>
                      <a:pt x="744" y="194"/>
                      <a:pt x="738" y="196"/>
                      <a:pt x="738" y="196"/>
                    </a:cubicBezTo>
                    <a:cubicBezTo>
                      <a:pt x="738" y="196"/>
                      <a:pt x="752" y="200"/>
                      <a:pt x="754" y="200"/>
                    </a:cubicBezTo>
                    <a:cubicBezTo>
                      <a:pt x="756" y="200"/>
                      <a:pt x="772" y="198"/>
                      <a:pt x="772" y="194"/>
                    </a:cubicBezTo>
                    <a:cubicBezTo>
                      <a:pt x="772" y="190"/>
                      <a:pt x="781" y="180"/>
                      <a:pt x="776" y="177"/>
                    </a:cubicBezTo>
                    <a:cubicBezTo>
                      <a:pt x="772" y="174"/>
                      <a:pt x="771" y="175"/>
                      <a:pt x="770" y="172"/>
                    </a:cubicBezTo>
                    <a:cubicBezTo>
                      <a:pt x="770" y="169"/>
                      <a:pt x="768" y="168"/>
                      <a:pt x="770" y="166"/>
                    </a:cubicBezTo>
                    <a:cubicBezTo>
                      <a:pt x="771" y="164"/>
                      <a:pt x="774" y="160"/>
                      <a:pt x="770" y="161"/>
                    </a:cubicBezTo>
                    <a:cubicBezTo>
                      <a:pt x="766" y="161"/>
                      <a:pt x="766" y="162"/>
                      <a:pt x="764" y="159"/>
                    </a:cubicBezTo>
                    <a:cubicBezTo>
                      <a:pt x="762" y="156"/>
                      <a:pt x="763" y="160"/>
                      <a:pt x="760" y="152"/>
                    </a:cubicBezTo>
                    <a:cubicBezTo>
                      <a:pt x="757" y="144"/>
                      <a:pt x="762" y="140"/>
                      <a:pt x="762" y="140"/>
                    </a:cubicBezTo>
                    <a:cubicBezTo>
                      <a:pt x="762" y="140"/>
                      <a:pt x="766" y="144"/>
                      <a:pt x="763" y="137"/>
                    </a:cubicBezTo>
                    <a:cubicBezTo>
                      <a:pt x="760" y="130"/>
                      <a:pt x="756" y="128"/>
                      <a:pt x="756" y="126"/>
                    </a:cubicBezTo>
                    <a:cubicBezTo>
                      <a:pt x="755" y="123"/>
                      <a:pt x="757" y="121"/>
                      <a:pt x="756" y="117"/>
                    </a:cubicBezTo>
                    <a:cubicBezTo>
                      <a:pt x="756" y="113"/>
                      <a:pt x="768" y="111"/>
                      <a:pt x="768" y="111"/>
                    </a:cubicBezTo>
                    <a:cubicBezTo>
                      <a:pt x="768" y="111"/>
                      <a:pt x="769" y="105"/>
                      <a:pt x="767" y="102"/>
                    </a:cubicBezTo>
                    <a:cubicBezTo>
                      <a:pt x="764" y="100"/>
                      <a:pt x="760" y="95"/>
                      <a:pt x="760" y="95"/>
                    </a:cubicBezTo>
                    <a:cubicBezTo>
                      <a:pt x="760" y="95"/>
                      <a:pt x="761" y="92"/>
                      <a:pt x="761" y="91"/>
                    </a:cubicBezTo>
                    <a:cubicBezTo>
                      <a:pt x="762" y="89"/>
                      <a:pt x="767" y="92"/>
                      <a:pt x="769" y="94"/>
                    </a:cubicBezTo>
                    <a:cubicBezTo>
                      <a:pt x="770" y="96"/>
                      <a:pt x="776" y="100"/>
                      <a:pt x="776" y="100"/>
                    </a:cubicBezTo>
                    <a:cubicBezTo>
                      <a:pt x="776" y="100"/>
                      <a:pt x="774" y="103"/>
                      <a:pt x="775" y="106"/>
                    </a:cubicBezTo>
                    <a:cubicBezTo>
                      <a:pt x="776" y="109"/>
                      <a:pt x="777" y="116"/>
                      <a:pt x="777" y="116"/>
                    </a:cubicBezTo>
                    <a:cubicBezTo>
                      <a:pt x="777" y="116"/>
                      <a:pt x="779" y="121"/>
                      <a:pt x="780" y="122"/>
                    </a:cubicBezTo>
                    <a:cubicBezTo>
                      <a:pt x="781" y="123"/>
                      <a:pt x="778" y="124"/>
                      <a:pt x="781" y="123"/>
                    </a:cubicBezTo>
                    <a:cubicBezTo>
                      <a:pt x="784" y="123"/>
                      <a:pt x="797" y="126"/>
                      <a:pt x="797" y="126"/>
                    </a:cubicBezTo>
                    <a:cubicBezTo>
                      <a:pt x="797" y="126"/>
                      <a:pt x="798" y="117"/>
                      <a:pt x="796" y="117"/>
                    </a:cubicBezTo>
                    <a:cubicBezTo>
                      <a:pt x="793" y="118"/>
                      <a:pt x="791" y="119"/>
                      <a:pt x="789" y="118"/>
                    </a:cubicBezTo>
                    <a:cubicBezTo>
                      <a:pt x="786" y="116"/>
                      <a:pt x="785" y="112"/>
                      <a:pt x="785" y="112"/>
                    </a:cubicBezTo>
                    <a:cubicBezTo>
                      <a:pt x="785" y="112"/>
                      <a:pt x="785" y="109"/>
                      <a:pt x="786" y="107"/>
                    </a:cubicBezTo>
                    <a:cubicBezTo>
                      <a:pt x="787" y="105"/>
                      <a:pt x="794" y="101"/>
                      <a:pt x="794" y="101"/>
                    </a:cubicBezTo>
                    <a:cubicBezTo>
                      <a:pt x="794" y="101"/>
                      <a:pt x="800" y="102"/>
                      <a:pt x="804" y="102"/>
                    </a:cubicBezTo>
                    <a:cubicBezTo>
                      <a:pt x="808" y="102"/>
                      <a:pt x="824" y="113"/>
                      <a:pt x="824" y="113"/>
                    </a:cubicBezTo>
                    <a:cubicBezTo>
                      <a:pt x="827" y="116"/>
                      <a:pt x="827" y="116"/>
                      <a:pt x="827" y="116"/>
                    </a:cubicBezTo>
                    <a:cubicBezTo>
                      <a:pt x="827" y="116"/>
                      <a:pt x="828" y="109"/>
                      <a:pt x="831" y="111"/>
                    </a:cubicBezTo>
                    <a:cubicBezTo>
                      <a:pt x="833" y="112"/>
                      <a:pt x="833" y="112"/>
                      <a:pt x="833" y="112"/>
                    </a:cubicBezTo>
                    <a:cubicBezTo>
                      <a:pt x="833" y="112"/>
                      <a:pt x="834" y="107"/>
                      <a:pt x="830" y="105"/>
                    </a:cubicBezTo>
                    <a:cubicBezTo>
                      <a:pt x="825" y="104"/>
                      <a:pt x="819" y="97"/>
                      <a:pt x="819" y="97"/>
                    </a:cubicBezTo>
                    <a:cubicBezTo>
                      <a:pt x="819" y="97"/>
                      <a:pt x="814" y="89"/>
                      <a:pt x="815" y="85"/>
                    </a:cubicBezTo>
                    <a:cubicBezTo>
                      <a:pt x="816" y="81"/>
                      <a:pt x="815" y="79"/>
                      <a:pt x="817" y="79"/>
                    </a:cubicBezTo>
                    <a:cubicBezTo>
                      <a:pt x="819" y="79"/>
                      <a:pt x="831" y="78"/>
                      <a:pt x="835" y="76"/>
                    </a:cubicBezTo>
                    <a:cubicBezTo>
                      <a:pt x="839" y="75"/>
                      <a:pt x="844" y="77"/>
                      <a:pt x="850" y="75"/>
                    </a:cubicBezTo>
                    <a:cubicBezTo>
                      <a:pt x="856" y="73"/>
                      <a:pt x="857" y="72"/>
                      <a:pt x="862" y="73"/>
                    </a:cubicBezTo>
                    <a:cubicBezTo>
                      <a:pt x="868" y="75"/>
                      <a:pt x="864" y="70"/>
                      <a:pt x="863" y="67"/>
                    </a:cubicBezTo>
                    <a:cubicBezTo>
                      <a:pt x="862" y="65"/>
                      <a:pt x="861" y="54"/>
                      <a:pt x="861" y="57"/>
                    </a:cubicBezTo>
                    <a:cubicBezTo>
                      <a:pt x="861" y="59"/>
                      <a:pt x="861" y="46"/>
                      <a:pt x="873" y="44"/>
                    </a:cubicBezTo>
                    <a:cubicBezTo>
                      <a:pt x="884" y="43"/>
                      <a:pt x="894" y="41"/>
                      <a:pt x="907" y="39"/>
                    </a:cubicBezTo>
                    <a:cubicBezTo>
                      <a:pt x="921" y="36"/>
                      <a:pt x="923" y="31"/>
                      <a:pt x="923" y="31"/>
                    </a:cubicBezTo>
                    <a:cubicBezTo>
                      <a:pt x="923" y="31"/>
                      <a:pt x="933" y="30"/>
                      <a:pt x="935" y="30"/>
                    </a:cubicBezTo>
                    <a:cubicBezTo>
                      <a:pt x="936" y="30"/>
                      <a:pt x="939" y="28"/>
                      <a:pt x="943" y="29"/>
                    </a:cubicBezTo>
                    <a:cubicBezTo>
                      <a:pt x="948" y="30"/>
                      <a:pt x="950" y="32"/>
                      <a:pt x="953" y="32"/>
                    </a:cubicBezTo>
                    <a:cubicBezTo>
                      <a:pt x="956" y="32"/>
                      <a:pt x="973" y="29"/>
                      <a:pt x="973" y="29"/>
                    </a:cubicBezTo>
                    <a:cubicBezTo>
                      <a:pt x="973" y="29"/>
                      <a:pt x="973" y="26"/>
                      <a:pt x="975" y="24"/>
                    </a:cubicBezTo>
                    <a:cubicBezTo>
                      <a:pt x="976" y="22"/>
                      <a:pt x="978" y="18"/>
                      <a:pt x="980" y="18"/>
                    </a:cubicBezTo>
                    <a:cubicBezTo>
                      <a:pt x="983" y="19"/>
                      <a:pt x="986" y="20"/>
                      <a:pt x="986" y="18"/>
                    </a:cubicBezTo>
                    <a:cubicBezTo>
                      <a:pt x="987" y="15"/>
                      <a:pt x="997" y="0"/>
                      <a:pt x="1004" y="3"/>
                    </a:cubicBezTo>
                    <a:cubicBezTo>
                      <a:pt x="1011" y="5"/>
                      <a:pt x="1027" y="5"/>
                      <a:pt x="1027" y="6"/>
                    </a:cubicBezTo>
                    <a:cubicBezTo>
                      <a:pt x="1027" y="8"/>
                      <a:pt x="1030" y="12"/>
                      <a:pt x="1030" y="12"/>
                    </a:cubicBezTo>
                    <a:cubicBezTo>
                      <a:pt x="1030" y="12"/>
                      <a:pt x="1029" y="15"/>
                      <a:pt x="1034" y="16"/>
                    </a:cubicBezTo>
                    <a:cubicBezTo>
                      <a:pt x="1040" y="18"/>
                      <a:pt x="1043" y="20"/>
                      <a:pt x="1043" y="20"/>
                    </a:cubicBezTo>
                    <a:cubicBezTo>
                      <a:pt x="1043" y="20"/>
                      <a:pt x="1059" y="20"/>
                      <a:pt x="1062" y="20"/>
                    </a:cubicBezTo>
                    <a:cubicBezTo>
                      <a:pt x="1066" y="19"/>
                      <a:pt x="1094" y="25"/>
                      <a:pt x="1094" y="26"/>
                    </a:cubicBezTo>
                    <a:cubicBezTo>
                      <a:pt x="1094" y="28"/>
                      <a:pt x="1103" y="42"/>
                      <a:pt x="1098" y="44"/>
                    </a:cubicBezTo>
                    <a:cubicBezTo>
                      <a:pt x="1093" y="47"/>
                      <a:pt x="1099" y="47"/>
                      <a:pt x="1087" y="57"/>
                    </a:cubicBezTo>
                    <a:cubicBezTo>
                      <a:pt x="1075" y="66"/>
                      <a:pt x="1067" y="70"/>
                      <a:pt x="1060" y="73"/>
                    </a:cubicBezTo>
                    <a:cubicBezTo>
                      <a:pt x="1053" y="76"/>
                      <a:pt x="1050" y="85"/>
                      <a:pt x="1046" y="86"/>
                    </a:cubicBezTo>
                    <a:cubicBezTo>
                      <a:pt x="1041" y="87"/>
                      <a:pt x="1040" y="90"/>
                      <a:pt x="1040" y="90"/>
                    </a:cubicBezTo>
                    <a:cubicBezTo>
                      <a:pt x="1040" y="90"/>
                      <a:pt x="1046" y="89"/>
                      <a:pt x="1049" y="88"/>
                    </a:cubicBezTo>
                    <a:cubicBezTo>
                      <a:pt x="1051" y="87"/>
                      <a:pt x="1075" y="83"/>
                      <a:pt x="1075" y="83"/>
                    </a:cubicBezTo>
                    <a:cubicBezTo>
                      <a:pt x="1075" y="83"/>
                      <a:pt x="1063" y="78"/>
                      <a:pt x="1071" y="74"/>
                    </a:cubicBezTo>
                    <a:cubicBezTo>
                      <a:pt x="1079" y="70"/>
                      <a:pt x="1081" y="71"/>
                      <a:pt x="1081" y="71"/>
                    </a:cubicBezTo>
                    <a:cubicBezTo>
                      <a:pt x="1081" y="71"/>
                      <a:pt x="1086" y="71"/>
                      <a:pt x="1088" y="72"/>
                    </a:cubicBezTo>
                    <a:cubicBezTo>
                      <a:pt x="1091" y="72"/>
                      <a:pt x="1094" y="74"/>
                      <a:pt x="1098" y="77"/>
                    </a:cubicBezTo>
                    <a:cubicBezTo>
                      <a:pt x="1103" y="80"/>
                      <a:pt x="1101" y="80"/>
                      <a:pt x="1104" y="77"/>
                    </a:cubicBezTo>
                    <a:cubicBezTo>
                      <a:pt x="1108" y="73"/>
                      <a:pt x="1111" y="71"/>
                      <a:pt x="1115" y="72"/>
                    </a:cubicBezTo>
                    <a:cubicBezTo>
                      <a:pt x="1120" y="73"/>
                      <a:pt x="1144" y="76"/>
                      <a:pt x="1151" y="77"/>
                    </a:cubicBezTo>
                    <a:cubicBezTo>
                      <a:pt x="1157" y="77"/>
                      <a:pt x="1145" y="82"/>
                      <a:pt x="1154" y="87"/>
                    </a:cubicBezTo>
                    <a:cubicBezTo>
                      <a:pt x="1163" y="91"/>
                      <a:pt x="1173" y="96"/>
                      <a:pt x="1175" y="96"/>
                    </a:cubicBezTo>
                    <a:cubicBezTo>
                      <a:pt x="1177" y="95"/>
                      <a:pt x="1191" y="91"/>
                      <a:pt x="1191" y="91"/>
                    </a:cubicBezTo>
                    <a:cubicBezTo>
                      <a:pt x="1191" y="91"/>
                      <a:pt x="1191" y="91"/>
                      <a:pt x="1194" y="85"/>
                    </a:cubicBezTo>
                    <a:cubicBezTo>
                      <a:pt x="1196" y="79"/>
                      <a:pt x="1195" y="80"/>
                      <a:pt x="1195" y="77"/>
                    </a:cubicBezTo>
                    <a:cubicBezTo>
                      <a:pt x="1196" y="75"/>
                      <a:pt x="1198" y="73"/>
                      <a:pt x="1200" y="71"/>
                    </a:cubicBezTo>
                    <a:cubicBezTo>
                      <a:pt x="1203" y="69"/>
                      <a:pt x="1203" y="67"/>
                      <a:pt x="1210" y="71"/>
                    </a:cubicBezTo>
                    <a:cubicBezTo>
                      <a:pt x="1217" y="76"/>
                      <a:pt x="1218" y="78"/>
                      <a:pt x="1218" y="78"/>
                    </a:cubicBezTo>
                    <a:cubicBezTo>
                      <a:pt x="1218" y="78"/>
                      <a:pt x="1230" y="77"/>
                      <a:pt x="1243" y="88"/>
                    </a:cubicBezTo>
                    <a:cubicBezTo>
                      <a:pt x="1256" y="98"/>
                      <a:pt x="1253" y="101"/>
                      <a:pt x="1254" y="103"/>
                    </a:cubicBezTo>
                    <a:cubicBezTo>
                      <a:pt x="1254" y="106"/>
                      <a:pt x="1253" y="112"/>
                      <a:pt x="1254" y="114"/>
                    </a:cubicBezTo>
                    <a:cubicBezTo>
                      <a:pt x="1254" y="116"/>
                      <a:pt x="1254" y="112"/>
                      <a:pt x="1261" y="119"/>
                    </a:cubicBezTo>
                    <a:cubicBezTo>
                      <a:pt x="1268" y="127"/>
                      <a:pt x="1282" y="127"/>
                      <a:pt x="1281" y="127"/>
                    </a:cubicBezTo>
                    <a:cubicBezTo>
                      <a:pt x="1279" y="127"/>
                      <a:pt x="1282" y="121"/>
                      <a:pt x="1280" y="118"/>
                    </a:cubicBezTo>
                    <a:cubicBezTo>
                      <a:pt x="1278" y="115"/>
                      <a:pt x="1281" y="116"/>
                      <a:pt x="1284" y="113"/>
                    </a:cubicBezTo>
                    <a:cubicBezTo>
                      <a:pt x="1286" y="111"/>
                      <a:pt x="1291" y="112"/>
                      <a:pt x="1291" y="112"/>
                    </a:cubicBezTo>
                    <a:cubicBezTo>
                      <a:pt x="1291" y="112"/>
                      <a:pt x="1293" y="113"/>
                      <a:pt x="1299" y="115"/>
                    </a:cubicBezTo>
                    <a:cubicBezTo>
                      <a:pt x="1304" y="116"/>
                      <a:pt x="1296" y="116"/>
                      <a:pt x="1310" y="116"/>
                    </a:cubicBezTo>
                    <a:cubicBezTo>
                      <a:pt x="1324" y="116"/>
                      <a:pt x="1324" y="112"/>
                      <a:pt x="1329" y="112"/>
                    </a:cubicBezTo>
                    <a:cubicBezTo>
                      <a:pt x="1333" y="112"/>
                      <a:pt x="1337" y="111"/>
                      <a:pt x="1338" y="112"/>
                    </a:cubicBezTo>
                    <a:cubicBezTo>
                      <a:pt x="1339" y="114"/>
                      <a:pt x="1339" y="115"/>
                      <a:pt x="1344" y="115"/>
                    </a:cubicBezTo>
                    <a:cubicBezTo>
                      <a:pt x="1349" y="116"/>
                      <a:pt x="1350" y="118"/>
                      <a:pt x="1348" y="113"/>
                    </a:cubicBezTo>
                    <a:cubicBezTo>
                      <a:pt x="1345" y="108"/>
                      <a:pt x="1342" y="104"/>
                      <a:pt x="1342" y="104"/>
                    </a:cubicBezTo>
                    <a:cubicBezTo>
                      <a:pt x="1338" y="102"/>
                      <a:pt x="1338" y="102"/>
                      <a:pt x="1338" y="102"/>
                    </a:cubicBezTo>
                    <a:cubicBezTo>
                      <a:pt x="1338" y="102"/>
                      <a:pt x="1336" y="101"/>
                      <a:pt x="1342" y="97"/>
                    </a:cubicBezTo>
                    <a:cubicBezTo>
                      <a:pt x="1348" y="93"/>
                      <a:pt x="1347" y="99"/>
                      <a:pt x="1352" y="98"/>
                    </a:cubicBezTo>
                    <a:cubicBezTo>
                      <a:pt x="1357" y="98"/>
                      <a:pt x="1369" y="96"/>
                      <a:pt x="1369" y="96"/>
                    </a:cubicBezTo>
                    <a:cubicBezTo>
                      <a:pt x="1369" y="96"/>
                      <a:pt x="1381" y="98"/>
                      <a:pt x="1391" y="102"/>
                    </a:cubicBezTo>
                    <a:cubicBezTo>
                      <a:pt x="1402" y="106"/>
                      <a:pt x="1422" y="108"/>
                      <a:pt x="1422" y="106"/>
                    </a:cubicBezTo>
                    <a:cubicBezTo>
                      <a:pt x="1422" y="105"/>
                      <a:pt x="1427" y="106"/>
                      <a:pt x="1430" y="106"/>
                    </a:cubicBezTo>
                    <a:cubicBezTo>
                      <a:pt x="1434" y="106"/>
                      <a:pt x="1444" y="116"/>
                      <a:pt x="1444" y="116"/>
                    </a:cubicBezTo>
                    <a:cubicBezTo>
                      <a:pt x="1444" y="116"/>
                      <a:pt x="1452" y="123"/>
                      <a:pt x="1456" y="125"/>
                    </a:cubicBezTo>
                    <a:cubicBezTo>
                      <a:pt x="1460" y="127"/>
                      <a:pt x="1461" y="128"/>
                      <a:pt x="1466" y="128"/>
                    </a:cubicBezTo>
                    <a:cubicBezTo>
                      <a:pt x="1471" y="128"/>
                      <a:pt x="1484" y="134"/>
                      <a:pt x="1484" y="133"/>
                    </a:cubicBezTo>
                    <a:cubicBezTo>
                      <a:pt x="1485" y="131"/>
                      <a:pt x="1501" y="132"/>
                      <a:pt x="1501" y="129"/>
                    </a:cubicBezTo>
                    <a:cubicBezTo>
                      <a:pt x="1500" y="125"/>
                      <a:pt x="1510" y="130"/>
                      <a:pt x="1523" y="132"/>
                    </a:cubicBezTo>
                    <a:cubicBezTo>
                      <a:pt x="1536" y="134"/>
                      <a:pt x="1538" y="137"/>
                      <a:pt x="1538" y="139"/>
                    </a:cubicBezTo>
                    <a:cubicBezTo>
                      <a:pt x="1539" y="140"/>
                      <a:pt x="1542" y="147"/>
                      <a:pt x="1542" y="147"/>
                    </a:cubicBezTo>
                    <a:cubicBezTo>
                      <a:pt x="1542" y="147"/>
                      <a:pt x="1554" y="152"/>
                      <a:pt x="1559" y="152"/>
                    </a:cubicBezTo>
                    <a:cubicBezTo>
                      <a:pt x="1564" y="151"/>
                      <a:pt x="1575" y="152"/>
                      <a:pt x="1575" y="152"/>
                    </a:cubicBezTo>
                    <a:cubicBezTo>
                      <a:pt x="1575" y="152"/>
                      <a:pt x="1606" y="149"/>
                      <a:pt x="1613" y="149"/>
                    </a:cubicBezTo>
                    <a:cubicBezTo>
                      <a:pt x="1619" y="148"/>
                      <a:pt x="1619" y="137"/>
                      <a:pt x="1620" y="142"/>
                    </a:cubicBezTo>
                    <a:cubicBezTo>
                      <a:pt x="1622" y="147"/>
                      <a:pt x="1620" y="154"/>
                      <a:pt x="1620" y="154"/>
                    </a:cubicBezTo>
                    <a:cubicBezTo>
                      <a:pt x="1620" y="154"/>
                      <a:pt x="1625" y="161"/>
                      <a:pt x="1629" y="160"/>
                    </a:cubicBezTo>
                    <a:cubicBezTo>
                      <a:pt x="1632" y="159"/>
                      <a:pt x="1636" y="158"/>
                      <a:pt x="1636" y="158"/>
                    </a:cubicBezTo>
                    <a:cubicBezTo>
                      <a:pt x="1636" y="158"/>
                      <a:pt x="1638" y="157"/>
                      <a:pt x="1632" y="153"/>
                    </a:cubicBezTo>
                    <a:cubicBezTo>
                      <a:pt x="1627" y="149"/>
                      <a:pt x="1629" y="143"/>
                      <a:pt x="1631" y="141"/>
                    </a:cubicBezTo>
                    <a:cubicBezTo>
                      <a:pt x="1633" y="140"/>
                      <a:pt x="1678" y="142"/>
                      <a:pt x="1694" y="149"/>
                    </a:cubicBezTo>
                    <a:cubicBezTo>
                      <a:pt x="1710" y="155"/>
                      <a:pt x="1761" y="176"/>
                      <a:pt x="1767" y="182"/>
                    </a:cubicBezTo>
                    <a:cubicBezTo>
                      <a:pt x="1773" y="188"/>
                      <a:pt x="1777" y="192"/>
                      <a:pt x="1778" y="194"/>
                    </a:cubicBezTo>
                    <a:cubicBezTo>
                      <a:pt x="1780" y="195"/>
                      <a:pt x="1784" y="188"/>
                      <a:pt x="1784" y="188"/>
                    </a:cubicBezTo>
                    <a:cubicBezTo>
                      <a:pt x="1784" y="188"/>
                      <a:pt x="1794" y="189"/>
                      <a:pt x="1798" y="190"/>
                    </a:cubicBezTo>
                    <a:cubicBezTo>
                      <a:pt x="1801" y="190"/>
                      <a:pt x="1801" y="186"/>
                      <a:pt x="1811" y="193"/>
                    </a:cubicBezTo>
                    <a:cubicBezTo>
                      <a:pt x="1821" y="199"/>
                      <a:pt x="1822" y="206"/>
                      <a:pt x="1822" y="206"/>
                    </a:cubicBezTo>
                    <a:cubicBezTo>
                      <a:pt x="1822" y="206"/>
                      <a:pt x="1828" y="213"/>
                      <a:pt x="1821" y="214"/>
                    </a:cubicBezTo>
                    <a:cubicBezTo>
                      <a:pt x="1813" y="216"/>
                      <a:pt x="1810" y="224"/>
                      <a:pt x="1810" y="224"/>
                    </a:cubicBezTo>
                    <a:cubicBezTo>
                      <a:pt x="1810" y="224"/>
                      <a:pt x="1812" y="227"/>
                      <a:pt x="1812" y="229"/>
                    </a:cubicBezTo>
                    <a:cubicBezTo>
                      <a:pt x="1812" y="231"/>
                      <a:pt x="1810" y="234"/>
                      <a:pt x="1811" y="237"/>
                    </a:cubicBezTo>
                    <a:cubicBezTo>
                      <a:pt x="1812" y="240"/>
                      <a:pt x="1817" y="244"/>
                      <a:pt x="1815" y="246"/>
                    </a:cubicBezTo>
                    <a:cubicBezTo>
                      <a:pt x="1813" y="247"/>
                      <a:pt x="1815" y="247"/>
                      <a:pt x="1810" y="247"/>
                    </a:cubicBezTo>
                    <a:cubicBezTo>
                      <a:pt x="1806" y="246"/>
                      <a:pt x="1798" y="244"/>
                      <a:pt x="1797" y="242"/>
                    </a:cubicBezTo>
                    <a:cubicBezTo>
                      <a:pt x="1795" y="241"/>
                      <a:pt x="1795" y="239"/>
                      <a:pt x="1792" y="239"/>
                    </a:cubicBezTo>
                    <a:cubicBezTo>
                      <a:pt x="1789" y="239"/>
                      <a:pt x="1778" y="234"/>
                      <a:pt x="1778" y="234"/>
                    </a:cubicBezTo>
                    <a:cubicBezTo>
                      <a:pt x="1774" y="229"/>
                      <a:pt x="1774" y="229"/>
                      <a:pt x="1774" y="229"/>
                    </a:cubicBezTo>
                    <a:cubicBezTo>
                      <a:pt x="1770" y="223"/>
                      <a:pt x="1770" y="223"/>
                      <a:pt x="1770" y="223"/>
                    </a:cubicBezTo>
                    <a:cubicBezTo>
                      <a:pt x="1770" y="223"/>
                      <a:pt x="1752" y="222"/>
                      <a:pt x="1751" y="220"/>
                    </a:cubicBezTo>
                    <a:cubicBezTo>
                      <a:pt x="1751" y="219"/>
                      <a:pt x="1746" y="203"/>
                      <a:pt x="1745" y="203"/>
                    </a:cubicBezTo>
                    <a:cubicBezTo>
                      <a:pt x="1744" y="203"/>
                      <a:pt x="1738" y="199"/>
                      <a:pt x="1740" y="205"/>
                    </a:cubicBezTo>
                    <a:cubicBezTo>
                      <a:pt x="1741" y="210"/>
                      <a:pt x="1741" y="215"/>
                      <a:pt x="1741" y="215"/>
                    </a:cubicBezTo>
                    <a:cubicBezTo>
                      <a:pt x="1741" y="215"/>
                      <a:pt x="1751" y="223"/>
                      <a:pt x="1749" y="223"/>
                    </a:cubicBezTo>
                    <a:cubicBezTo>
                      <a:pt x="1746" y="223"/>
                      <a:pt x="1747" y="230"/>
                      <a:pt x="1745" y="230"/>
                    </a:cubicBezTo>
                    <a:cubicBezTo>
                      <a:pt x="1744" y="230"/>
                      <a:pt x="1738" y="238"/>
                      <a:pt x="1736" y="237"/>
                    </a:cubicBezTo>
                    <a:cubicBezTo>
                      <a:pt x="1734" y="236"/>
                      <a:pt x="1729" y="238"/>
                      <a:pt x="1728" y="238"/>
                    </a:cubicBezTo>
                    <a:cubicBezTo>
                      <a:pt x="1726" y="238"/>
                      <a:pt x="1726" y="237"/>
                      <a:pt x="1724" y="236"/>
                    </a:cubicBezTo>
                    <a:cubicBezTo>
                      <a:pt x="1722" y="236"/>
                      <a:pt x="1717" y="235"/>
                      <a:pt x="1717" y="237"/>
                    </a:cubicBezTo>
                    <a:cubicBezTo>
                      <a:pt x="1716" y="239"/>
                      <a:pt x="1719" y="245"/>
                      <a:pt x="1722" y="244"/>
                    </a:cubicBezTo>
                    <a:cubicBezTo>
                      <a:pt x="1725" y="243"/>
                      <a:pt x="1734" y="244"/>
                      <a:pt x="1734" y="244"/>
                    </a:cubicBezTo>
                    <a:cubicBezTo>
                      <a:pt x="1734" y="244"/>
                      <a:pt x="1746" y="262"/>
                      <a:pt x="1745" y="264"/>
                    </a:cubicBezTo>
                    <a:cubicBezTo>
                      <a:pt x="1745" y="266"/>
                      <a:pt x="1758" y="275"/>
                      <a:pt x="1756" y="276"/>
                    </a:cubicBezTo>
                    <a:cubicBezTo>
                      <a:pt x="1753" y="277"/>
                      <a:pt x="1754" y="280"/>
                      <a:pt x="1752" y="281"/>
                    </a:cubicBezTo>
                    <a:cubicBezTo>
                      <a:pt x="1751" y="281"/>
                      <a:pt x="1753" y="284"/>
                      <a:pt x="1753" y="285"/>
                    </a:cubicBezTo>
                    <a:cubicBezTo>
                      <a:pt x="1753" y="287"/>
                      <a:pt x="1742" y="284"/>
                      <a:pt x="1732" y="286"/>
                    </a:cubicBezTo>
                    <a:cubicBezTo>
                      <a:pt x="1722" y="288"/>
                      <a:pt x="1709" y="293"/>
                      <a:pt x="1705" y="300"/>
                    </a:cubicBezTo>
                    <a:cubicBezTo>
                      <a:pt x="1701" y="307"/>
                      <a:pt x="1696" y="325"/>
                      <a:pt x="1692" y="326"/>
                    </a:cubicBezTo>
                    <a:cubicBezTo>
                      <a:pt x="1689" y="328"/>
                      <a:pt x="1684" y="336"/>
                      <a:pt x="1684" y="336"/>
                    </a:cubicBezTo>
                    <a:cubicBezTo>
                      <a:pt x="1684" y="336"/>
                      <a:pt x="1675" y="329"/>
                      <a:pt x="1674" y="325"/>
                    </a:cubicBezTo>
                    <a:cubicBezTo>
                      <a:pt x="1673" y="321"/>
                      <a:pt x="1652" y="325"/>
                      <a:pt x="1651" y="325"/>
                    </a:cubicBezTo>
                    <a:cubicBezTo>
                      <a:pt x="1650" y="326"/>
                      <a:pt x="1653" y="330"/>
                      <a:pt x="1651" y="333"/>
                    </a:cubicBezTo>
                    <a:cubicBezTo>
                      <a:pt x="1650" y="336"/>
                      <a:pt x="1655" y="344"/>
                      <a:pt x="1650" y="340"/>
                    </a:cubicBezTo>
                    <a:cubicBezTo>
                      <a:pt x="1644" y="337"/>
                      <a:pt x="1642" y="330"/>
                      <a:pt x="1642" y="330"/>
                    </a:cubicBezTo>
                    <a:cubicBezTo>
                      <a:pt x="1642" y="330"/>
                      <a:pt x="1640" y="334"/>
                      <a:pt x="1638" y="335"/>
                    </a:cubicBezTo>
                    <a:cubicBezTo>
                      <a:pt x="1636" y="335"/>
                      <a:pt x="1629" y="341"/>
                      <a:pt x="1626" y="343"/>
                    </a:cubicBezTo>
                    <a:cubicBezTo>
                      <a:pt x="1622" y="344"/>
                      <a:pt x="1621" y="340"/>
                      <a:pt x="1622" y="344"/>
                    </a:cubicBezTo>
                    <a:cubicBezTo>
                      <a:pt x="1624" y="348"/>
                      <a:pt x="1623" y="356"/>
                      <a:pt x="1622" y="358"/>
                    </a:cubicBezTo>
                    <a:cubicBezTo>
                      <a:pt x="1620" y="361"/>
                      <a:pt x="1622" y="365"/>
                      <a:pt x="1623" y="368"/>
                    </a:cubicBezTo>
                    <a:cubicBezTo>
                      <a:pt x="1624" y="370"/>
                      <a:pt x="1637" y="376"/>
                      <a:pt x="1635" y="376"/>
                    </a:cubicBezTo>
                    <a:cubicBezTo>
                      <a:pt x="1634" y="376"/>
                      <a:pt x="1636" y="386"/>
                      <a:pt x="1636" y="387"/>
                    </a:cubicBezTo>
                    <a:cubicBezTo>
                      <a:pt x="1636" y="389"/>
                      <a:pt x="1642" y="393"/>
                      <a:pt x="1640" y="395"/>
                    </a:cubicBezTo>
                    <a:cubicBezTo>
                      <a:pt x="1638" y="397"/>
                      <a:pt x="1642" y="405"/>
                      <a:pt x="1639" y="404"/>
                    </a:cubicBezTo>
                    <a:cubicBezTo>
                      <a:pt x="1636" y="403"/>
                      <a:pt x="1632" y="401"/>
                      <a:pt x="1632" y="401"/>
                    </a:cubicBezTo>
                    <a:cubicBezTo>
                      <a:pt x="1632" y="401"/>
                      <a:pt x="1640" y="405"/>
                      <a:pt x="1634" y="406"/>
                    </a:cubicBezTo>
                    <a:cubicBezTo>
                      <a:pt x="1628" y="407"/>
                      <a:pt x="1628" y="412"/>
                      <a:pt x="1628" y="412"/>
                    </a:cubicBezTo>
                    <a:cubicBezTo>
                      <a:pt x="1628" y="412"/>
                      <a:pt x="1631" y="413"/>
                      <a:pt x="1631" y="416"/>
                    </a:cubicBezTo>
                    <a:cubicBezTo>
                      <a:pt x="1631" y="419"/>
                      <a:pt x="1639" y="424"/>
                      <a:pt x="1636" y="424"/>
                    </a:cubicBezTo>
                    <a:cubicBezTo>
                      <a:pt x="1634" y="424"/>
                      <a:pt x="1631" y="427"/>
                      <a:pt x="1628" y="427"/>
                    </a:cubicBezTo>
                    <a:cubicBezTo>
                      <a:pt x="1626" y="428"/>
                      <a:pt x="1623" y="436"/>
                      <a:pt x="1623" y="438"/>
                    </a:cubicBezTo>
                    <a:cubicBezTo>
                      <a:pt x="1624" y="440"/>
                      <a:pt x="1622" y="450"/>
                      <a:pt x="1623" y="451"/>
                    </a:cubicBezTo>
                    <a:cubicBezTo>
                      <a:pt x="1624" y="453"/>
                      <a:pt x="1612" y="453"/>
                      <a:pt x="1612" y="453"/>
                    </a:cubicBezTo>
                    <a:cubicBezTo>
                      <a:pt x="1612" y="453"/>
                      <a:pt x="1618" y="462"/>
                      <a:pt x="1616" y="462"/>
                    </a:cubicBezTo>
                    <a:cubicBezTo>
                      <a:pt x="1614" y="463"/>
                      <a:pt x="1613" y="463"/>
                      <a:pt x="1611" y="468"/>
                    </a:cubicBezTo>
                    <a:cubicBezTo>
                      <a:pt x="1609" y="473"/>
                      <a:pt x="1606" y="479"/>
                      <a:pt x="1604" y="480"/>
                    </a:cubicBezTo>
                    <a:cubicBezTo>
                      <a:pt x="1601" y="481"/>
                      <a:pt x="1600" y="484"/>
                      <a:pt x="1600" y="485"/>
                    </a:cubicBezTo>
                    <a:cubicBezTo>
                      <a:pt x="1600" y="487"/>
                      <a:pt x="1591" y="461"/>
                      <a:pt x="1589" y="459"/>
                    </a:cubicBezTo>
                    <a:cubicBezTo>
                      <a:pt x="1587" y="457"/>
                      <a:pt x="1584" y="447"/>
                      <a:pt x="1584" y="447"/>
                    </a:cubicBezTo>
                    <a:cubicBezTo>
                      <a:pt x="1581" y="441"/>
                      <a:pt x="1581" y="441"/>
                      <a:pt x="1581" y="441"/>
                    </a:cubicBezTo>
                    <a:cubicBezTo>
                      <a:pt x="1581" y="441"/>
                      <a:pt x="1579" y="442"/>
                      <a:pt x="1577" y="438"/>
                    </a:cubicBezTo>
                    <a:cubicBezTo>
                      <a:pt x="1574" y="433"/>
                      <a:pt x="1566" y="392"/>
                      <a:pt x="1566" y="392"/>
                    </a:cubicBezTo>
                    <a:cubicBezTo>
                      <a:pt x="1566" y="392"/>
                      <a:pt x="1572" y="390"/>
                      <a:pt x="1571" y="388"/>
                    </a:cubicBezTo>
                    <a:cubicBezTo>
                      <a:pt x="1570" y="386"/>
                      <a:pt x="1568" y="372"/>
                      <a:pt x="1568" y="372"/>
                    </a:cubicBezTo>
                    <a:cubicBezTo>
                      <a:pt x="1568" y="372"/>
                      <a:pt x="1585" y="367"/>
                      <a:pt x="1586" y="360"/>
                    </a:cubicBezTo>
                    <a:cubicBezTo>
                      <a:pt x="1586" y="353"/>
                      <a:pt x="1594" y="345"/>
                      <a:pt x="1599" y="335"/>
                    </a:cubicBezTo>
                    <a:cubicBezTo>
                      <a:pt x="1603" y="325"/>
                      <a:pt x="1607" y="318"/>
                      <a:pt x="1607" y="318"/>
                    </a:cubicBezTo>
                    <a:cubicBezTo>
                      <a:pt x="1607" y="318"/>
                      <a:pt x="1616" y="316"/>
                      <a:pt x="1619" y="316"/>
                    </a:cubicBezTo>
                    <a:cubicBezTo>
                      <a:pt x="1621" y="315"/>
                      <a:pt x="1621" y="316"/>
                      <a:pt x="1620" y="311"/>
                    </a:cubicBezTo>
                    <a:cubicBezTo>
                      <a:pt x="1619" y="307"/>
                      <a:pt x="1615" y="313"/>
                      <a:pt x="1616" y="299"/>
                    </a:cubicBezTo>
                    <a:cubicBezTo>
                      <a:pt x="1618" y="285"/>
                      <a:pt x="1619" y="282"/>
                      <a:pt x="1619" y="282"/>
                    </a:cubicBezTo>
                    <a:cubicBezTo>
                      <a:pt x="1619" y="282"/>
                      <a:pt x="1614" y="280"/>
                      <a:pt x="1612" y="282"/>
                    </a:cubicBezTo>
                    <a:cubicBezTo>
                      <a:pt x="1610" y="283"/>
                      <a:pt x="1605" y="290"/>
                      <a:pt x="1606" y="292"/>
                    </a:cubicBezTo>
                    <a:cubicBezTo>
                      <a:pt x="1607" y="295"/>
                      <a:pt x="1611" y="304"/>
                      <a:pt x="1604" y="303"/>
                    </a:cubicBezTo>
                    <a:cubicBezTo>
                      <a:pt x="1597" y="302"/>
                      <a:pt x="1589" y="309"/>
                      <a:pt x="1590" y="311"/>
                    </a:cubicBezTo>
                    <a:cubicBezTo>
                      <a:pt x="1590" y="313"/>
                      <a:pt x="1593" y="318"/>
                      <a:pt x="1593" y="318"/>
                    </a:cubicBezTo>
                    <a:cubicBezTo>
                      <a:pt x="1589" y="319"/>
                      <a:pt x="1589" y="319"/>
                      <a:pt x="1589" y="319"/>
                    </a:cubicBezTo>
                    <a:cubicBezTo>
                      <a:pt x="1589" y="319"/>
                      <a:pt x="1586" y="315"/>
                      <a:pt x="1585" y="312"/>
                    </a:cubicBezTo>
                    <a:cubicBezTo>
                      <a:pt x="1583" y="309"/>
                      <a:pt x="1585" y="308"/>
                      <a:pt x="1582" y="304"/>
                    </a:cubicBezTo>
                    <a:cubicBezTo>
                      <a:pt x="1580" y="300"/>
                      <a:pt x="1580" y="299"/>
                      <a:pt x="1578" y="298"/>
                    </a:cubicBezTo>
                    <a:cubicBezTo>
                      <a:pt x="1576" y="298"/>
                      <a:pt x="1583" y="294"/>
                      <a:pt x="1574" y="297"/>
                    </a:cubicBezTo>
                    <a:cubicBezTo>
                      <a:pt x="1565" y="301"/>
                      <a:pt x="1571" y="304"/>
                      <a:pt x="1561" y="305"/>
                    </a:cubicBezTo>
                    <a:cubicBezTo>
                      <a:pt x="1552" y="306"/>
                      <a:pt x="1552" y="314"/>
                      <a:pt x="1551" y="317"/>
                    </a:cubicBezTo>
                    <a:cubicBezTo>
                      <a:pt x="1551" y="319"/>
                      <a:pt x="1551" y="313"/>
                      <a:pt x="1546" y="322"/>
                    </a:cubicBezTo>
                    <a:cubicBezTo>
                      <a:pt x="1541" y="331"/>
                      <a:pt x="1544" y="328"/>
                      <a:pt x="1540" y="333"/>
                    </a:cubicBezTo>
                    <a:cubicBezTo>
                      <a:pt x="1537" y="339"/>
                      <a:pt x="1547" y="343"/>
                      <a:pt x="1546" y="344"/>
                    </a:cubicBezTo>
                    <a:cubicBezTo>
                      <a:pt x="1545" y="346"/>
                      <a:pt x="1542" y="350"/>
                      <a:pt x="1542" y="350"/>
                    </a:cubicBezTo>
                    <a:cubicBezTo>
                      <a:pt x="1542" y="350"/>
                      <a:pt x="1541" y="350"/>
                      <a:pt x="1534" y="350"/>
                    </a:cubicBezTo>
                    <a:cubicBezTo>
                      <a:pt x="1528" y="350"/>
                      <a:pt x="1517" y="354"/>
                      <a:pt x="1515" y="353"/>
                    </a:cubicBezTo>
                    <a:cubicBezTo>
                      <a:pt x="1513" y="352"/>
                      <a:pt x="1516" y="343"/>
                      <a:pt x="1516" y="343"/>
                    </a:cubicBezTo>
                    <a:cubicBezTo>
                      <a:pt x="1516" y="343"/>
                      <a:pt x="1499" y="341"/>
                      <a:pt x="1496" y="342"/>
                    </a:cubicBezTo>
                    <a:cubicBezTo>
                      <a:pt x="1494" y="342"/>
                      <a:pt x="1495" y="343"/>
                      <a:pt x="1493" y="345"/>
                    </a:cubicBezTo>
                    <a:cubicBezTo>
                      <a:pt x="1491" y="347"/>
                      <a:pt x="1498" y="350"/>
                      <a:pt x="1489" y="349"/>
                    </a:cubicBezTo>
                    <a:cubicBezTo>
                      <a:pt x="1480" y="348"/>
                      <a:pt x="1474" y="346"/>
                      <a:pt x="1469" y="347"/>
                    </a:cubicBezTo>
                    <a:cubicBezTo>
                      <a:pt x="1464" y="348"/>
                      <a:pt x="1460" y="352"/>
                      <a:pt x="1460" y="352"/>
                    </a:cubicBezTo>
                    <a:cubicBezTo>
                      <a:pt x="1457" y="346"/>
                      <a:pt x="1457" y="346"/>
                      <a:pt x="1457" y="346"/>
                    </a:cubicBezTo>
                    <a:cubicBezTo>
                      <a:pt x="1428" y="350"/>
                      <a:pt x="1428" y="350"/>
                      <a:pt x="1428" y="350"/>
                    </a:cubicBezTo>
                    <a:cubicBezTo>
                      <a:pt x="1428" y="350"/>
                      <a:pt x="1431" y="357"/>
                      <a:pt x="1424" y="367"/>
                    </a:cubicBezTo>
                    <a:cubicBezTo>
                      <a:pt x="1417" y="378"/>
                      <a:pt x="1403" y="408"/>
                      <a:pt x="1396" y="408"/>
                    </a:cubicBezTo>
                    <a:cubicBezTo>
                      <a:pt x="1390" y="408"/>
                      <a:pt x="1373" y="419"/>
                      <a:pt x="1378" y="422"/>
                    </a:cubicBezTo>
                    <a:cubicBezTo>
                      <a:pt x="1383" y="426"/>
                      <a:pt x="1386" y="428"/>
                      <a:pt x="1388" y="429"/>
                    </a:cubicBezTo>
                    <a:cubicBezTo>
                      <a:pt x="1391" y="429"/>
                      <a:pt x="1400" y="427"/>
                      <a:pt x="1401" y="430"/>
                    </a:cubicBezTo>
                    <a:cubicBezTo>
                      <a:pt x="1402" y="433"/>
                      <a:pt x="1409" y="443"/>
                      <a:pt x="1409" y="443"/>
                    </a:cubicBezTo>
                    <a:cubicBezTo>
                      <a:pt x="1409" y="443"/>
                      <a:pt x="1406" y="447"/>
                      <a:pt x="1415" y="444"/>
                    </a:cubicBezTo>
                    <a:cubicBezTo>
                      <a:pt x="1424" y="440"/>
                      <a:pt x="1416" y="434"/>
                      <a:pt x="1416" y="434"/>
                    </a:cubicBezTo>
                    <a:cubicBezTo>
                      <a:pt x="1416" y="434"/>
                      <a:pt x="1431" y="434"/>
                      <a:pt x="1431" y="437"/>
                    </a:cubicBezTo>
                    <a:cubicBezTo>
                      <a:pt x="1432" y="439"/>
                      <a:pt x="1441" y="450"/>
                      <a:pt x="1439" y="450"/>
                    </a:cubicBezTo>
                    <a:cubicBezTo>
                      <a:pt x="1437" y="450"/>
                      <a:pt x="1445" y="447"/>
                      <a:pt x="1446" y="454"/>
                    </a:cubicBezTo>
                    <a:cubicBezTo>
                      <a:pt x="1447" y="460"/>
                      <a:pt x="1447" y="465"/>
                      <a:pt x="1449" y="469"/>
                    </a:cubicBezTo>
                    <a:cubicBezTo>
                      <a:pt x="1450" y="472"/>
                      <a:pt x="1448" y="480"/>
                      <a:pt x="1448" y="480"/>
                    </a:cubicBezTo>
                    <a:cubicBezTo>
                      <a:pt x="1448" y="480"/>
                      <a:pt x="1453" y="489"/>
                      <a:pt x="1452" y="491"/>
                    </a:cubicBezTo>
                    <a:cubicBezTo>
                      <a:pt x="1451" y="493"/>
                      <a:pt x="1456" y="476"/>
                      <a:pt x="1453" y="501"/>
                    </a:cubicBezTo>
                    <a:cubicBezTo>
                      <a:pt x="1450" y="526"/>
                      <a:pt x="1454" y="532"/>
                      <a:pt x="1452" y="535"/>
                    </a:cubicBezTo>
                    <a:cubicBezTo>
                      <a:pt x="1451" y="539"/>
                      <a:pt x="1452" y="538"/>
                      <a:pt x="1448" y="541"/>
                    </a:cubicBezTo>
                    <a:cubicBezTo>
                      <a:pt x="1445" y="544"/>
                      <a:pt x="1445" y="546"/>
                      <a:pt x="1442" y="551"/>
                    </a:cubicBezTo>
                    <a:cubicBezTo>
                      <a:pt x="1439" y="556"/>
                      <a:pt x="1443" y="564"/>
                      <a:pt x="1441" y="566"/>
                    </a:cubicBezTo>
                    <a:cubicBezTo>
                      <a:pt x="1439" y="568"/>
                      <a:pt x="1438" y="573"/>
                      <a:pt x="1433" y="577"/>
                    </a:cubicBezTo>
                    <a:cubicBezTo>
                      <a:pt x="1428" y="580"/>
                      <a:pt x="1412" y="595"/>
                      <a:pt x="1406" y="596"/>
                    </a:cubicBezTo>
                    <a:cubicBezTo>
                      <a:pt x="1400" y="597"/>
                      <a:pt x="1385" y="593"/>
                      <a:pt x="1385" y="593"/>
                    </a:cubicBezTo>
                    <a:cubicBezTo>
                      <a:pt x="1385" y="593"/>
                      <a:pt x="1382" y="602"/>
                      <a:pt x="1379" y="604"/>
                    </a:cubicBezTo>
                    <a:cubicBezTo>
                      <a:pt x="1377" y="606"/>
                      <a:pt x="1372" y="612"/>
                      <a:pt x="1372" y="615"/>
                    </a:cubicBezTo>
                    <a:cubicBezTo>
                      <a:pt x="1372" y="618"/>
                      <a:pt x="1368" y="617"/>
                      <a:pt x="1371" y="624"/>
                    </a:cubicBezTo>
                    <a:cubicBezTo>
                      <a:pt x="1373" y="632"/>
                      <a:pt x="1366" y="637"/>
                      <a:pt x="1366" y="637"/>
                    </a:cubicBezTo>
                    <a:cubicBezTo>
                      <a:pt x="1366" y="637"/>
                      <a:pt x="1363" y="642"/>
                      <a:pt x="1363" y="644"/>
                    </a:cubicBezTo>
                    <a:cubicBezTo>
                      <a:pt x="1364" y="646"/>
                      <a:pt x="1372" y="651"/>
                      <a:pt x="1372" y="654"/>
                    </a:cubicBezTo>
                    <a:cubicBezTo>
                      <a:pt x="1372" y="657"/>
                      <a:pt x="1385" y="670"/>
                      <a:pt x="1384" y="670"/>
                    </a:cubicBezTo>
                    <a:cubicBezTo>
                      <a:pt x="1382" y="670"/>
                      <a:pt x="1386" y="680"/>
                      <a:pt x="1383" y="687"/>
                    </a:cubicBezTo>
                    <a:cubicBezTo>
                      <a:pt x="1379" y="694"/>
                      <a:pt x="1372" y="698"/>
                      <a:pt x="1372" y="698"/>
                    </a:cubicBezTo>
                    <a:cubicBezTo>
                      <a:pt x="1372" y="698"/>
                      <a:pt x="1363" y="706"/>
                      <a:pt x="1360" y="702"/>
                    </a:cubicBezTo>
                    <a:cubicBezTo>
                      <a:pt x="1356" y="698"/>
                      <a:pt x="1352" y="692"/>
                      <a:pt x="1352" y="692"/>
                    </a:cubicBezTo>
                    <a:cubicBezTo>
                      <a:pt x="1352" y="692"/>
                      <a:pt x="1351" y="686"/>
                      <a:pt x="1350" y="677"/>
                    </a:cubicBezTo>
                    <a:cubicBezTo>
                      <a:pt x="1349" y="668"/>
                      <a:pt x="1346" y="666"/>
                      <a:pt x="1348" y="663"/>
                    </a:cubicBezTo>
                    <a:cubicBezTo>
                      <a:pt x="1349" y="660"/>
                      <a:pt x="1347" y="663"/>
                      <a:pt x="1340" y="661"/>
                    </a:cubicBezTo>
                    <a:cubicBezTo>
                      <a:pt x="1334" y="660"/>
                      <a:pt x="1335" y="664"/>
                      <a:pt x="1334" y="660"/>
                    </a:cubicBezTo>
                    <a:cubicBezTo>
                      <a:pt x="1333" y="656"/>
                      <a:pt x="1334" y="650"/>
                      <a:pt x="1333" y="648"/>
                    </a:cubicBezTo>
                    <a:cubicBezTo>
                      <a:pt x="1332" y="645"/>
                      <a:pt x="1332" y="642"/>
                      <a:pt x="1327" y="640"/>
                    </a:cubicBezTo>
                    <a:cubicBezTo>
                      <a:pt x="1322" y="638"/>
                      <a:pt x="1313" y="644"/>
                      <a:pt x="1313" y="644"/>
                    </a:cubicBezTo>
                    <a:cubicBezTo>
                      <a:pt x="1313" y="644"/>
                      <a:pt x="1311" y="647"/>
                      <a:pt x="1307" y="646"/>
                    </a:cubicBezTo>
                    <a:cubicBezTo>
                      <a:pt x="1303" y="644"/>
                      <a:pt x="1291" y="642"/>
                      <a:pt x="1292" y="638"/>
                    </a:cubicBezTo>
                    <a:cubicBezTo>
                      <a:pt x="1293" y="633"/>
                      <a:pt x="1295" y="628"/>
                      <a:pt x="1293" y="628"/>
                    </a:cubicBezTo>
                    <a:cubicBezTo>
                      <a:pt x="1290" y="628"/>
                      <a:pt x="1280" y="633"/>
                      <a:pt x="1276" y="635"/>
                    </a:cubicBezTo>
                    <a:cubicBezTo>
                      <a:pt x="1273" y="638"/>
                      <a:pt x="1274" y="645"/>
                      <a:pt x="1272" y="646"/>
                    </a:cubicBezTo>
                    <a:cubicBezTo>
                      <a:pt x="1271" y="647"/>
                      <a:pt x="1264" y="647"/>
                      <a:pt x="1266" y="652"/>
                    </a:cubicBezTo>
                    <a:cubicBezTo>
                      <a:pt x="1268" y="657"/>
                      <a:pt x="1272" y="664"/>
                      <a:pt x="1275" y="664"/>
                    </a:cubicBezTo>
                    <a:cubicBezTo>
                      <a:pt x="1277" y="665"/>
                      <a:pt x="1283" y="661"/>
                      <a:pt x="1286" y="661"/>
                    </a:cubicBezTo>
                    <a:cubicBezTo>
                      <a:pt x="1289" y="661"/>
                      <a:pt x="1293" y="657"/>
                      <a:pt x="1300" y="661"/>
                    </a:cubicBezTo>
                    <a:cubicBezTo>
                      <a:pt x="1308" y="665"/>
                      <a:pt x="1313" y="667"/>
                      <a:pt x="1315" y="667"/>
                    </a:cubicBezTo>
                    <a:cubicBezTo>
                      <a:pt x="1317" y="668"/>
                      <a:pt x="1328" y="671"/>
                      <a:pt x="1324" y="672"/>
                    </a:cubicBezTo>
                    <a:cubicBezTo>
                      <a:pt x="1319" y="673"/>
                      <a:pt x="1310" y="675"/>
                      <a:pt x="1303" y="677"/>
                    </a:cubicBezTo>
                    <a:cubicBezTo>
                      <a:pt x="1297" y="679"/>
                      <a:pt x="1298" y="679"/>
                      <a:pt x="1296" y="682"/>
                    </a:cubicBezTo>
                    <a:cubicBezTo>
                      <a:pt x="1294" y="685"/>
                      <a:pt x="1290" y="690"/>
                      <a:pt x="1291" y="691"/>
                    </a:cubicBezTo>
                    <a:cubicBezTo>
                      <a:pt x="1292" y="693"/>
                      <a:pt x="1298" y="700"/>
                      <a:pt x="1298" y="700"/>
                    </a:cubicBezTo>
                    <a:cubicBezTo>
                      <a:pt x="1298" y="700"/>
                      <a:pt x="1321" y="723"/>
                      <a:pt x="1319" y="729"/>
                    </a:cubicBezTo>
                    <a:cubicBezTo>
                      <a:pt x="1318" y="735"/>
                      <a:pt x="1319" y="740"/>
                      <a:pt x="1317" y="743"/>
                    </a:cubicBezTo>
                    <a:cubicBezTo>
                      <a:pt x="1316" y="746"/>
                      <a:pt x="1317" y="745"/>
                      <a:pt x="1320" y="750"/>
                    </a:cubicBezTo>
                    <a:cubicBezTo>
                      <a:pt x="1323" y="755"/>
                      <a:pt x="1311" y="784"/>
                      <a:pt x="1311" y="784"/>
                    </a:cubicBezTo>
                    <a:cubicBezTo>
                      <a:pt x="1311" y="784"/>
                      <a:pt x="1295" y="815"/>
                      <a:pt x="1293" y="816"/>
                    </a:cubicBezTo>
                    <a:cubicBezTo>
                      <a:pt x="1291" y="818"/>
                      <a:pt x="1289" y="828"/>
                      <a:pt x="1280" y="830"/>
                    </a:cubicBezTo>
                    <a:cubicBezTo>
                      <a:pt x="1271" y="831"/>
                      <a:pt x="1267" y="832"/>
                      <a:pt x="1262" y="832"/>
                    </a:cubicBezTo>
                    <a:cubicBezTo>
                      <a:pt x="1256" y="833"/>
                      <a:pt x="1244" y="838"/>
                      <a:pt x="1234" y="841"/>
                    </a:cubicBezTo>
                    <a:cubicBezTo>
                      <a:pt x="1224" y="845"/>
                      <a:pt x="1219" y="843"/>
                      <a:pt x="1218" y="844"/>
                    </a:cubicBezTo>
                    <a:cubicBezTo>
                      <a:pt x="1216" y="846"/>
                      <a:pt x="1224" y="852"/>
                      <a:pt x="1216" y="846"/>
                    </a:cubicBezTo>
                    <a:cubicBezTo>
                      <a:pt x="1209" y="840"/>
                      <a:pt x="1217" y="837"/>
                      <a:pt x="1208" y="838"/>
                    </a:cubicBezTo>
                    <a:cubicBezTo>
                      <a:pt x="1199" y="840"/>
                      <a:pt x="1187" y="843"/>
                      <a:pt x="1186" y="848"/>
                    </a:cubicBezTo>
                    <a:cubicBezTo>
                      <a:pt x="1184" y="853"/>
                      <a:pt x="1180" y="861"/>
                      <a:pt x="1183" y="863"/>
                    </a:cubicBezTo>
                    <a:cubicBezTo>
                      <a:pt x="1186" y="866"/>
                      <a:pt x="1176" y="856"/>
                      <a:pt x="1199" y="880"/>
                    </a:cubicBezTo>
                    <a:cubicBezTo>
                      <a:pt x="1222" y="904"/>
                      <a:pt x="1232" y="914"/>
                      <a:pt x="1228" y="923"/>
                    </a:cubicBezTo>
                    <a:cubicBezTo>
                      <a:pt x="1223" y="931"/>
                      <a:pt x="1226" y="940"/>
                      <a:pt x="1216" y="946"/>
                    </a:cubicBezTo>
                    <a:cubicBezTo>
                      <a:pt x="1207" y="952"/>
                      <a:pt x="1211" y="949"/>
                      <a:pt x="1203" y="956"/>
                    </a:cubicBezTo>
                    <a:cubicBezTo>
                      <a:pt x="1195" y="963"/>
                      <a:pt x="1197" y="970"/>
                      <a:pt x="1192" y="965"/>
                    </a:cubicBezTo>
                    <a:cubicBezTo>
                      <a:pt x="1187" y="960"/>
                      <a:pt x="1186" y="960"/>
                      <a:pt x="1174" y="946"/>
                    </a:cubicBezTo>
                    <a:cubicBezTo>
                      <a:pt x="1162" y="933"/>
                      <a:pt x="1171" y="937"/>
                      <a:pt x="1158" y="931"/>
                    </a:cubicBezTo>
                    <a:cubicBezTo>
                      <a:pt x="1145" y="926"/>
                      <a:pt x="1140" y="922"/>
                      <a:pt x="1137" y="921"/>
                    </a:cubicBezTo>
                    <a:cubicBezTo>
                      <a:pt x="1134" y="920"/>
                      <a:pt x="1137" y="922"/>
                      <a:pt x="1134" y="929"/>
                    </a:cubicBezTo>
                    <a:cubicBezTo>
                      <a:pt x="1131" y="935"/>
                      <a:pt x="1126" y="945"/>
                      <a:pt x="1129" y="950"/>
                    </a:cubicBezTo>
                    <a:cubicBezTo>
                      <a:pt x="1132" y="956"/>
                      <a:pt x="1135" y="962"/>
                      <a:pt x="1137" y="965"/>
                    </a:cubicBezTo>
                    <a:cubicBezTo>
                      <a:pt x="1138" y="968"/>
                      <a:pt x="1150" y="979"/>
                      <a:pt x="1154" y="981"/>
                    </a:cubicBezTo>
                    <a:cubicBezTo>
                      <a:pt x="1158" y="984"/>
                      <a:pt x="1189" y="999"/>
                      <a:pt x="1185" y="1007"/>
                    </a:cubicBezTo>
                    <a:cubicBezTo>
                      <a:pt x="1180" y="1015"/>
                      <a:pt x="1193" y="1027"/>
                      <a:pt x="1193" y="1027"/>
                    </a:cubicBezTo>
                    <a:cubicBezTo>
                      <a:pt x="1193" y="1027"/>
                      <a:pt x="1204" y="1034"/>
                      <a:pt x="1201" y="1035"/>
                    </a:cubicBezTo>
                    <a:cubicBezTo>
                      <a:pt x="1197" y="1036"/>
                      <a:pt x="1197" y="1038"/>
                      <a:pt x="1194" y="1038"/>
                    </a:cubicBezTo>
                    <a:cubicBezTo>
                      <a:pt x="1191" y="1038"/>
                      <a:pt x="1181" y="1029"/>
                      <a:pt x="1177" y="1027"/>
                    </a:cubicBezTo>
                    <a:cubicBezTo>
                      <a:pt x="1172" y="1025"/>
                      <a:pt x="1149" y="1007"/>
                      <a:pt x="1149" y="1007"/>
                    </a:cubicBezTo>
                    <a:cubicBezTo>
                      <a:pt x="1149" y="1007"/>
                      <a:pt x="1150" y="999"/>
                      <a:pt x="1146" y="995"/>
                    </a:cubicBezTo>
                    <a:cubicBezTo>
                      <a:pt x="1142" y="991"/>
                      <a:pt x="1140" y="990"/>
                      <a:pt x="1132" y="982"/>
                    </a:cubicBezTo>
                    <a:cubicBezTo>
                      <a:pt x="1124" y="975"/>
                      <a:pt x="1116" y="972"/>
                      <a:pt x="1116" y="961"/>
                    </a:cubicBezTo>
                    <a:cubicBezTo>
                      <a:pt x="1116" y="951"/>
                      <a:pt x="1116" y="935"/>
                      <a:pt x="1113" y="929"/>
                    </a:cubicBezTo>
                    <a:cubicBezTo>
                      <a:pt x="1111" y="923"/>
                      <a:pt x="1104" y="907"/>
                      <a:pt x="1104" y="905"/>
                    </a:cubicBezTo>
                    <a:cubicBezTo>
                      <a:pt x="1105" y="902"/>
                      <a:pt x="1102" y="888"/>
                      <a:pt x="1098" y="888"/>
                    </a:cubicBezTo>
                    <a:cubicBezTo>
                      <a:pt x="1094" y="887"/>
                      <a:pt x="1089" y="885"/>
                      <a:pt x="1086" y="889"/>
                    </a:cubicBezTo>
                    <a:cubicBezTo>
                      <a:pt x="1083" y="893"/>
                      <a:pt x="1076" y="897"/>
                      <a:pt x="1073" y="895"/>
                    </a:cubicBezTo>
                    <a:cubicBezTo>
                      <a:pt x="1069" y="893"/>
                      <a:pt x="1063" y="891"/>
                      <a:pt x="1063" y="891"/>
                    </a:cubicBezTo>
                    <a:cubicBezTo>
                      <a:pt x="1063" y="891"/>
                      <a:pt x="1058" y="870"/>
                      <a:pt x="1056" y="869"/>
                    </a:cubicBezTo>
                    <a:cubicBezTo>
                      <a:pt x="1054" y="868"/>
                      <a:pt x="1051" y="854"/>
                      <a:pt x="1044" y="849"/>
                    </a:cubicBezTo>
                    <a:cubicBezTo>
                      <a:pt x="1037" y="844"/>
                      <a:pt x="1029" y="838"/>
                      <a:pt x="1025" y="833"/>
                    </a:cubicBezTo>
                    <a:cubicBezTo>
                      <a:pt x="1020" y="828"/>
                      <a:pt x="1025" y="827"/>
                      <a:pt x="1020" y="828"/>
                    </a:cubicBezTo>
                    <a:cubicBezTo>
                      <a:pt x="1015" y="829"/>
                      <a:pt x="1016" y="830"/>
                      <a:pt x="1009" y="831"/>
                    </a:cubicBezTo>
                    <a:cubicBezTo>
                      <a:pt x="1001" y="833"/>
                      <a:pt x="993" y="836"/>
                      <a:pt x="991" y="836"/>
                    </a:cubicBezTo>
                    <a:cubicBezTo>
                      <a:pt x="989" y="836"/>
                      <a:pt x="980" y="837"/>
                      <a:pt x="980" y="840"/>
                    </a:cubicBezTo>
                    <a:cubicBezTo>
                      <a:pt x="979" y="842"/>
                      <a:pt x="980" y="849"/>
                      <a:pt x="982" y="851"/>
                    </a:cubicBezTo>
                    <a:cubicBezTo>
                      <a:pt x="983" y="853"/>
                      <a:pt x="994" y="851"/>
                      <a:pt x="976" y="858"/>
                    </a:cubicBezTo>
                    <a:cubicBezTo>
                      <a:pt x="958" y="864"/>
                      <a:pt x="953" y="872"/>
                      <a:pt x="952" y="874"/>
                    </a:cubicBezTo>
                    <a:cubicBezTo>
                      <a:pt x="951" y="877"/>
                      <a:pt x="963" y="878"/>
                      <a:pt x="950" y="883"/>
                    </a:cubicBezTo>
                    <a:cubicBezTo>
                      <a:pt x="937" y="887"/>
                      <a:pt x="926" y="890"/>
                      <a:pt x="920" y="899"/>
                    </a:cubicBezTo>
                    <a:cubicBezTo>
                      <a:pt x="919" y="901"/>
                      <a:pt x="925" y="941"/>
                      <a:pt x="920" y="950"/>
                    </a:cubicBezTo>
                    <a:cubicBezTo>
                      <a:pt x="914" y="959"/>
                      <a:pt x="902" y="969"/>
                      <a:pt x="902" y="969"/>
                    </a:cubicBezTo>
                    <a:cubicBezTo>
                      <a:pt x="902" y="969"/>
                      <a:pt x="905" y="978"/>
                      <a:pt x="886" y="964"/>
                    </a:cubicBezTo>
                    <a:cubicBezTo>
                      <a:pt x="868" y="951"/>
                      <a:pt x="884" y="963"/>
                      <a:pt x="884" y="963"/>
                    </a:cubicBezTo>
                    <a:cubicBezTo>
                      <a:pt x="884" y="963"/>
                      <a:pt x="876" y="937"/>
                      <a:pt x="869" y="930"/>
                    </a:cubicBezTo>
                    <a:cubicBezTo>
                      <a:pt x="863" y="923"/>
                      <a:pt x="851" y="908"/>
                      <a:pt x="848" y="897"/>
                    </a:cubicBezTo>
                    <a:cubicBezTo>
                      <a:pt x="844" y="886"/>
                      <a:pt x="840" y="879"/>
                      <a:pt x="838" y="872"/>
                    </a:cubicBezTo>
                    <a:cubicBezTo>
                      <a:pt x="837" y="866"/>
                      <a:pt x="835" y="849"/>
                      <a:pt x="836" y="848"/>
                    </a:cubicBezTo>
                    <a:cubicBezTo>
                      <a:pt x="836" y="846"/>
                      <a:pt x="832" y="834"/>
                      <a:pt x="832" y="834"/>
                    </a:cubicBezTo>
                    <a:cubicBezTo>
                      <a:pt x="832" y="834"/>
                      <a:pt x="827" y="832"/>
                      <a:pt x="827" y="834"/>
                    </a:cubicBezTo>
                    <a:cubicBezTo>
                      <a:pt x="826" y="836"/>
                      <a:pt x="826" y="840"/>
                      <a:pt x="826" y="844"/>
                    </a:cubicBezTo>
                    <a:cubicBezTo>
                      <a:pt x="825" y="847"/>
                      <a:pt x="811" y="848"/>
                      <a:pt x="811" y="848"/>
                    </a:cubicBezTo>
                    <a:cubicBezTo>
                      <a:pt x="806" y="845"/>
                      <a:pt x="806" y="845"/>
                      <a:pt x="806" y="845"/>
                    </a:cubicBezTo>
                    <a:cubicBezTo>
                      <a:pt x="806" y="845"/>
                      <a:pt x="785" y="823"/>
                      <a:pt x="782" y="820"/>
                    </a:cubicBezTo>
                    <a:cubicBezTo>
                      <a:pt x="779" y="816"/>
                      <a:pt x="775" y="811"/>
                      <a:pt x="770" y="808"/>
                    </a:cubicBezTo>
                    <a:cubicBezTo>
                      <a:pt x="765" y="805"/>
                      <a:pt x="769" y="802"/>
                      <a:pt x="759" y="802"/>
                    </a:cubicBezTo>
                    <a:cubicBezTo>
                      <a:pt x="750" y="802"/>
                      <a:pt x="751" y="802"/>
                      <a:pt x="735" y="801"/>
                    </a:cubicBezTo>
                    <a:cubicBezTo>
                      <a:pt x="719" y="799"/>
                      <a:pt x="715" y="804"/>
                      <a:pt x="708" y="803"/>
                    </a:cubicBezTo>
                    <a:cubicBezTo>
                      <a:pt x="701" y="801"/>
                      <a:pt x="699" y="803"/>
                      <a:pt x="684" y="800"/>
                    </a:cubicBezTo>
                    <a:cubicBezTo>
                      <a:pt x="668" y="797"/>
                      <a:pt x="668" y="797"/>
                      <a:pt x="668" y="797"/>
                    </a:cubicBezTo>
                    <a:cubicBezTo>
                      <a:pt x="668" y="797"/>
                      <a:pt x="666" y="793"/>
                      <a:pt x="663" y="789"/>
                    </a:cubicBezTo>
                    <a:cubicBezTo>
                      <a:pt x="661" y="785"/>
                      <a:pt x="661" y="785"/>
                      <a:pt x="661" y="785"/>
                    </a:cubicBezTo>
                    <a:cubicBezTo>
                      <a:pt x="657" y="788"/>
                      <a:pt x="657" y="788"/>
                      <a:pt x="657" y="788"/>
                    </a:cubicBezTo>
                    <a:cubicBezTo>
                      <a:pt x="657" y="788"/>
                      <a:pt x="654" y="789"/>
                      <a:pt x="652" y="789"/>
                    </a:cubicBezTo>
                    <a:cubicBezTo>
                      <a:pt x="650" y="788"/>
                      <a:pt x="629" y="783"/>
                      <a:pt x="625" y="782"/>
                    </a:cubicBezTo>
                    <a:cubicBezTo>
                      <a:pt x="622" y="781"/>
                      <a:pt x="622" y="784"/>
                      <a:pt x="608" y="774"/>
                    </a:cubicBezTo>
                    <a:cubicBezTo>
                      <a:pt x="594" y="763"/>
                      <a:pt x="599" y="759"/>
                      <a:pt x="599" y="759"/>
                    </a:cubicBezTo>
                    <a:cubicBezTo>
                      <a:pt x="599" y="759"/>
                      <a:pt x="596" y="756"/>
                      <a:pt x="592" y="754"/>
                    </a:cubicBezTo>
                    <a:cubicBezTo>
                      <a:pt x="589" y="752"/>
                      <a:pt x="584" y="749"/>
                      <a:pt x="582" y="749"/>
                    </a:cubicBezTo>
                    <a:cubicBezTo>
                      <a:pt x="581" y="750"/>
                      <a:pt x="572" y="754"/>
                      <a:pt x="574" y="758"/>
                    </a:cubicBezTo>
                    <a:cubicBezTo>
                      <a:pt x="576" y="762"/>
                      <a:pt x="589" y="775"/>
                      <a:pt x="590" y="775"/>
                    </a:cubicBezTo>
                    <a:cubicBezTo>
                      <a:pt x="591" y="775"/>
                      <a:pt x="608" y="794"/>
                      <a:pt x="608" y="794"/>
                    </a:cubicBezTo>
                    <a:cubicBezTo>
                      <a:pt x="615" y="803"/>
                      <a:pt x="615" y="803"/>
                      <a:pt x="615" y="803"/>
                    </a:cubicBezTo>
                    <a:cubicBezTo>
                      <a:pt x="615" y="803"/>
                      <a:pt x="609" y="808"/>
                      <a:pt x="615" y="807"/>
                    </a:cubicBezTo>
                    <a:cubicBezTo>
                      <a:pt x="621" y="806"/>
                      <a:pt x="616" y="805"/>
                      <a:pt x="625" y="806"/>
                    </a:cubicBezTo>
                    <a:cubicBezTo>
                      <a:pt x="634" y="807"/>
                      <a:pt x="639" y="809"/>
                      <a:pt x="642" y="806"/>
                    </a:cubicBezTo>
                    <a:cubicBezTo>
                      <a:pt x="645" y="804"/>
                      <a:pt x="640" y="801"/>
                      <a:pt x="647" y="798"/>
                    </a:cubicBezTo>
                    <a:cubicBezTo>
                      <a:pt x="654" y="795"/>
                      <a:pt x="660" y="796"/>
                      <a:pt x="661" y="797"/>
                    </a:cubicBezTo>
                    <a:cubicBezTo>
                      <a:pt x="662" y="799"/>
                      <a:pt x="666" y="803"/>
                      <a:pt x="667" y="805"/>
                    </a:cubicBezTo>
                    <a:cubicBezTo>
                      <a:pt x="667" y="807"/>
                      <a:pt x="669" y="812"/>
                      <a:pt x="672" y="812"/>
                    </a:cubicBezTo>
                    <a:cubicBezTo>
                      <a:pt x="674" y="813"/>
                      <a:pt x="680" y="812"/>
                      <a:pt x="681" y="816"/>
                    </a:cubicBezTo>
                    <a:cubicBezTo>
                      <a:pt x="682" y="819"/>
                      <a:pt x="689" y="825"/>
                      <a:pt x="689" y="825"/>
                    </a:cubicBezTo>
                    <a:cubicBezTo>
                      <a:pt x="689" y="825"/>
                      <a:pt x="691" y="826"/>
                      <a:pt x="695" y="827"/>
                    </a:cubicBezTo>
                    <a:cubicBezTo>
                      <a:pt x="699" y="829"/>
                      <a:pt x="710" y="835"/>
                      <a:pt x="710" y="835"/>
                    </a:cubicBezTo>
                    <a:cubicBezTo>
                      <a:pt x="707" y="837"/>
                      <a:pt x="702" y="846"/>
                      <a:pt x="698" y="846"/>
                    </a:cubicBezTo>
                    <a:cubicBezTo>
                      <a:pt x="695" y="846"/>
                      <a:pt x="696" y="845"/>
                      <a:pt x="688" y="850"/>
                    </a:cubicBezTo>
                    <a:cubicBezTo>
                      <a:pt x="680" y="854"/>
                      <a:pt x="684" y="864"/>
                      <a:pt x="680" y="865"/>
                    </a:cubicBezTo>
                    <a:cubicBezTo>
                      <a:pt x="676" y="866"/>
                      <a:pt x="670" y="874"/>
                      <a:pt x="667" y="876"/>
                    </a:cubicBezTo>
                    <a:cubicBezTo>
                      <a:pt x="664" y="877"/>
                      <a:pt x="644" y="885"/>
                      <a:pt x="642" y="884"/>
                    </a:cubicBezTo>
                    <a:cubicBezTo>
                      <a:pt x="640" y="884"/>
                      <a:pt x="635" y="887"/>
                      <a:pt x="633" y="887"/>
                    </a:cubicBezTo>
                    <a:cubicBezTo>
                      <a:pt x="632" y="887"/>
                      <a:pt x="633" y="892"/>
                      <a:pt x="632" y="893"/>
                    </a:cubicBezTo>
                    <a:cubicBezTo>
                      <a:pt x="630" y="894"/>
                      <a:pt x="638" y="899"/>
                      <a:pt x="626" y="901"/>
                    </a:cubicBezTo>
                    <a:cubicBezTo>
                      <a:pt x="615" y="902"/>
                      <a:pt x="607" y="906"/>
                      <a:pt x="605" y="906"/>
                    </a:cubicBezTo>
                    <a:cubicBezTo>
                      <a:pt x="602" y="907"/>
                      <a:pt x="597" y="918"/>
                      <a:pt x="588" y="917"/>
                    </a:cubicBezTo>
                    <a:cubicBezTo>
                      <a:pt x="579" y="916"/>
                      <a:pt x="583" y="916"/>
                      <a:pt x="575" y="917"/>
                    </a:cubicBezTo>
                    <a:cubicBezTo>
                      <a:pt x="567" y="917"/>
                      <a:pt x="566" y="920"/>
                      <a:pt x="558" y="921"/>
                    </a:cubicBezTo>
                    <a:cubicBezTo>
                      <a:pt x="550" y="922"/>
                      <a:pt x="545" y="923"/>
                      <a:pt x="545" y="923"/>
                    </a:cubicBezTo>
                    <a:lnTo>
                      <a:pt x="541" y="9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0" name="Freeform 142"/>
              <p:cNvSpPr/>
              <p:nvPr/>
            </p:nvSpPr>
            <p:spPr bwMode="auto">
              <a:xfrm>
                <a:off x="4498732" y="2596754"/>
                <a:ext cx="250340" cy="132203"/>
              </a:xfrm>
              <a:custGeom>
                <a:avLst/>
                <a:gdLst>
                  <a:gd name="T0" fmla="*/ 83 w 155"/>
                  <a:gd name="T1" fmla="*/ 44 h 84"/>
                  <a:gd name="T2" fmla="*/ 72 w 155"/>
                  <a:gd name="T3" fmla="*/ 57 h 84"/>
                  <a:gd name="T4" fmla="*/ 60 w 155"/>
                  <a:gd name="T5" fmla="*/ 78 h 84"/>
                  <a:gd name="T6" fmla="*/ 52 w 155"/>
                  <a:gd name="T7" fmla="*/ 81 h 84"/>
                  <a:gd name="T8" fmla="*/ 39 w 155"/>
                  <a:gd name="T9" fmla="*/ 69 h 84"/>
                  <a:gd name="T10" fmla="*/ 30 w 155"/>
                  <a:gd name="T11" fmla="*/ 61 h 84"/>
                  <a:gd name="T12" fmla="*/ 30 w 155"/>
                  <a:gd name="T13" fmla="*/ 54 h 84"/>
                  <a:gd name="T14" fmla="*/ 36 w 155"/>
                  <a:gd name="T15" fmla="*/ 52 h 84"/>
                  <a:gd name="T16" fmla="*/ 20 w 155"/>
                  <a:gd name="T17" fmla="*/ 49 h 84"/>
                  <a:gd name="T18" fmla="*/ 21 w 155"/>
                  <a:gd name="T19" fmla="*/ 54 h 84"/>
                  <a:gd name="T20" fmla="*/ 12 w 155"/>
                  <a:gd name="T21" fmla="*/ 50 h 84"/>
                  <a:gd name="T22" fmla="*/ 2 w 155"/>
                  <a:gd name="T23" fmla="*/ 37 h 84"/>
                  <a:gd name="T24" fmla="*/ 16 w 155"/>
                  <a:gd name="T25" fmla="*/ 38 h 84"/>
                  <a:gd name="T26" fmla="*/ 6 w 155"/>
                  <a:gd name="T27" fmla="*/ 27 h 84"/>
                  <a:gd name="T28" fmla="*/ 9 w 155"/>
                  <a:gd name="T29" fmla="*/ 20 h 84"/>
                  <a:gd name="T30" fmla="*/ 20 w 155"/>
                  <a:gd name="T31" fmla="*/ 18 h 84"/>
                  <a:gd name="T32" fmla="*/ 35 w 155"/>
                  <a:gd name="T33" fmla="*/ 18 h 84"/>
                  <a:gd name="T34" fmla="*/ 42 w 155"/>
                  <a:gd name="T35" fmla="*/ 19 h 84"/>
                  <a:gd name="T36" fmla="*/ 50 w 155"/>
                  <a:gd name="T37" fmla="*/ 14 h 84"/>
                  <a:gd name="T38" fmla="*/ 48 w 155"/>
                  <a:gd name="T39" fmla="*/ 10 h 84"/>
                  <a:gd name="T40" fmla="*/ 60 w 155"/>
                  <a:gd name="T41" fmla="*/ 15 h 84"/>
                  <a:gd name="T42" fmla="*/ 82 w 155"/>
                  <a:gd name="T43" fmla="*/ 24 h 84"/>
                  <a:gd name="T44" fmla="*/ 76 w 155"/>
                  <a:gd name="T45" fmla="*/ 27 h 84"/>
                  <a:gd name="T46" fmla="*/ 84 w 155"/>
                  <a:gd name="T47" fmla="*/ 31 h 84"/>
                  <a:gd name="T48" fmla="*/ 85 w 155"/>
                  <a:gd name="T49" fmla="*/ 21 h 84"/>
                  <a:gd name="T50" fmla="*/ 75 w 155"/>
                  <a:gd name="T51" fmla="*/ 14 h 84"/>
                  <a:gd name="T52" fmla="*/ 67 w 155"/>
                  <a:gd name="T53" fmla="*/ 7 h 84"/>
                  <a:gd name="T54" fmla="*/ 76 w 155"/>
                  <a:gd name="T55" fmla="*/ 2 h 84"/>
                  <a:gd name="T56" fmla="*/ 95 w 155"/>
                  <a:gd name="T57" fmla="*/ 4 h 84"/>
                  <a:gd name="T58" fmla="*/ 110 w 155"/>
                  <a:gd name="T59" fmla="*/ 8 h 84"/>
                  <a:gd name="T60" fmla="*/ 116 w 155"/>
                  <a:gd name="T61" fmla="*/ 4 h 84"/>
                  <a:gd name="T62" fmla="*/ 139 w 155"/>
                  <a:gd name="T63" fmla="*/ 8 h 84"/>
                  <a:gd name="T64" fmla="*/ 148 w 155"/>
                  <a:gd name="T65" fmla="*/ 11 h 84"/>
                  <a:gd name="T66" fmla="*/ 151 w 155"/>
                  <a:gd name="T67" fmla="*/ 19 h 84"/>
                  <a:gd name="T68" fmla="*/ 140 w 155"/>
                  <a:gd name="T69" fmla="*/ 26 h 84"/>
                  <a:gd name="T70" fmla="*/ 116 w 155"/>
                  <a:gd name="T71" fmla="*/ 29 h 84"/>
                  <a:gd name="T72" fmla="*/ 99 w 155"/>
                  <a:gd name="T73" fmla="*/ 31 h 84"/>
                  <a:gd name="T74" fmla="*/ 103 w 155"/>
                  <a:gd name="T75" fmla="*/ 42 h 84"/>
                  <a:gd name="T76" fmla="*/ 108 w 155"/>
                  <a:gd name="T77" fmla="*/ 43 h 84"/>
                  <a:gd name="T78" fmla="*/ 128 w 155"/>
                  <a:gd name="T79" fmla="*/ 60 h 84"/>
                  <a:gd name="T80" fmla="*/ 122 w 155"/>
                  <a:gd name="T81" fmla="*/ 62 h 84"/>
                  <a:gd name="T82" fmla="*/ 117 w 155"/>
                  <a:gd name="T83" fmla="*/ 67 h 84"/>
                  <a:gd name="T84" fmla="*/ 101 w 155"/>
                  <a:gd name="T85" fmla="*/ 71 h 84"/>
                  <a:gd name="T86" fmla="*/ 93 w 155"/>
                  <a:gd name="T87" fmla="*/ 68 h 84"/>
                  <a:gd name="T88" fmla="*/ 97 w 155"/>
                  <a:gd name="T89" fmla="*/ 55 h 84"/>
                  <a:gd name="T90" fmla="*/ 88 w 155"/>
                  <a:gd name="T91" fmla="*/ 48 h 84"/>
                  <a:gd name="T92" fmla="*/ 83 w 155"/>
                  <a:gd name="T93" fmla="*/ 4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55" h="84">
                    <a:moveTo>
                      <a:pt x="83" y="44"/>
                    </a:moveTo>
                    <a:cubicBezTo>
                      <a:pt x="79" y="52"/>
                      <a:pt x="78" y="55"/>
                      <a:pt x="72" y="57"/>
                    </a:cubicBezTo>
                    <a:cubicBezTo>
                      <a:pt x="66" y="59"/>
                      <a:pt x="60" y="78"/>
                      <a:pt x="60" y="78"/>
                    </a:cubicBezTo>
                    <a:cubicBezTo>
                      <a:pt x="60" y="78"/>
                      <a:pt x="55" y="84"/>
                      <a:pt x="52" y="81"/>
                    </a:cubicBezTo>
                    <a:cubicBezTo>
                      <a:pt x="49" y="78"/>
                      <a:pt x="43" y="74"/>
                      <a:pt x="39" y="69"/>
                    </a:cubicBezTo>
                    <a:cubicBezTo>
                      <a:pt x="35" y="64"/>
                      <a:pt x="32" y="63"/>
                      <a:pt x="30" y="61"/>
                    </a:cubicBezTo>
                    <a:cubicBezTo>
                      <a:pt x="29" y="59"/>
                      <a:pt x="24" y="54"/>
                      <a:pt x="30" y="54"/>
                    </a:cubicBezTo>
                    <a:cubicBezTo>
                      <a:pt x="35" y="54"/>
                      <a:pt x="40" y="55"/>
                      <a:pt x="36" y="52"/>
                    </a:cubicBezTo>
                    <a:cubicBezTo>
                      <a:pt x="32" y="48"/>
                      <a:pt x="21" y="46"/>
                      <a:pt x="20" y="49"/>
                    </a:cubicBezTo>
                    <a:cubicBezTo>
                      <a:pt x="20" y="52"/>
                      <a:pt x="24" y="53"/>
                      <a:pt x="21" y="54"/>
                    </a:cubicBezTo>
                    <a:cubicBezTo>
                      <a:pt x="17" y="54"/>
                      <a:pt x="18" y="55"/>
                      <a:pt x="12" y="50"/>
                    </a:cubicBezTo>
                    <a:cubicBezTo>
                      <a:pt x="6" y="45"/>
                      <a:pt x="0" y="38"/>
                      <a:pt x="2" y="37"/>
                    </a:cubicBezTo>
                    <a:cubicBezTo>
                      <a:pt x="4" y="35"/>
                      <a:pt x="22" y="45"/>
                      <a:pt x="16" y="38"/>
                    </a:cubicBezTo>
                    <a:cubicBezTo>
                      <a:pt x="10" y="30"/>
                      <a:pt x="6" y="27"/>
                      <a:pt x="6" y="27"/>
                    </a:cubicBezTo>
                    <a:cubicBezTo>
                      <a:pt x="6" y="27"/>
                      <a:pt x="6" y="25"/>
                      <a:pt x="9" y="20"/>
                    </a:cubicBezTo>
                    <a:cubicBezTo>
                      <a:pt x="12" y="15"/>
                      <a:pt x="20" y="18"/>
                      <a:pt x="20" y="18"/>
                    </a:cubicBezTo>
                    <a:cubicBezTo>
                      <a:pt x="20" y="18"/>
                      <a:pt x="33" y="17"/>
                      <a:pt x="35" y="18"/>
                    </a:cubicBezTo>
                    <a:cubicBezTo>
                      <a:pt x="37" y="18"/>
                      <a:pt x="36" y="21"/>
                      <a:pt x="42" y="19"/>
                    </a:cubicBezTo>
                    <a:cubicBezTo>
                      <a:pt x="47" y="17"/>
                      <a:pt x="52" y="18"/>
                      <a:pt x="50" y="14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10"/>
                      <a:pt x="54" y="16"/>
                      <a:pt x="60" y="15"/>
                    </a:cubicBezTo>
                    <a:cubicBezTo>
                      <a:pt x="66" y="14"/>
                      <a:pt x="85" y="21"/>
                      <a:pt x="82" y="24"/>
                    </a:cubicBezTo>
                    <a:cubicBezTo>
                      <a:pt x="78" y="27"/>
                      <a:pt x="74" y="26"/>
                      <a:pt x="76" y="27"/>
                    </a:cubicBezTo>
                    <a:cubicBezTo>
                      <a:pt x="77" y="28"/>
                      <a:pt x="79" y="29"/>
                      <a:pt x="84" y="31"/>
                    </a:cubicBezTo>
                    <a:cubicBezTo>
                      <a:pt x="89" y="32"/>
                      <a:pt x="91" y="27"/>
                      <a:pt x="85" y="21"/>
                    </a:cubicBezTo>
                    <a:cubicBezTo>
                      <a:pt x="80" y="16"/>
                      <a:pt x="75" y="14"/>
                      <a:pt x="75" y="14"/>
                    </a:cubicBezTo>
                    <a:cubicBezTo>
                      <a:pt x="75" y="14"/>
                      <a:pt x="68" y="9"/>
                      <a:pt x="67" y="7"/>
                    </a:cubicBezTo>
                    <a:cubicBezTo>
                      <a:pt x="67" y="5"/>
                      <a:pt x="73" y="3"/>
                      <a:pt x="76" y="2"/>
                    </a:cubicBezTo>
                    <a:cubicBezTo>
                      <a:pt x="79" y="0"/>
                      <a:pt x="91" y="6"/>
                      <a:pt x="95" y="4"/>
                    </a:cubicBezTo>
                    <a:cubicBezTo>
                      <a:pt x="100" y="2"/>
                      <a:pt x="110" y="9"/>
                      <a:pt x="110" y="8"/>
                    </a:cubicBezTo>
                    <a:cubicBezTo>
                      <a:pt x="109" y="6"/>
                      <a:pt x="102" y="4"/>
                      <a:pt x="116" y="4"/>
                    </a:cubicBezTo>
                    <a:cubicBezTo>
                      <a:pt x="130" y="3"/>
                      <a:pt x="135" y="7"/>
                      <a:pt x="139" y="8"/>
                    </a:cubicBezTo>
                    <a:cubicBezTo>
                      <a:pt x="142" y="9"/>
                      <a:pt x="146" y="12"/>
                      <a:pt x="148" y="11"/>
                    </a:cubicBezTo>
                    <a:cubicBezTo>
                      <a:pt x="149" y="11"/>
                      <a:pt x="155" y="18"/>
                      <a:pt x="151" y="19"/>
                    </a:cubicBezTo>
                    <a:cubicBezTo>
                      <a:pt x="148" y="19"/>
                      <a:pt x="147" y="28"/>
                      <a:pt x="140" y="26"/>
                    </a:cubicBezTo>
                    <a:cubicBezTo>
                      <a:pt x="133" y="24"/>
                      <a:pt x="136" y="31"/>
                      <a:pt x="116" y="29"/>
                    </a:cubicBezTo>
                    <a:cubicBezTo>
                      <a:pt x="97" y="27"/>
                      <a:pt x="98" y="26"/>
                      <a:pt x="99" y="31"/>
                    </a:cubicBezTo>
                    <a:cubicBezTo>
                      <a:pt x="100" y="35"/>
                      <a:pt x="103" y="42"/>
                      <a:pt x="103" y="42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29" y="60"/>
                      <a:pt x="128" y="60"/>
                    </a:cubicBezTo>
                    <a:cubicBezTo>
                      <a:pt x="127" y="60"/>
                      <a:pt x="126" y="61"/>
                      <a:pt x="122" y="62"/>
                    </a:cubicBezTo>
                    <a:cubicBezTo>
                      <a:pt x="119" y="62"/>
                      <a:pt x="117" y="63"/>
                      <a:pt x="117" y="67"/>
                    </a:cubicBezTo>
                    <a:cubicBezTo>
                      <a:pt x="118" y="71"/>
                      <a:pt x="106" y="74"/>
                      <a:pt x="101" y="71"/>
                    </a:cubicBezTo>
                    <a:cubicBezTo>
                      <a:pt x="96" y="68"/>
                      <a:pt x="95" y="70"/>
                      <a:pt x="93" y="68"/>
                    </a:cubicBezTo>
                    <a:cubicBezTo>
                      <a:pt x="90" y="66"/>
                      <a:pt x="100" y="57"/>
                      <a:pt x="97" y="55"/>
                    </a:cubicBezTo>
                    <a:cubicBezTo>
                      <a:pt x="93" y="52"/>
                      <a:pt x="90" y="49"/>
                      <a:pt x="88" y="48"/>
                    </a:cubicBezTo>
                    <a:cubicBezTo>
                      <a:pt x="87" y="47"/>
                      <a:pt x="83" y="44"/>
                      <a:pt x="8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1" name="Freeform 143"/>
              <p:cNvSpPr/>
              <p:nvPr/>
            </p:nvSpPr>
            <p:spPr bwMode="auto">
              <a:xfrm>
                <a:off x="5066552" y="2711142"/>
                <a:ext cx="258013" cy="202523"/>
              </a:xfrm>
              <a:custGeom>
                <a:avLst/>
                <a:gdLst>
                  <a:gd name="T0" fmla="*/ 66 w 160"/>
                  <a:gd name="T1" fmla="*/ 120 h 128"/>
                  <a:gd name="T2" fmla="*/ 59 w 160"/>
                  <a:gd name="T3" fmla="*/ 124 h 128"/>
                  <a:gd name="T4" fmla="*/ 33 w 160"/>
                  <a:gd name="T5" fmla="*/ 116 h 128"/>
                  <a:gd name="T6" fmla="*/ 16 w 160"/>
                  <a:gd name="T7" fmla="*/ 111 h 128"/>
                  <a:gd name="T8" fmla="*/ 12 w 160"/>
                  <a:gd name="T9" fmla="*/ 103 h 128"/>
                  <a:gd name="T10" fmla="*/ 24 w 160"/>
                  <a:gd name="T11" fmla="*/ 89 h 128"/>
                  <a:gd name="T12" fmla="*/ 26 w 160"/>
                  <a:gd name="T13" fmla="*/ 74 h 128"/>
                  <a:gd name="T14" fmla="*/ 31 w 160"/>
                  <a:gd name="T15" fmla="*/ 73 h 128"/>
                  <a:gd name="T16" fmla="*/ 38 w 160"/>
                  <a:gd name="T17" fmla="*/ 68 h 128"/>
                  <a:gd name="T18" fmla="*/ 32 w 160"/>
                  <a:gd name="T19" fmla="*/ 65 h 128"/>
                  <a:gd name="T20" fmla="*/ 30 w 160"/>
                  <a:gd name="T21" fmla="*/ 59 h 128"/>
                  <a:gd name="T22" fmla="*/ 47 w 160"/>
                  <a:gd name="T23" fmla="*/ 53 h 128"/>
                  <a:gd name="T24" fmla="*/ 46 w 160"/>
                  <a:gd name="T25" fmla="*/ 42 h 128"/>
                  <a:gd name="T26" fmla="*/ 46 w 160"/>
                  <a:gd name="T27" fmla="*/ 33 h 128"/>
                  <a:gd name="T28" fmla="*/ 64 w 160"/>
                  <a:gd name="T29" fmla="*/ 31 h 128"/>
                  <a:gd name="T30" fmla="*/ 87 w 160"/>
                  <a:gd name="T31" fmla="*/ 14 h 128"/>
                  <a:gd name="T32" fmla="*/ 111 w 160"/>
                  <a:gd name="T33" fmla="*/ 14 h 128"/>
                  <a:gd name="T34" fmla="*/ 126 w 160"/>
                  <a:gd name="T35" fmla="*/ 10 h 128"/>
                  <a:gd name="T36" fmla="*/ 136 w 160"/>
                  <a:gd name="T37" fmla="*/ 4 h 128"/>
                  <a:gd name="T38" fmla="*/ 159 w 160"/>
                  <a:gd name="T39" fmla="*/ 3 h 128"/>
                  <a:gd name="T40" fmla="*/ 158 w 160"/>
                  <a:gd name="T41" fmla="*/ 12 h 128"/>
                  <a:gd name="T42" fmla="*/ 152 w 160"/>
                  <a:gd name="T43" fmla="*/ 15 h 128"/>
                  <a:gd name="T44" fmla="*/ 126 w 160"/>
                  <a:gd name="T45" fmla="*/ 23 h 128"/>
                  <a:gd name="T46" fmla="*/ 111 w 160"/>
                  <a:gd name="T47" fmla="*/ 29 h 128"/>
                  <a:gd name="T48" fmla="*/ 94 w 160"/>
                  <a:gd name="T49" fmla="*/ 41 h 128"/>
                  <a:gd name="T50" fmla="*/ 69 w 160"/>
                  <a:gd name="T51" fmla="*/ 49 h 128"/>
                  <a:gd name="T52" fmla="*/ 64 w 160"/>
                  <a:gd name="T53" fmla="*/ 63 h 128"/>
                  <a:gd name="T54" fmla="*/ 57 w 160"/>
                  <a:gd name="T55" fmla="*/ 71 h 128"/>
                  <a:gd name="T56" fmla="*/ 54 w 160"/>
                  <a:gd name="T57" fmla="*/ 77 h 128"/>
                  <a:gd name="T58" fmla="*/ 49 w 160"/>
                  <a:gd name="T59" fmla="*/ 91 h 128"/>
                  <a:gd name="T60" fmla="*/ 49 w 160"/>
                  <a:gd name="T61" fmla="*/ 105 h 128"/>
                  <a:gd name="T62" fmla="*/ 66 w 160"/>
                  <a:gd name="T63" fmla="*/ 116 h 128"/>
                  <a:gd name="T64" fmla="*/ 66 w 160"/>
                  <a:gd name="T65" fmla="*/ 12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0" h="128">
                    <a:moveTo>
                      <a:pt x="66" y="120"/>
                    </a:moveTo>
                    <a:cubicBezTo>
                      <a:pt x="64" y="122"/>
                      <a:pt x="72" y="128"/>
                      <a:pt x="59" y="124"/>
                    </a:cubicBezTo>
                    <a:cubicBezTo>
                      <a:pt x="46" y="120"/>
                      <a:pt x="37" y="123"/>
                      <a:pt x="33" y="116"/>
                    </a:cubicBezTo>
                    <a:cubicBezTo>
                      <a:pt x="30" y="109"/>
                      <a:pt x="20" y="115"/>
                      <a:pt x="16" y="111"/>
                    </a:cubicBezTo>
                    <a:cubicBezTo>
                      <a:pt x="12" y="106"/>
                      <a:pt x="0" y="116"/>
                      <a:pt x="12" y="103"/>
                    </a:cubicBezTo>
                    <a:cubicBezTo>
                      <a:pt x="24" y="89"/>
                      <a:pt x="23" y="98"/>
                      <a:pt x="24" y="89"/>
                    </a:cubicBezTo>
                    <a:cubicBezTo>
                      <a:pt x="25" y="81"/>
                      <a:pt x="26" y="74"/>
                      <a:pt x="26" y="74"/>
                    </a:cubicBezTo>
                    <a:cubicBezTo>
                      <a:pt x="26" y="74"/>
                      <a:pt x="27" y="71"/>
                      <a:pt x="31" y="73"/>
                    </a:cubicBezTo>
                    <a:cubicBezTo>
                      <a:pt x="35" y="74"/>
                      <a:pt x="39" y="69"/>
                      <a:pt x="38" y="68"/>
                    </a:cubicBezTo>
                    <a:cubicBezTo>
                      <a:pt x="36" y="68"/>
                      <a:pt x="35" y="68"/>
                      <a:pt x="32" y="65"/>
                    </a:cubicBezTo>
                    <a:cubicBezTo>
                      <a:pt x="30" y="62"/>
                      <a:pt x="25" y="60"/>
                      <a:pt x="30" y="59"/>
                    </a:cubicBezTo>
                    <a:cubicBezTo>
                      <a:pt x="34" y="58"/>
                      <a:pt x="48" y="56"/>
                      <a:pt x="47" y="53"/>
                    </a:cubicBezTo>
                    <a:cubicBezTo>
                      <a:pt x="47" y="50"/>
                      <a:pt x="46" y="42"/>
                      <a:pt x="46" y="42"/>
                    </a:cubicBezTo>
                    <a:cubicBezTo>
                      <a:pt x="46" y="42"/>
                      <a:pt x="44" y="33"/>
                      <a:pt x="46" y="33"/>
                    </a:cubicBezTo>
                    <a:cubicBezTo>
                      <a:pt x="48" y="32"/>
                      <a:pt x="61" y="33"/>
                      <a:pt x="64" y="31"/>
                    </a:cubicBezTo>
                    <a:cubicBezTo>
                      <a:pt x="66" y="29"/>
                      <a:pt x="83" y="16"/>
                      <a:pt x="87" y="14"/>
                    </a:cubicBezTo>
                    <a:cubicBezTo>
                      <a:pt x="90" y="12"/>
                      <a:pt x="109" y="14"/>
                      <a:pt x="111" y="14"/>
                    </a:cubicBezTo>
                    <a:cubicBezTo>
                      <a:pt x="113" y="14"/>
                      <a:pt x="123" y="13"/>
                      <a:pt x="126" y="10"/>
                    </a:cubicBezTo>
                    <a:cubicBezTo>
                      <a:pt x="130" y="8"/>
                      <a:pt x="131" y="7"/>
                      <a:pt x="136" y="4"/>
                    </a:cubicBezTo>
                    <a:cubicBezTo>
                      <a:pt x="140" y="0"/>
                      <a:pt x="159" y="1"/>
                      <a:pt x="159" y="3"/>
                    </a:cubicBezTo>
                    <a:cubicBezTo>
                      <a:pt x="160" y="6"/>
                      <a:pt x="158" y="12"/>
                      <a:pt x="158" y="12"/>
                    </a:cubicBezTo>
                    <a:cubicBezTo>
                      <a:pt x="158" y="12"/>
                      <a:pt x="157" y="11"/>
                      <a:pt x="152" y="15"/>
                    </a:cubicBezTo>
                    <a:cubicBezTo>
                      <a:pt x="148" y="20"/>
                      <a:pt x="131" y="22"/>
                      <a:pt x="126" y="23"/>
                    </a:cubicBezTo>
                    <a:cubicBezTo>
                      <a:pt x="121" y="24"/>
                      <a:pt x="122" y="26"/>
                      <a:pt x="111" y="29"/>
                    </a:cubicBezTo>
                    <a:cubicBezTo>
                      <a:pt x="101" y="32"/>
                      <a:pt x="108" y="39"/>
                      <a:pt x="94" y="41"/>
                    </a:cubicBezTo>
                    <a:cubicBezTo>
                      <a:pt x="81" y="44"/>
                      <a:pt x="73" y="44"/>
                      <a:pt x="69" y="49"/>
                    </a:cubicBezTo>
                    <a:cubicBezTo>
                      <a:pt x="66" y="55"/>
                      <a:pt x="66" y="61"/>
                      <a:pt x="64" y="63"/>
                    </a:cubicBezTo>
                    <a:cubicBezTo>
                      <a:pt x="62" y="65"/>
                      <a:pt x="57" y="69"/>
                      <a:pt x="57" y="71"/>
                    </a:cubicBezTo>
                    <a:cubicBezTo>
                      <a:pt x="58" y="73"/>
                      <a:pt x="54" y="77"/>
                      <a:pt x="54" y="77"/>
                    </a:cubicBezTo>
                    <a:cubicBezTo>
                      <a:pt x="54" y="77"/>
                      <a:pt x="52" y="89"/>
                      <a:pt x="49" y="91"/>
                    </a:cubicBezTo>
                    <a:cubicBezTo>
                      <a:pt x="47" y="92"/>
                      <a:pt x="44" y="98"/>
                      <a:pt x="49" y="105"/>
                    </a:cubicBezTo>
                    <a:cubicBezTo>
                      <a:pt x="54" y="111"/>
                      <a:pt x="66" y="116"/>
                      <a:pt x="66" y="116"/>
                    </a:cubicBezTo>
                    <a:lnTo>
                      <a:pt x="66" y="1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2" name="Freeform 144"/>
              <p:cNvSpPr/>
              <p:nvPr/>
            </p:nvSpPr>
            <p:spPr bwMode="auto">
              <a:xfrm>
                <a:off x="4966800" y="2572376"/>
                <a:ext cx="109344" cy="49693"/>
              </a:xfrm>
              <a:custGeom>
                <a:avLst/>
                <a:gdLst>
                  <a:gd name="T0" fmla="*/ 60 w 68"/>
                  <a:gd name="T1" fmla="*/ 29 h 31"/>
                  <a:gd name="T2" fmla="*/ 41 w 68"/>
                  <a:gd name="T3" fmla="*/ 26 h 31"/>
                  <a:gd name="T4" fmla="*/ 22 w 68"/>
                  <a:gd name="T5" fmla="*/ 21 h 31"/>
                  <a:gd name="T6" fmla="*/ 3 w 68"/>
                  <a:gd name="T7" fmla="*/ 15 h 31"/>
                  <a:gd name="T8" fmla="*/ 4 w 68"/>
                  <a:gd name="T9" fmla="*/ 9 h 31"/>
                  <a:gd name="T10" fmla="*/ 11 w 68"/>
                  <a:gd name="T11" fmla="*/ 8 h 31"/>
                  <a:gd name="T12" fmla="*/ 17 w 68"/>
                  <a:gd name="T13" fmla="*/ 9 h 31"/>
                  <a:gd name="T14" fmla="*/ 37 w 68"/>
                  <a:gd name="T15" fmla="*/ 5 h 31"/>
                  <a:gd name="T16" fmla="*/ 41 w 68"/>
                  <a:gd name="T17" fmla="*/ 8 h 31"/>
                  <a:gd name="T18" fmla="*/ 48 w 68"/>
                  <a:gd name="T19" fmla="*/ 4 h 31"/>
                  <a:gd name="T20" fmla="*/ 64 w 68"/>
                  <a:gd name="T21" fmla="*/ 13 h 31"/>
                  <a:gd name="T22" fmla="*/ 61 w 68"/>
                  <a:gd name="T23" fmla="*/ 24 h 31"/>
                  <a:gd name="T24" fmla="*/ 60 w 68"/>
                  <a:gd name="T25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31">
                    <a:moveTo>
                      <a:pt x="60" y="29"/>
                    </a:moveTo>
                    <a:cubicBezTo>
                      <a:pt x="50" y="27"/>
                      <a:pt x="51" y="31"/>
                      <a:pt x="41" y="26"/>
                    </a:cubicBezTo>
                    <a:cubicBezTo>
                      <a:pt x="31" y="20"/>
                      <a:pt x="33" y="20"/>
                      <a:pt x="22" y="21"/>
                    </a:cubicBezTo>
                    <a:cubicBezTo>
                      <a:pt x="10" y="22"/>
                      <a:pt x="6" y="19"/>
                      <a:pt x="3" y="15"/>
                    </a:cubicBezTo>
                    <a:cubicBezTo>
                      <a:pt x="0" y="10"/>
                      <a:pt x="0" y="10"/>
                      <a:pt x="4" y="9"/>
                    </a:cubicBezTo>
                    <a:cubicBezTo>
                      <a:pt x="7" y="8"/>
                      <a:pt x="6" y="7"/>
                      <a:pt x="11" y="8"/>
                    </a:cubicBezTo>
                    <a:cubicBezTo>
                      <a:pt x="17" y="9"/>
                      <a:pt x="4" y="18"/>
                      <a:pt x="17" y="9"/>
                    </a:cubicBezTo>
                    <a:cubicBezTo>
                      <a:pt x="30" y="0"/>
                      <a:pt x="37" y="5"/>
                      <a:pt x="37" y="5"/>
                    </a:cubicBezTo>
                    <a:cubicBezTo>
                      <a:pt x="37" y="5"/>
                      <a:pt x="36" y="11"/>
                      <a:pt x="41" y="8"/>
                    </a:cubicBezTo>
                    <a:cubicBezTo>
                      <a:pt x="47" y="6"/>
                      <a:pt x="48" y="4"/>
                      <a:pt x="48" y="4"/>
                    </a:cubicBezTo>
                    <a:cubicBezTo>
                      <a:pt x="48" y="4"/>
                      <a:pt x="68" y="10"/>
                      <a:pt x="64" y="13"/>
                    </a:cubicBezTo>
                    <a:cubicBezTo>
                      <a:pt x="59" y="17"/>
                      <a:pt x="61" y="24"/>
                      <a:pt x="61" y="24"/>
                    </a:cubicBezTo>
                    <a:lnTo>
                      <a:pt x="60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3" name="Freeform 145"/>
              <p:cNvSpPr/>
              <p:nvPr/>
            </p:nvSpPr>
            <p:spPr bwMode="auto">
              <a:xfrm>
                <a:off x="5080939" y="2592066"/>
                <a:ext cx="46999" cy="18752"/>
              </a:xfrm>
              <a:custGeom>
                <a:avLst/>
                <a:gdLst>
                  <a:gd name="T0" fmla="*/ 21 w 29"/>
                  <a:gd name="T1" fmla="*/ 10 h 12"/>
                  <a:gd name="T2" fmla="*/ 9 w 29"/>
                  <a:gd name="T3" fmla="*/ 12 h 12"/>
                  <a:gd name="T4" fmla="*/ 1 w 29"/>
                  <a:gd name="T5" fmla="*/ 9 h 12"/>
                  <a:gd name="T6" fmla="*/ 5 w 29"/>
                  <a:gd name="T7" fmla="*/ 6 h 12"/>
                  <a:gd name="T8" fmla="*/ 12 w 29"/>
                  <a:gd name="T9" fmla="*/ 5 h 12"/>
                  <a:gd name="T10" fmla="*/ 13 w 29"/>
                  <a:gd name="T11" fmla="*/ 0 h 12"/>
                  <a:gd name="T12" fmla="*/ 24 w 29"/>
                  <a:gd name="T13" fmla="*/ 2 h 12"/>
                  <a:gd name="T14" fmla="*/ 27 w 29"/>
                  <a:gd name="T15" fmla="*/ 7 h 12"/>
                  <a:gd name="T16" fmla="*/ 21 w 29"/>
                  <a:gd name="T1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12">
                    <a:moveTo>
                      <a:pt x="21" y="10"/>
                    </a:move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0" y="12"/>
                      <a:pt x="1" y="9"/>
                    </a:cubicBezTo>
                    <a:cubicBezTo>
                      <a:pt x="2" y="7"/>
                      <a:pt x="2" y="9"/>
                      <a:pt x="5" y="6"/>
                    </a:cubicBezTo>
                    <a:cubicBezTo>
                      <a:pt x="8" y="4"/>
                      <a:pt x="9" y="5"/>
                      <a:pt x="12" y="5"/>
                    </a:cubicBezTo>
                    <a:cubicBezTo>
                      <a:pt x="14" y="5"/>
                      <a:pt x="13" y="0"/>
                      <a:pt x="13" y="0"/>
                    </a:cubicBezTo>
                    <a:cubicBezTo>
                      <a:pt x="13" y="0"/>
                      <a:pt x="22" y="1"/>
                      <a:pt x="24" y="2"/>
                    </a:cubicBezTo>
                    <a:cubicBezTo>
                      <a:pt x="26" y="3"/>
                      <a:pt x="29" y="7"/>
                      <a:pt x="27" y="7"/>
                    </a:cubicBezTo>
                    <a:cubicBezTo>
                      <a:pt x="25" y="7"/>
                      <a:pt x="21" y="10"/>
                      <a:pt x="2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4" name="Freeform 146"/>
              <p:cNvSpPr/>
              <p:nvPr/>
            </p:nvSpPr>
            <p:spPr bwMode="auto">
              <a:xfrm>
                <a:off x="5100122" y="2548937"/>
                <a:ext cx="72896" cy="41255"/>
              </a:xfrm>
              <a:custGeom>
                <a:avLst/>
                <a:gdLst>
                  <a:gd name="T0" fmla="*/ 31 w 45"/>
                  <a:gd name="T1" fmla="*/ 24 h 26"/>
                  <a:gd name="T2" fmla="*/ 19 w 45"/>
                  <a:gd name="T3" fmla="*/ 25 h 26"/>
                  <a:gd name="T4" fmla="*/ 14 w 45"/>
                  <a:gd name="T5" fmla="*/ 22 h 26"/>
                  <a:gd name="T6" fmla="*/ 5 w 45"/>
                  <a:gd name="T7" fmla="*/ 22 h 26"/>
                  <a:gd name="T8" fmla="*/ 2 w 45"/>
                  <a:gd name="T9" fmla="*/ 20 h 26"/>
                  <a:gd name="T10" fmla="*/ 12 w 45"/>
                  <a:gd name="T11" fmla="*/ 16 h 26"/>
                  <a:gd name="T12" fmla="*/ 16 w 45"/>
                  <a:gd name="T13" fmla="*/ 11 h 26"/>
                  <a:gd name="T14" fmla="*/ 19 w 45"/>
                  <a:gd name="T15" fmla="*/ 6 h 26"/>
                  <a:gd name="T16" fmla="*/ 22 w 45"/>
                  <a:gd name="T17" fmla="*/ 4 h 26"/>
                  <a:gd name="T18" fmla="*/ 28 w 45"/>
                  <a:gd name="T19" fmla="*/ 1 h 26"/>
                  <a:gd name="T20" fmla="*/ 35 w 45"/>
                  <a:gd name="T21" fmla="*/ 4 h 26"/>
                  <a:gd name="T22" fmla="*/ 34 w 45"/>
                  <a:gd name="T23" fmla="*/ 12 h 26"/>
                  <a:gd name="T24" fmla="*/ 34 w 45"/>
                  <a:gd name="T25" fmla="*/ 16 h 26"/>
                  <a:gd name="T26" fmla="*/ 41 w 45"/>
                  <a:gd name="T27" fmla="*/ 21 h 26"/>
                  <a:gd name="T28" fmla="*/ 34 w 45"/>
                  <a:gd name="T29" fmla="*/ 22 h 26"/>
                  <a:gd name="T30" fmla="*/ 31 w 45"/>
                  <a:gd name="T31" fmla="*/ 2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5" h="26">
                    <a:moveTo>
                      <a:pt x="31" y="24"/>
                    </a:moveTo>
                    <a:cubicBezTo>
                      <a:pt x="29" y="24"/>
                      <a:pt x="22" y="26"/>
                      <a:pt x="19" y="25"/>
                    </a:cubicBezTo>
                    <a:cubicBezTo>
                      <a:pt x="17" y="24"/>
                      <a:pt x="17" y="22"/>
                      <a:pt x="14" y="22"/>
                    </a:cubicBezTo>
                    <a:cubicBezTo>
                      <a:pt x="10" y="21"/>
                      <a:pt x="5" y="22"/>
                      <a:pt x="5" y="22"/>
                    </a:cubicBezTo>
                    <a:cubicBezTo>
                      <a:pt x="5" y="22"/>
                      <a:pt x="0" y="25"/>
                      <a:pt x="2" y="20"/>
                    </a:cubicBezTo>
                    <a:cubicBezTo>
                      <a:pt x="5" y="15"/>
                      <a:pt x="11" y="17"/>
                      <a:pt x="12" y="16"/>
                    </a:cubicBezTo>
                    <a:cubicBezTo>
                      <a:pt x="12" y="14"/>
                      <a:pt x="13" y="13"/>
                      <a:pt x="16" y="11"/>
                    </a:cubicBezTo>
                    <a:cubicBezTo>
                      <a:pt x="19" y="8"/>
                      <a:pt x="15" y="9"/>
                      <a:pt x="19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5" y="0"/>
                      <a:pt x="28" y="1"/>
                    </a:cubicBezTo>
                    <a:cubicBezTo>
                      <a:pt x="32" y="2"/>
                      <a:pt x="35" y="4"/>
                      <a:pt x="35" y="4"/>
                    </a:cubicBezTo>
                    <a:cubicBezTo>
                      <a:pt x="35" y="4"/>
                      <a:pt x="36" y="12"/>
                      <a:pt x="34" y="12"/>
                    </a:cubicBezTo>
                    <a:cubicBezTo>
                      <a:pt x="32" y="12"/>
                      <a:pt x="34" y="16"/>
                      <a:pt x="34" y="16"/>
                    </a:cubicBezTo>
                    <a:cubicBezTo>
                      <a:pt x="34" y="16"/>
                      <a:pt x="45" y="20"/>
                      <a:pt x="41" y="21"/>
                    </a:cubicBezTo>
                    <a:cubicBezTo>
                      <a:pt x="37" y="22"/>
                      <a:pt x="34" y="22"/>
                      <a:pt x="34" y="22"/>
                    </a:cubicBezTo>
                    <a:lnTo>
                      <a:pt x="31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5" name="Freeform 147"/>
              <p:cNvSpPr/>
              <p:nvPr/>
            </p:nvSpPr>
            <p:spPr bwMode="auto">
              <a:xfrm>
                <a:off x="5132734" y="2594879"/>
                <a:ext cx="45081" cy="16877"/>
              </a:xfrm>
              <a:custGeom>
                <a:avLst/>
                <a:gdLst>
                  <a:gd name="T0" fmla="*/ 1 w 28"/>
                  <a:gd name="T1" fmla="*/ 10 h 11"/>
                  <a:gd name="T2" fmla="*/ 9 w 28"/>
                  <a:gd name="T3" fmla="*/ 9 h 11"/>
                  <a:gd name="T4" fmla="*/ 16 w 28"/>
                  <a:gd name="T5" fmla="*/ 7 h 11"/>
                  <a:gd name="T6" fmla="*/ 25 w 28"/>
                  <a:gd name="T7" fmla="*/ 3 h 11"/>
                  <a:gd name="T8" fmla="*/ 17 w 28"/>
                  <a:gd name="T9" fmla="*/ 2 h 11"/>
                  <a:gd name="T10" fmla="*/ 5 w 28"/>
                  <a:gd name="T11" fmla="*/ 1 h 11"/>
                  <a:gd name="T12" fmla="*/ 0 w 28"/>
                  <a:gd name="T13" fmla="*/ 7 h 11"/>
                  <a:gd name="T14" fmla="*/ 1 w 28"/>
                  <a:gd name="T15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11">
                    <a:moveTo>
                      <a:pt x="1" y="10"/>
                    </a:moveTo>
                    <a:cubicBezTo>
                      <a:pt x="4" y="11"/>
                      <a:pt x="6" y="11"/>
                      <a:pt x="9" y="9"/>
                    </a:cubicBezTo>
                    <a:cubicBezTo>
                      <a:pt x="12" y="7"/>
                      <a:pt x="12" y="6"/>
                      <a:pt x="16" y="7"/>
                    </a:cubicBezTo>
                    <a:cubicBezTo>
                      <a:pt x="19" y="8"/>
                      <a:pt x="28" y="3"/>
                      <a:pt x="25" y="3"/>
                    </a:cubicBezTo>
                    <a:cubicBezTo>
                      <a:pt x="23" y="3"/>
                      <a:pt x="19" y="3"/>
                      <a:pt x="17" y="2"/>
                    </a:cubicBezTo>
                    <a:cubicBezTo>
                      <a:pt x="15" y="0"/>
                      <a:pt x="9" y="1"/>
                      <a:pt x="5" y="1"/>
                    </a:cubicBezTo>
                    <a:cubicBezTo>
                      <a:pt x="1" y="2"/>
                      <a:pt x="0" y="7"/>
                      <a:pt x="0" y="7"/>
                    </a:cubicBezTo>
                    <a:lnTo>
                      <a:pt x="1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6" name="Freeform 148"/>
              <p:cNvSpPr/>
              <p:nvPr/>
            </p:nvSpPr>
            <p:spPr bwMode="auto">
              <a:xfrm>
                <a:off x="5175896" y="2572376"/>
                <a:ext cx="42203" cy="39379"/>
              </a:xfrm>
              <a:custGeom>
                <a:avLst/>
                <a:gdLst>
                  <a:gd name="T0" fmla="*/ 9 w 26"/>
                  <a:gd name="T1" fmla="*/ 18 h 25"/>
                  <a:gd name="T2" fmla="*/ 13 w 26"/>
                  <a:gd name="T3" fmla="*/ 21 h 25"/>
                  <a:gd name="T4" fmla="*/ 21 w 26"/>
                  <a:gd name="T5" fmla="*/ 16 h 25"/>
                  <a:gd name="T6" fmla="*/ 26 w 26"/>
                  <a:gd name="T7" fmla="*/ 10 h 25"/>
                  <a:gd name="T8" fmla="*/ 20 w 26"/>
                  <a:gd name="T9" fmla="*/ 4 h 25"/>
                  <a:gd name="T10" fmla="*/ 15 w 26"/>
                  <a:gd name="T11" fmla="*/ 1 h 25"/>
                  <a:gd name="T12" fmla="*/ 8 w 26"/>
                  <a:gd name="T13" fmla="*/ 10 h 25"/>
                  <a:gd name="T14" fmla="*/ 2 w 26"/>
                  <a:gd name="T15" fmla="*/ 11 h 25"/>
                  <a:gd name="T16" fmla="*/ 9 w 26"/>
                  <a:gd name="T17" fmla="*/ 17 h 25"/>
                  <a:gd name="T18" fmla="*/ 9 w 26"/>
                  <a:gd name="T19" fmla="*/ 18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5">
                    <a:moveTo>
                      <a:pt x="9" y="18"/>
                    </a:moveTo>
                    <a:cubicBezTo>
                      <a:pt x="9" y="18"/>
                      <a:pt x="7" y="25"/>
                      <a:pt x="13" y="21"/>
                    </a:cubicBezTo>
                    <a:cubicBezTo>
                      <a:pt x="19" y="17"/>
                      <a:pt x="19" y="16"/>
                      <a:pt x="21" y="16"/>
                    </a:cubicBezTo>
                    <a:cubicBezTo>
                      <a:pt x="23" y="15"/>
                      <a:pt x="26" y="10"/>
                      <a:pt x="26" y="10"/>
                    </a:cubicBezTo>
                    <a:cubicBezTo>
                      <a:pt x="26" y="10"/>
                      <a:pt x="22" y="6"/>
                      <a:pt x="20" y="4"/>
                    </a:cubicBezTo>
                    <a:cubicBezTo>
                      <a:pt x="17" y="2"/>
                      <a:pt x="20" y="0"/>
                      <a:pt x="15" y="1"/>
                    </a:cubicBezTo>
                    <a:cubicBezTo>
                      <a:pt x="9" y="1"/>
                      <a:pt x="8" y="10"/>
                      <a:pt x="8" y="10"/>
                    </a:cubicBezTo>
                    <a:cubicBezTo>
                      <a:pt x="8" y="10"/>
                      <a:pt x="0" y="7"/>
                      <a:pt x="2" y="11"/>
                    </a:cubicBezTo>
                    <a:cubicBezTo>
                      <a:pt x="4" y="15"/>
                      <a:pt x="9" y="17"/>
                      <a:pt x="9" y="17"/>
                    </a:cubicBezTo>
                    <a:lnTo>
                      <a:pt x="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7" name="Freeform 149"/>
              <p:cNvSpPr/>
              <p:nvPr/>
            </p:nvSpPr>
            <p:spPr bwMode="auto">
              <a:xfrm>
                <a:off x="5151917" y="2610819"/>
                <a:ext cx="34530" cy="11251"/>
              </a:xfrm>
              <a:custGeom>
                <a:avLst/>
                <a:gdLst>
                  <a:gd name="T0" fmla="*/ 9 w 21"/>
                  <a:gd name="T1" fmla="*/ 0 h 7"/>
                  <a:gd name="T2" fmla="*/ 4 w 21"/>
                  <a:gd name="T3" fmla="*/ 5 h 7"/>
                  <a:gd name="T4" fmla="*/ 15 w 21"/>
                  <a:gd name="T5" fmla="*/ 7 h 7"/>
                  <a:gd name="T6" fmla="*/ 20 w 21"/>
                  <a:gd name="T7" fmla="*/ 5 h 7"/>
                  <a:gd name="T8" fmla="*/ 15 w 21"/>
                  <a:gd name="T9" fmla="*/ 0 h 7"/>
                  <a:gd name="T10" fmla="*/ 9 w 21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7">
                    <a:moveTo>
                      <a:pt x="9" y="0"/>
                    </a:moveTo>
                    <a:cubicBezTo>
                      <a:pt x="7" y="0"/>
                      <a:pt x="0" y="3"/>
                      <a:pt x="4" y="5"/>
                    </a:cubicBezTo>
                    <a:cubicBezTo>
                      <a:pt x="8" y="7"/>
                      <a:pt x="14" y="7"/>
                      <a:pt x="15" y="7"/>
                    </a:cubicBezTo>
                    <a:cubicBezTo>
                      <a:pt x="17" y="7"/>
                      <a:pt x="20" y="7"/>
                      <a:pt x="20" y="5"/>
                    </a:cubicBezTo>
                    <a:cubicBezTo>
                      <a:pt x="21" y="3"/>
                      <a:pt x="15" y="0"/>
                      <a:pt x="15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8" name="Freeform 150"/>
              <p:cNvSpPr/>
              <p:nvPr/>
            </p:nvSpPr>
            <p:spPr bwMode="auto">
              <a:xfrm>
                <a:off x="5151917" y="2536747"/>
                <a:ext cx="21101" cy="14064"/>
              </a:xfrm>
              <a:custGeom>
                <a:avLst/>
                <a:gdLst>
                  <a:gd name="T0" fmla="*/ 9 w 13"/>
                  <a:gd name="T1" fmla="*/ 9 h 9"/>
                  <a:gd name="T2" fmla="*/ 0 w 13"/>
                  <a:gd name="T3" fmla="*/ 4 h 9"/>
                  <a:gd name="T4" fmla="*/ 8 w 13"/>
                  <a:gd name="T5" fmla="*/ 0 h 9"/>
                  <a:gd name="T6" fmla="*/ 12 w 13"/>
                  <a:gd name="T7" fmla="*/ 2 h 9"/>
                  <a:gd name="T8" fmla="*/ 9 w 13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9">
                    <a:moveTo>
                      <a:pt x="9" y="9"/>
                    </a:moveTo>
                    <a:cubicBezTo>
                      <a:pt x="9" y="9"/>
                      <a:pt x="0" y="6"/>
                      <a:pt x="0" y="4"/>
                    </a:cubicBezTo>
                    <a:cubicBezTo>
                      <a:pt x="1" y="3"/>
                      <a:pt x="6" y="0"/>
                      <a:pt x="8" y="0"/>
                    </a:cubicBezTo>
                    <a:cubicBezTo>
                      <a:pt x="9" y="1"/>
                      <a:pt x="13" y="0"/>
                      <a:pt x="12" y="2"/>
                    </a:cubicBezTo>
                    <a:cubicBezTo>
                      <a:pt x="12" y="4"/>
                      <a:pt x="9" y="9"/>
                      <a:pt x="9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9" name="Freeform 151"/>
              <p:cNvSpPr/>
              <p:nvPr/>
            </p:nvSpPr>
            <p:spPr bwMode="auto">
              <a:xfrm>
                <a:off x="5213303" y="2553624"/>
                <a:ext cx="46999" cy="36567"/>
              </a:xfrm>
              <a:custGeom>
                <a:avLst/>
                <a:gdLst>
                  <a:gd name="T0" fmla="*/ 16 w 29"/>
                  <a:gd name="T1" fmla="*/ 22 h 23"/>
                  <a:gd name="T2" fmla="*/ 19 w 29"/>
                  <a:gd name="T3" fmla="*/ 19 h 23"/>
                  <a:gd name="T4" fmla="*/ 29 w 29"/>
                  <a:gd name="T5" fmla="*/ 12 h 23"/>
                  <a:gd name="T6" fmla="*/ 26 w 29"/>
                  <a:gd name="T7" fmla="*/ 7 h 23"/>
                  <a:gd name="T8" fmla="*/ 17 w 29"/>
                  <a:gd name="T9" fmla="*/ 1 h 23"/>
                  <a:gd name="T10" fmla="*/ 11 w 29"/>
                  <a:gd name="T11" fmla="*/ 11 h 23"/>
                  <a:gd name="T12" fmla="*/ 3 w 29"/>
                  <a:gd name="T13" fmla="*/ 13 h 23"/>
                  <a:gd name="T14" fmla="*/ 5 w 29"/>
                  <a:gd name="T15" fmla="*/ 18 h 23"/>
                  <a:gd name="T16" fmla="*/ 10 w 29"/>
                  <a:gd name="T17" fmla="*/ 23 h 23"/>
                  <a:gd name="T18" fmla="*/ 16 w 29"/>
                  <a:gd name="T19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23">
                    <a:moveTo>
                      <a:pt x="16" y="22"/>
                    </a:moveTo>
                    <a:cubicBezTo>
                      <a:pt x="15" y="22"/>
                      <a:pt x="15" y="21"/>
                      <a:pt x="19" y="19"/>
                    </a:cubicBezTo>
                    <a:cubicBezTo>
                      <a:pt x="22" y="18"/>
                      <a:pt x="29" y="14"/>
                      <a:pt x="29" y="12"/>
                    </a:cubicBezTo>
                    <a:cubicBezTo>
                      <a:pt x="29" y="11"/>
                      <a:pt x="28" y="10"/>
                      <a:pt x="26" y="7"/>
                    </a:cubicBezTo>
                    <a:cubicBezTo>
                      <a:pt x="23" y="5"/>
                      <a:pt x="19" y="0"/>
                      <a:pt x="17" y="1"/>
                    </a:cubicBezTo>
                    <a:cubicBezTo>
                      <a:pt x="14" y="3"/>
                      <a:pt x="13" y="10"/>
                      <a:pt x="11" y="11"/>
                    </a:cubicBezTo>
                    <a:cubicBezTo>
                      <a:pt x="10" y="12"/>
                      <a:pt x="6" y="13"/>
                      <a:pt x="3" y="13"/>
                    </a:cubicBezTo>
                    <a:cubicBezTo>
                      <a:pt x="0" y="13"/>
                      <a:pt x="3" y="18"/>
                      <a:pt x="5" y="18"/>
                    </a:cubicBezTo>
                    <a:cubicBezTo>
                      <a:pt x="8" y="19"/>
                      <a:pt x="8" y="23"/>
                      <a:pt x="10" y="23"/>
                    </a:cubicBezTo>
                    <a:cubicBezTo>
                      <a:pt x="12" y="22"/>
                      <a:pt x="16" y="22"/>
                      <a:pt x="16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0" name="Freeform 152"/>
              <p:cNvSpPr/>
              <p:nvPr/>
            </p:nvSpPr>
            <p:spPr bwMode="auto">
              <a:xfrm>
                <a:off x="5615189" y="2566751"/>
                <a:ext cx="148669" cy="99386"/>
              </a:xfrm>
              <a:custGeom>
                <a:avLst/>
                <a:gdLst>
                  <a:gd name="T0" fmla="*/ 23 w 92"/>
                  <a:gd name="T1" fmla="*/ 42 h 63"/>
                  <a:gd name="T2" fmla="*/ 22 w 92"/>
                  <a:gd name="T3" fmla="*/ 49 h 63"/>
                  <a:gd name="T4" fmla="*/ 8 w 92"/>
                  <a:gd name="T5" fmla="*/ 40 h 63"/>
                  <a:gd name="T6" fmla="*/ 2 w 92"/>
                  <a:gd name="T7" fmla="*/ 45 h 63"/>
                  <a:gd name="T8" fmla="*/ 3 w 92"/>
                  <a:gd name="T9" fmla="*/ 35 h 63"/>
                  <a:gd name="T10" fmla="*/ 7 w 92"/>
                  <a:gd name="T11" fmla="*/ 31 h 63"/>
                  <a:gd name="T12" fmla="*/ 8 w 92"/>
                  <a:gd name="T13" fmla="*/ 21 h 63"/>
                  <a:gd name="T14" fmla="*/ 13 w 92"/>
                  <a:gd name="T15" fmla="*/ 17 h 63"/>
                  <a:gd name="T16" fmla="*/ 29 w 92"/>
                  <a:gd name="T17" fmla="*/ 8 h 63"/>
                  <a:gd name="T18" fmla="*/ 34 w 92"/>
                  <a:gd name="T19" fmla="*/ 2 h 63"/>
                  <a:gd name="T20" fmla="*/ 44 w 92"/>
                  <a:gd name="T21" fmla="*/ 6 h 63"/>
                  <a:gd name="T22" fmla="*/ 51 w 92"/>
                  <a:gd name="T23" fmla="*/ 16 h 63"/>
                  <a:gd name="T24" fmla="*/ 61 w 92"/>
                  <a:gd name="T25" fmla="*/ 27 h 63"/>
                  <a:gd name="T26" fmla="*/ 70 w 92"/>
                  <a:gd name="T27" fmla="*/ 36 h 63"/>
                  <a:gd name="T28" fmla="*/ 90 w 92"/>
                  <a:gd name="T29" fmla="*/ 42 h 63"/>
                  <a:gd name="T30" fmla="*/ 85 w 92"/>
                  <a:gd name="T31" fmla="*/ 47 h 63"/>
                  <a:gd name="T32" fmla="*/ 86 w 92"/>
                  <a:gd name="T33" fmla="*/ 51 h 63"/>
                  <a:gd name="T34" fmla="*/ 87 w 92"/>
                  <a:gd name="T35" fmla="*/ 58 h 63"/>
                  <a:gd name="T36" fmla="*/ 72 w 92"/>
                  <a:gd name="T37" fmla="*/ 58 h 63"/>
                  <a:gd name="T38" fmla="*/ 66 w 92"/>
                  <a:gd name="T39" fmla="*/ 62 h 63"/>
                  <a:gd name="T40" fmla="*/ 55 w 92"/>
                  <a:gd name="T41" fmla="*/ 57 h 63"/>
                  <a:gd name="T42" fmla="*/ 44 w 92"/>
                  <a:gd name="T43" fmla="*/ 52 h 63"/>
                  <a:gd name="T44" fmla="*/ 36 w 92"/>
                  <a:gd name="T45" fmla="*/ 51 h 63"/>
                  <a:gd name="T46" fmla="*/ 28 w 92"/>
                  <a:gd name="T47" fmla="*/ 41 h 63"/>
                  <a:gd name="T48" fmla="*/ 23 w 92"/>
                  <a:gd name="T49" fmla="*/ 4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2" h="63">
                    <a:moveTo>
                      <a:pt x="23" y="42"/>
                    </a:moveTo>
                    <a:cubicBezTo>
                      <a:pt x="21" y="46"/>
                      <a:pt x="33" y="56"/>
                      <a:pt x="22" y="49"/>
                    </a:cubicBezTo>
                    <a:cubicBezTo>
                      <a:pt x="10" y="42"/>
                      <a:pt x="8" y="40"/>
                      <a:pt x="8" y="40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2" y="45"/>
                      <a:pt x="0" y="37"/>
                      <a:pt x="3" y="35"/>
                    </a:cubicBezTo>
                    <a:cubicBezTo>
                      <a:pt x="7" y="33"/>
                      <a:pt x="8" y="37"/>
                      <a:pt x="7" y="31"/>
                    </a:cubicBezTo>
                    <a:cubicBezTo>
                      <a:pt x="6" y="24"/>
                      <a:pt x="6" y="23"/>
                      <a:pt x="8" y="21"/>
                    </a:cubicBezTo>
                    <a:cubicBezTo>
                      <a:pt x="10" y="18"/>
                      <a:pt x="9" y="20"/>
                      <a:pt x="13" y="17"/>
                    </a:cubicBezTo>
                    <a:cubicBezTo>
                      <a:pt x="16" y="14"/>
                      <a:pt x="27" y="12"/>
                      <a:pt x="29" y="8"/>
                    </a:cubicBezTo>
                    <a:cubicBezTo>
                      <a:pt x="31" y="5"/>
                      <a:pt x="33" y="3"/>
                      <a:pt x="34" y="2"/>
                    </a:cubicBezTo>
                    <a:cubicBezTo>
                      <a:pt x="36" y="0"/>
                      <a:pt x="40" y="5"/>
                      <a:pt x="44" y="6"/>
                    </a:cubicBezTo>
                    <a:cubicBezTo>
                      <a:pt x="49" y="7"/>
                      <a:pt x="51" y="16"/>
                      <a:pt x="51" y="16"/>
                    </a:cubicBezTo>
                    <a:cubicBezTo>
                      <a:pt x="51" y="16"/>
                      <a:pt x="58" y="24"/>
                      <a:pt x="61" y="27"/>
                    </a:cubicBezTo>
                    <a:cubicBezTo>
                      <a:pt x="65" y="30"/>
                      <a:pt x="64" y="38"/>
                      <a:pt x="70" y="36"/>
                    </a:cubicBezTo>
                    <a:cubicBezTo>
                      <a:pt x="77" y="35"/>
                      <a:pt x="92" y="42"/>
                      <a:pt x="90" y="42"/>
                    </a:cubicBezTo>
                    <a:cubicBezTo>
                      <a:pt x="88" y="43"/>
                      <a:pt x="85" y="47"/>
                      <a:pt x="85" y="47"/>
                    </a:cubicBezTo>
                    <a:cubicBezTo>
                      <a:pt x="86" y="51"/>
                      <a:pt x="86" y="51"/>
                      <a:pt x="86" y="51"/>
                    </a:cubicBezTo>
                    <a:cubicBezTo>
                      <a:pt x="86" y="51"/>
                      <a:pt x="91" y="58"/>
                      <a:pt x="87" y="58"/>
                    </a:cubicBezTo>
                    <a:cubicBezTo>
                      <a:pt x="83" y="57"/>
                      <a:pt x="78" y="58"/>
                      <a:pt x="72" y="58"/>
                    </a:cubicBezTo>
                    <a:cubicBezTo>
                      <a:pt x="66" y="58"/>
                      <a:pt x="68" y="63"/>
                      <a:pt x="66" y="62"/>
                    </a:cubicBezTo>
                    <a:cubicBezTo>
                      <a:pt x="63" y="61"/>
                      <a:pt x="61" y="60"/>
                      <a:pt x="55" y="57"/>
                    </a:cubicBezTo>
                    <a:cubicBezTo>
                      <a:pt x="49" y="53"/>
                      <a:pt x="52" y="53"/>
                      <a:pt x="44" y="52"/>
                    </a:cubicBezTo>
                    <a:cubicBezTo>
                      <a:pt x="36" y="51"/>
                      <a:pt x="41" y="60"/>
                      <a:pt x="36" y="51"/>
                    </a:cubicBezTo>
                    <a:cubicBezTo>
                      <a:pt x="31" y="43"/>
                      <a:pt x="28" y="41"/>
                      <a:pt x="28" y="41"/>
                    </a:cubicBezTo>
                    <a:lnTo>
                      <a:pt x="23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1" name="Freeform 153"/>
              <p:cNvSpPr/>
              <p:nvPr/>
            </p:nvSpPr>
            <p:spPr bwMode="auto">
              <a:xfrm>
                <a:off x="5747553" y="2634258"/>
                <a:ext cx="94957" cy="53444"/>
              </a:xfrm>
              <a:custGeom>
                <a:avLst/>
                <a:gdLst>
                  <a:gd name="T0" fmla="*/ 5 w 59"/>
                  <a:gd name="T1" fmla="*/ 32 h 34"/>
                  <a:gd name="T2" fmla="*/ 19 w 59"/>
                  <a:gd name="T3" fmla="*/ 28 h 34"/>
                  <a:gd name="T4" fmla="*/ 35 w 59"/>
                  <a:gd name="T5" fmla="*/ 30 h 34"/>
                  <a:gd name="T6" fmla="*/ 48 w 59"/>
                  <a:gd name="T7" fmla="*/ 29 h 34"/>
                  <a:gd name="T8" fmla="*/ 49 w 59"/>
                  <a:gd name="T9" fmla="*/ 25 h 34"/>
                  <a:gd name="T10" fmla="*/ 55 w 59"/>
                  <a:gd name="T11" fmla="*/ 22 h 34"/>
                  <a:gd name="T12" fmla="*/ 39 w 59"/>
                  <a:gd name="T13" fmla="*/ 9 h 34"/>
                  <a:gd name="T14" fmla="*/ 25 w 59"/>
                  <a:gd name="T15" fmla="*/ 1 h 34"/>
                  <a:gd name="T16" fmla="*/ 13 w 59"/>
                  <a:gd name="T17" fmla="*/ 6 h 34"/>
                  <a:gd name="T18" fmla="*/ 10 w 59"/>
                  <a:gd name="T19" fmla="*/ 13 h 34"/>
                  <a:gd name="T20" fmla="*/ 2 w 59"/>
                  <a:gd name="T21" fmla="*/ 24 h 34"/>
                  <a:gd name="T22" fmla="*/ 2 w 59"/>
                  <a:gd name="T23" fmla="*/ 32 h 34"/>
                  <a:gd name="T24" fmla="*/ 5 w 59"/>
                  <a:gd name="T25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34">
                    <a:moveTo>
                      <a:pt x="5" y="32"/>
                    </a:moveTo>
                    <a:cubicBezTo>
                      <a:pt x="11" y="30"/>
                      <a:pt x="14" y="28"/>
                      <a:pt x="19" y="28"/>
                    </a:cubicBezTo>
                    <a:cubicBezTo>
                      <a:pt x="25" y="28"/>
                      <a:pt x="31" y="29"/>
                      <a:pt x="35" y="30"/>
                    </a:cubicBezTo>
                    <a:cubicBezTo>
                      <a:pt x="38" y="31"/>
                      <a:pt x="47" y="31"/>
                      <a:pt x="48" y="29"/>
                    </a:cubicBezTo>
                    <a:cubicBezTo>
                      <a:pt x="48" y="27"/>
                      <a:pt x="49" y="25"/>
                      <a:pt x="49" y="25"/>
                    </a:cubicBezTo>
                    <a:cubicBezTo>
                      <a:pt x="49" y="25"/>
                      <a:pt x="59" y="26"/>
                      <a:pt x="55" y="22"/>
                    </a:cubicBezTo>
                    <a:cubicBezTo>
                      <a:pt x="51" y="18"/>
                      <a:pt x="39" y="9"/>
                      <a:pt x="39" y="9"/>
                    </a:cubicBezTo>
                    <a:cubicBezTo>
                      <a:pt x="39" y="9"/>
                      <a:pt x="28" y="2"/>
                      <a:pt x="25" y="1"/>
                    </a:cubicBezTo>
                    <a:cubicBezTo>
                      <a:pt x="22" y="0"/>
                      <a:pt x="17" y="4"/>
                      <a:pt x="13" y="6"/>
                    </a:cubicBezTo>
                    <a:cubicBezTo>
                      <a:pt x="10" y="7"/>
                      <a:pt x="10" y="10"/>
                      <a:pt x="10" y="13"/>
                    </a:cubicBezTo>
                    <a:cubicBezTo>
                      <a:pt x="10" y="15"/>
                      <a:pt x="5" y="24"/>
                      <a:pt x="2" y="24"/>
                    </a:cubicBezTo>
                    <a:cubicBezTo>
                      <a:pt x="0" y="24"/>
                      <a:pt x="1" y="30"/>
                      <a:pt x="2" y="32"/>
                    </a:cubicBezTo>
                    <a:cubicBezTo>
                      <a:pt x="3" y="34"/>
                      <a:pt x="5" y="32"/>
                      <a:pt x="5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2" name="Freeform 154"/>
              <p:cNvSpPr/>
              <p:nvPr/>
            </p:nvSpPr>
            <p:spPr bwMode="auto">
              <a:xfrm>
                <a:off x="5503927" y="2741146"/>
                <a:ext cx="23979" cy="25316"/>
              </a:xfrm>
              <a:custGeom>
                <a:avLst/>
                <a:gdLst>
                  <a:gd name="T0" fmla="*/ 8 w 15"/>
                  <a:gd name="T1" fmla="*/ 0 h 16"/>
                  <a:gd name="T2" fmla="*/ 1 w 15"/>
                  <a:gd name="T3" fmla="*/ 3 h 16"/>
                  <a:gd name="T4" fmla="*/ 2 w 15"/>
                  <a:gd name="T5" fmla="*/ 8 h 16"/>
                  <a:gd name="T6" fmla="*/ 0 w 15"/>
                  <a:gd name="T7" fmla="*/ 14 h 16"/>
                  <a:gd name="T8" fmla="*/ 3 w 15"/>
                  <a:gd name="T9" fmla="*/ 15 h 16"/>
                  <a:gd name="T10" fmla="*/ 7 w 15"/>
                  <a:gd name="T11" fmla="*/ 11 h 16"/>
                  <a:gd name="T12" fmla="*/ 8 w 15"/>
                  <a:gd name="T13" fmla="*/ 4 h 16"/>
                  <a:gd name="T14" fmla="*/ 15 w 15"/>
                  <a:gd name="T15" fmla="*/ 4 h 16"/>
                  <a:gd name="T16" fmla="*/ 8 w 15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6">
                    <a:moveTo>
                      <a:pt x="8" y="0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4" y="8"/>
                      <a:pt x="2" y="8"/>
                    </a:cubicBezTo>
                    <a:cubicBezTo>
                      <a:pt x="1" y="8"/>
                      <a:pt x="0" y="14"/>
                      <a:pt x="0" y="14"/>
                    </a:cubicBezTo>
                    <a:cubicBezTo>
                      <a:pt x="0" y="14"/>
                      <a:pt x="0" y="16"/>
                      <a:pt x="3" y="15"/>
                    </a:cubicBezTo>
                    <a:cubicBezTo>
                      <a:pt x="7" y="14"/>
                      <a:pt x="7" y="11"/>
                      <a:pt x="7" y="11"/>
                    </a:cubicBezTo>
                    <a:cubicBezTo>
                      <a:pt x="7" y="11"/>
                      <a:pt x="5" y="4"/>
                      <a:pt x="8" y="4"/>
                    </a:cubicBezTo>
                    <a:cubicBezTo>
                      <a:pt x="10" y="4"/>
                      <a:pt x="15" y="4"/>
                      <a:pt x="15" y="4"/>
                    </a:cubicBez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3" name="Freeform 155"/>
              <p:cNvSpPr/>
              <p:nvPr/>
            </p:nvSpPr>
            <p:spPr bwMode="auto">
              <a:xfrm>
                <a:off x="5602720" y="2698954"/>
                <a:ext cx="20143" cy="16877"/>
              </a:xfrm>
              <a:custGeom>
                <a:avLst/>
                <a:gdLst>
                  <a:gd name="T0" fmla="*/ 0 w 13"/>
                  <a:gd name="T1" fmla="*/ 11 h 11"/>
                  <a:gd name="T2" fmla="*/ 8 w 13"/>
                  <a:gd name="T3" fmla="*/ 7 h 11"/>
                  <a:gd name="T4" fmla="*/ 10 w 13"/>
                  <a:gd name="T5" fmla="*/ 0 h 11"/>
                  <a:gd name="T6" fmla="*/ 4 w 13"/>
                  <a:gd name="T7" fmla="*/ 3 h 11"/>
                  <a:gd name="T8" fmla="*/ 4 w 13"/>
                  <a:gd name="T9" fmla="*/ 9 h 11"/>
                  <a:gd name="T10" fmla="*/ 0 w 13"/>
                  <a:gd name="T11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1">
                    <a:moveTo>
                      <a:pt x="0" y="11"/>
                    </a:moveTo>
                    <a:cubicBezTo>
                      <a:pt x="0" y="11"/>
                      <a:pt x="4" y="11"/>
                      <a:pt x="8" y="7"/>
                    </a:cubicBezTo>
                    <a:cubicBezTo>
                      <a:pt x="11" y="3"/>
                      <a:pt x="13" y="0"/>
                      <a:pt x="10" y="0"/>
                    </a:cubicBezTo>
                    <a:cubicBezTo>
                      <a:pt x="8" y="0"/>
                      <a:pt x="4" y="3"/>
                      <a:pt x="4" y="3"/>
                    </a:cubicBezTo>
                    <a:cubicBezTo>
                      <a:pt x="4" y="9"/>
                      <a:pt x="4" y="9"/>
                      <a:pt x="4" y="9"/>
                    </a:cubicBez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4" name="Freeform 156"/>
              <p:cNvSpPr/>
              <p:nvPr/>
            </p:nvSpPr>
            <p:spPr bwMode="auto">
              <a:xfrm>
                <a:off x="5445418" y="2580815"/>
                <a:ext cx="18224" cy="11251"/>
              </a:xfrm>
              <a:custGeom>
                <a:avLst/>
                <a:gdLst>
                  <a:gd name="T0" fmla="*/ 0 w 11"/>
                  <a:gd name="T1" fmla="*/ 6 h 7"/>
                  <a:gd name="T2" fmla="*/ 11 w 11"/>
                  <a:gd name="T3" fmla="*/ 7 h 7"/>
                  <a:gd name="T4" fmla="*/ 9 w 11"/>
                  <a:gd name="T5" fmla="*/ 0 h 7"/>
                  <a:gd name="T6" fmla="*/ 0 w 11"/>
                  <a:gd name="T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7">
                    <a:moveTo>
                      <a:pt x="0" y="6"/>
                    </a:moveTo>
                    <a:cubicBezTo>
                      <a:pt x="5" y="6"/>
                      <a:pt x="11" y="7"/>
                      <a:pt x="11" y="7"/>
                    </a:cubicBezTo>
                    <a:cubicBezTo>
                      <a:pt x="11" y="7"/>
                      <a:pt x="10" y="0"/>
                      <a:pt x="9" y="0"/>
                    </a:cubicBezTo>
                    <a:cubicBezTo>
                      <a:pt x="7" y="0"/>
                      <a:pt x="0" y="6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5" name="Freeform 157"/>
              <p:cNvSpPr/>
              <p:nvPr/>
            </p:nvSpPr>
            <p:spPr bwMode="auto">
              <a:xfrm>
                <a:off x="6286598" y="2727082"/>
                <a:ext cx="127568" cy="60007"/>
              </a:xfrm>
              <a:custGeom>
                <a:avLst/>
                <a:gdLst>
                  <a:gd name="T0" fmla="*/ 7 w 79"/>
                  <a:gd name="T1" fmla="*/ 9 h 38"/>
                  <a:gd name="T2" fmla="*/ 5 w 79"/>
                  <a:gd name="T3" fmla="*/ 23 h 38"/>
                  <a:gd name="T4" fmla="*/ 16 w 79"/>
                  <a:gd name="T5" fmla="*/ 30 h 38"/>
                  <a:gd name="T6" fmla="*/ 24 w 79"/>
                  <a:gd name="T7" fmla="*/ 37 h 38"/>
                  <a:gd name="T8" fmla="*/ 30 w 79"/>
                  <a:gd name="T9" fmla="*/ 31 h 38"/>
                  <a:gd name="T10" fmla="*/ 30 w 79"/>
                  <a:gd name="T11" fmla="*/ 29 h 38"/>
                  <a:gd name="T12" fmla="*/ 42 w 79"/>
                  <a:gd name="T13" fmla="*/ 31 h 38"/>
                  <a:gd name="T14" fmla="*/ 49 w 79"/>
                  <a:gd name="T15" fmla="*/ 32 h 38"/>
                  <a:gd name="T16" fmla="*/ 52 w 79"/>
                  <a:gd name="T17" fmla="*/ 28 h 38"/>
                  <a:gd name="T18" fmla="*/ 59 w 79"/>
                  <a:gd name="T19" fmla="*/ 29 h 38"/>
                  <a:gd name="T20" fmla="*/ 76 w 79"/>
                  <a:gd name="T21" fmla="*/ 22 h 38"/>
                  <a:gd name="T22" fmla="*/ 76 w 79"/>
                  <a:gd name="T23" fmla="*/ 15 h 38"/>
                  <a:gd name="T24" fmla="*/ 70 w 79"/>
                  <a:gd name="T25" fmla="*/ 13 h 38"/>
                  <a:gd name="T26" fmla="*/ 61 w 79"/>
                  <a:gd name="T27" fmla="*/ 9 h 38"/>
                  <a:gd name="T28" fmla="*/ 39 w 79"/>
                  <a:gd name="T29" fmla="*/ 9 h 38"/>
                  <a:gd name="T30" fmla="*/ 35 w 79"/>
                  <a:gd name="T31" fmla="*/ 11 h 38"/>
                  <a:gd name="T32" fmla="*/ 28 w 79"/>
                  <a:gd name="T33" fmla="*/ 9 h 38"/>
                  <a:gd name="T34" fmla="*/ 20 w 79"/>
                  <a:gd name="T35" fmla="*/ 1 h 38"/>
                  <a:gd name="T36" fmla="*/ 9 w 79"/>
                  <a:gd name="T37" fmla="*/ 6 h 38"/>
                  <a:gd name="T38" fmla="*/ 7 w 79"/>
                  <a:gd name="T39" fmla="*/ 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9" h="38">
                    <a:moveTo>
                      <a:pt x="7" y="9"/>
                    </a:moveTo>
                    <a:cubicBezTo>
                      <a:pt x="4" y="3"/>
                      <a:pt x="0" y="19"/>
                      <a:pt x="5" y="23"/>
                    </a:cubicBezTo>
                    <a:cubicBezTo>
                      <a:pt x="9" y="26"/>
                      <a:pt x="16" y="30"/>
                      <a:pt x="16" y="30"/>
                    </a:cubicBezTo>
                    <a:cubicBezTo>
                      <a:pt x="16" y="30"/>
                      <a:pt x="23" y="36"/>
                      <a:pt x="24" y="37"/>
                    </a:cubicBezTo>
                    <a:cubicBezTo>
                      <a:pt x="25" y="38"/>
                      <a:pt x="30" y="31"/>
                      <a:pt x="30" y="31"/>
                    </a:cubicBezTo>
                    <a:cubicBezTo>
                      <a:pt x="30" y="31"/>
                      <a:pt x="21" y="29"/>
                      <a:pt x="30" y="29"/>
                    </a:cubicBezTo>
                    <a:cubicBezTo>
                      <a:pt x="38" y="29"/>
                      <a:pt x="42" y="31"/>
                      <a:pt x="42" y="31"/>
                    </a:cubicBezTo>
                    <a:cubicBezTo>
                      <a:pt x="42" y="31"/>
                      <a:pt x="48" y="34"/>
                      <a:pt x="49" y="32"/>
                    </a:cubicBezTo>
                    <a:cubicBezTo>
                      <a:pt x="50" y="31"/>
                      <a:pt x="48" y="28"/>
                      <a:pt x="52" y="28"/>
                    </a:cubicBezTo>
                    <a:cubicBezTo>
                      <a:pt x="55" y="28"/>
                      <a:pt x="54" y="27"/>
                      <a:pt x="59" y="29"/>
                    </a:cubicBezTo>
                    <a:cubicBezTo>
                      <a:pt x="64" y="31"/>
                      <a:pt x="76" y="22"/>
                      <a:pt x="76" y="22"/>
                    </a:cubicBezTo>
                    <a:cubicBezTo>
                      <a:pt x="76" y="22"/>
                      <a:pt x="79" y="16"/>
                      <a:pt x="76" y="15"/>
                    </a:cubicBezTo>
                    <a:cubicBezTo>
                      <a:pt x="72" y="13"/>
                      <a:pt x="72" y="14"/>
                      <a:pt x="70" y="13"/>
                    </a:cubicBezTo>
                    <a:cubicBezTo>
                      <a:pt x="68" y="13"/>
                      <a:pt x="72" y="14"/>
                      <a:pt x="61" y="9"/>
                    </a:cubicBezTo>
                    <a:cubicBezTo>
                      <a:pt x="49" y="5"/>
                      <a:pt x="42" y="9"/>
                      <a:pt x="39" y="9"/>
                    </a:cubicBezTo>
                    <a:cubicBezTo>
                      <a:pt x="35" y="9"/>
                      <a:pt x="39" y="11"/>
                      <a:pt x="35" y="11"/>
                    </a:cubicBezTo>
                    <a:cubicBezTo>
                      <a:pt x="32" y="11"/>
                      <a:pt x="36" y="18"/>
                      <a:pt x="28" y="9"/>
                    </a:cubicBezTo>
                    <a:cubicBezTo>
                      <a:pt x="20" y="1"/>
                      <a:pt x="25" y="0"/>
                      <a:pt x="20" y="1"/>
                    </a:cubicBezTo>
                    <a:cubicBezTo>
                      <a:pt x="16" y="2"/>
                      <a:pt x="9" y="6"/>
                      <a:pt x="9" y="6"/>
                    </a:cubicBezTo>
                    <a:cubicBezTo>
                      <a:pt x="9" y="6"/>
                      <a:pt x="8" y="11"/>
                      <a:pt x="7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6" name="Freeform 158"/>
              <p:cNvSpPr/>
              <p:nvPr/>
            </p:nvSpPr>
            <p:spPr bwMode="auto">
              <a:xfrm>
                <a:off x="6344147" y="2787089"/>
                <a:ext cx="61386" cy="38442"/>
              </a:xfrm>
              <a:custGeom>
                <a:avLst/>
                <a:gdLst>
                  <a:gd name="T0" fmla="*/ 15 w 38"/>
                  <a:gd name="T1" fmla="*/ 23 h 24"/>
                  <a:gd name="T2" fmla="*/ 38 w 38"/>
                  <a:gd name="T3" fmla="*/ 24 h 24"/>
                  <a:gd name="T4" fmla="*/ 34 w 38"/>
                  <a:gd name="T5" fmla="*/ 17 h 24"/>
                  <a:gd name="T6" fmla="*/ 25 w 38"/>
                  <a:gd name="T7" fmla="*/ 12 h 24"/>
                  <a:gd name="T8" fmla="*/ 18 w 38"/>
                  <a:gd name="T9" fmla="*/ 6 h 24"/>
                  <a:gd name="T10" fmla="*/ 15 w 38"/>
                  <a:gd name="T11" fmla="*/ 5 h 24"/>
                  <a:gd name="T12" fmla="*/ 8 w 38"/>
                  <a:gd name="T13" fmla="*/ 0 h 24"/>
                  <a:gd name="T14" fmla="*/ 4 w 38"/>
                  <a:gd name="T15" fmla="*/ 3 h 24"/>
                  <a:gd name="T16" fmla="*/ 5 w 38"/>
                  <a:gd name="T17" fmla="*/ 10 h 24"/>
                  <a:gd name="T18" fmla="*/ 11 w 38"/>
                  <a:gd name="T19" fmla="*/ 14 h 24"/>
                  <a:gd name="T20" fmla="*/ 7 w 38"/>
                  <a:gd name="T21" fmla="*/ 19 h 24"/>
                  <a:gd name="T22" fmla="*/ 15 w 38"/>
                  <a:gd name="T23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" h="24">
                    <a:moveTo>
                      <a:pt x="15" y="23"/>
                    </a:moveTo>
                    <a:cubicBezTo>
                      <a:pt x="38" y="24"/>
                      <a:pt x="38" y="24"/>
                      <a:pt x="38" y="24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12"/>
                      <a:pt x="21" y="7"/>
                      <a:pt x="18" y="6"/>
                    </a:cubicBezTo>
                    <a:cubicBezTo>
                      <a:pt x="15" y="5"/>
                      <a:pt x="18" y="7"/>
                      <a:pt x="15" y="5"/>
                    </a:cubicBezTo>
                    <a:cubicBezTo>
                      <a:pt x="12" y="3"/>
                      <a:pt x="11" y="0"/>
                      <a:pt x="8" y="0"/>
                    </a:cubicBezTo>
                    <a:cubicBezTo>
                      <a:pt x="6" y="0"/>
                      <a:pt x="8" y="0"/>
                      <a:pt x="4" y="3"/>
                    </a:cubicBezTo>
                    <a:cubicBezTo>
                      <a:pt x="0" y="7"/>
                      <a:pt x="5" y="10"/>
                      <a:pt x="5" y="1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4"/>
                      <a:pt x="6" y="17"/>
                      <a:pt x="7" y="19"/>
                    </a:cubicBezTo>
                    <a:cubicBezTo>
                      <a:pt x="8" y="21"/>
                      <a:pt x="15" y="23"/>
                      <a:pt x="15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7" name="Freeform 159"/>
              <p:cNvSpPr/>
              <p:nvPr/>
            </p:nvSpPr>
            <p:spPr bwMode="auto">
              <a:xfrm>
                <a:off x="6265497" y="2780525"/>
                <a:ext cx="27816" cy="24378"/>
              </a:xfrm>
              <a:custGeom>
                <a:avLst/>
                <a:gdLst>
                  <a:gd name="T0" fmla="*/ 17 w 17"/>
                  <a:gd name="T1" fmla="*/ 15 h 15"/>
                  <a:gd name="T2" fmla="*/ 4 w 17"/>
                  <a:gd name="T3" fmla="*/ 6 h 15"/>
                  <a:gd name="T4" fmla="*/ 5 w 17"/>
                  <a:gd name="T5" fmla="*/ 3 h 15"/>
                  <a:gd name="T6" fmla="*/ 17 w 17"/>
                  <a:gd name="T7" fmla="*/ 10 h 15"/>
                  <a:gd name="T8" fmla="*/ 17 w 17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5">
                    <a:moveTo>
                      <a:pt x="17" y="15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0" y="0"/>
                      <a:pt x="5" y="3"/>
                    </a:cubicBezTo>
                    <a:cubicBezTo>
                      <a:pt x="10" y="6"/>
                      <a:pt x="17" y="10"/>
                      <a:pt x="17" y="10"/>
                    </a:cubicBezTo>
                    <a:lnTo>
                      <a:pt x="17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8" name="Freeform 160"/>
              <p:cNvSpPr/>
              <p:nvPr/>
            </p:nvSpPr>
            <p:spPr bwMode="auto">
              <a:xfrm>
                <a:off x="6426635" y="2741146"/>
                <a:ext cx="66182" cy="39379"/>
              </a:xfrm>
              <a:custGeom>
                <a:avLst/>
                <a:gdLst>
                  <a:gd name="T0" fmla="*/ 2 w 41"/>
                  <a:gd name="T1" fmla="*/ 3 h 25"/>
                  <a:gd name="T2" fmla="*/ 8 w 41"/>
                  <a:gd name="T3" fmla="*/ 14 h 25"/>
                  <a:gd name="T4" fmla="*/ 13 w 41"/>
                  <a:gd name="T5" fmla="*/ 16 h 25"/>
                  <a:gd name="T6" fmla="*/ 22 w 41"/>
                  <a:gd name="T7" fmla="*/ 22 h 25"/>
                  <a:gd name="T8" fmla="*/ 27 w 41"/>
                  <a:gd name="T9" fmla="*/ 24 h 25"/>
                  <a:gd name="T10" fmla="*/ 33 w 41"/>
                  <a:gd name="T11" fmla="*/ 23 h 25"/>
                  <a:gd name="T12" fmla="*/ 38 w 41"/>
                  <a:gd name="T13" fmla="*/ 20 h 25"/>
                  <a:gd name="T14" fmla="*/ 40 w 41"/>
                  <a:gd name="T15" fmla="*/ 16 h 25"/>
                  <a:gd name="T16" fmla="*/ 37 w 41"/>
                  <a:gd name="T17" fmla="*/ 14 h 25"/>
                  <a:gd name="T18" fmla="*/ 25 w 41"/>
                  <a:gd name="T19" fmla="*/ 11 h 25"/>
                  <a:gd name="T20" fmla="*/ 13 w 41"/>
                  <a:gd name="T21" fmla="*/ 5 h 25"/>
                  <a:gd name="T22" fmla="*/ 9 w 41"/>
                  <a:gd name="T23" fmla="*/ 3 h 25"/>
                  <a:gd name="T24" fmla="*/ 2 w 41"/>
                  <a:gd name="T25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25">
                    <a:moveTo>
                      <a:pt x="2" y="3"/>
                    </a:moveTo>
                    <a:cubicBezTo>
                      <a:pt x="3" y="5"/>
                      <a:pt x="8" y="14"/>
                      <a:pt x="8" y="14"/>
                    </a:cubicBezTo>
                    <a:cubicBezTo>
                      <a:pt x="8" y="14"/>
                      <a:pt x="11" y="14"/>
                      <a:pt x="13" y="16"/>
                    </a:cubicBezTo>
                    <a:cubicBezTo>
                      <a:pt x="15" y="17"/>
                      <a:pt x="22" y="22"/>
                      <a:pt x="22" y="22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8" y="25"/>
                      <a:pt x="33" y="23"/>
                    </a:cubicBezTo>
                    <a:cubicBezTo>
                      <a:pt x="38" y="22"/>
                      <a:pt x="36" y="22"/>
                      <a:pt x="38" y="20"/>
                    </a:cubicBezTo>
                    <a:cubicBezTo>
                      <a:pt x="40" y="18"/>
                      <a:pt x="41" y="18"/>
                      <a:pt x="40" y="16"/>
                    </a:cubicBezTo>
                    <a:cubicBezTo>
                      <a:pt x="39" y="14"/>
                      <a:pt x="40" y="14"/>
                      <a:pt x="37" y="14"/>
                    </a:cubicBezTo>
                    <a:cubicBezTo>
                      <a:pt x="33" y="13"/>
                      <a:pt x="31" y="13"/>
                      <a:pt x="25" y="11"/>
                    </a:cubicBezTo>
                    <a:cubicBezTo>
                      <a:pt x="18" y="10"/>
                      <a:pt x="15" y="6"/>
                      <a:pt x="13" y="5"/>
                    </a:cubicBezTo>
                    <a:cubicBezTo>
                      <a:pt x="11" y="3"/>
                      <a:pt x="17" y="5"/>
                      <a:pt x="9" y="3"/>
                    </a:cubicBezTo>
                    <a:cubicBezTo>
                      <a:pt x="0" y="0"/>
                      <a:pt x="2" y="3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9" name="Freeform 161"/>
              <p:cNvSpPr/>
              <p:nvPr/>
            </p:nvSpPr>
            <p:spPr bwMode="auto">
              <a:xfrm>
                <a:off x="6917723" y="2870535"/>
                <a:ext cx="67141" cy="27191"/>
              </a:xfrm>
              <a:custGeom>
                <a:avLst/>
                <a:gdLst>
                  <a:gd name="T0" fmla="*/ 7 w 42"/>
                  <a:gd name="T1" fmla="*/ 4 h 17"/>
                  <a:gd name="T2" fmla="*/ 3 w 42"/>
                  <a:gd name="T3" fmla="*/ 8 h 17"/>
                  <a:gd name="T4" fmla="*/ 13 w 42"/>
                  <a:gd name="T5" fmla="*/ 12 h 17"/>
                  <a:gd name="T6" fmla="*/ 24 w 42"/>
                  <a:gd name="T7" fmla="*/ 16 h 17"/>
                  <a:gd name="T8" fmla="*/ 33 w 42"/>
                  <a:gd name="T9" fmla="*/ 12 h 17"/>
                  <a:gd name="T10" fmla="*/ 41 w 42"/>
                  <a:gd name="T11" fmla="*/ 13 h 17"/>
                  <a:gd name="T12" fmla="*/ 39 w 42"/>
                  <a:gd name="T13" fmla="*/ 7 h 17"/>
                  <a:gd name="T14" fmla="*/ 30 w 42"/>
                  <a:gd name="T15" fmla="*/ 2 h 17"/>
                  <a:gd name="T16" fmla="*/ 25 w 42"/>
                  <a:gd name="T17" fmla="*/ 2 h 17"/>
                  <a:gd name="T18" fmla="*/ 9 w 42"/>
                  <a:gd name="T19" fmla="*/ 0 h 17"/>
                  <a:gd name="T20" fmla="*/ 7 w 42"/>
                  <a:gd name="T21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17">
                    <a:moveTo>
                      <a:pt x="7" y="4"/>
                    </a:moveTo>
                    <a:cubicBezTo>
                      <a:pt x="5" y="4"/>
                      <a:pt x="0" y="7"/>
                      <a:pt x="3" y="8"/>
                    </a:cubicBezTo>
                    <a:cubicBezTo>
                      <a:pt x="7" y="9"/>
                      <a:pt x="7" y="10"/>
                      <a:pt x="13" y="12"/>
                    </a:cubicBezTo>
                    <a:cubicBezTo>
                      <a:pt x="20" y="14"/>
                      <a:pt x="22" y="17"/>
                      <a:pt x="24" y="16"/>
                    </a:cubicBezTo>
                    <a:cubicBezTo>
                      <a:pt x="26" y="16"/>
                      <a:pt x="28" y="12"/>
                      <a:pt x="33" y="12"/>
                    </a:cubicBezTo>
                    <a:cubicBezTo>
                      <a:pt x="37" y="12"/>
                      <a:pt x="40" y="15"/>
                      <a:pt x="41" y="13"/>
                    </a:cubicBezTo>
                    <a:cubicBezTo>
                      <a:pt x="42" y="12"/>
                      <a:pt x="42" y="8"/>
                      <a:pt x="39" y="7"/>
                    </a:cubicBezTo>
                    <a:cubicBezTo>
                      <a:pt x="36" y="5"/>
                      <a:pt x="32" y="2"/>
                      <a:pt x="30" y="2"/>
                    </a:cubicBezTo>
                    <a:cubicBezTo>
                      <a:pt x="28" y="2"/>
                      <a:pt x="28" y="2"/>
                      <a:pt x="25" y="2"/>
                    </a:cubicBezTo>
                    <a:cubicBezTo>
                      <a:pt x="22" y="2"/>
                      <a:pt x="9" y="0"/>
                      <a:pt x="9" y="0"/>
                    </a:cubicBezTo>
                    <a:lnTo>
                      <a:pt x="7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0" name="Freeform 162"/>
              <p:cNvSpPr/>
              <p:nvPr/>
            </p:nvSpPr>
            <p:spPr bwMode="auto">
              <a:xfrm>
                <a:off x="7466360" y="3193072"/>
                <a:ext cx="36448" cy="67508"/>
              </a:xfrm>
              <a:custGeom>
                <a:avLst/>
                <a:gdLst>
                  <a:gd name="T0" fmla="*/ 6 w 23"/>
                  <a:gd name="T1" fmla="*/ 0 h 43"/>
                  <a:gd name="T2" fmla="*/ 4 w 23"/>
                  <a:gd name="T3" fmla="*/ 8 h 43"/>
                  <a:gd name="T4" fmla="*/ 4 w 23"/>
                  <a:gd name="T5" fmla="*/ 13 h 43"/>
                  <a:gd name="T6" fmla="*/ 6 w 23"/>
                  <a:gd name="T7" fmla="*/ 24 h 43"/>
                  <a:gd name="T8" fmla="*/ 6 w 23"/>
                  <a:gd name="T9" fmla="*/ 28 h 43"/>
                  <a:gd name="T10" fmla="*/ 5 w 23"/>
                  <a:gd name="T11" fmla="*/ 37 h 43"/>
                  <a:gd name="T12" fmla="*/ 13 w 23"/>
                  <a:gd name="T13" fmla="*/ 38 h 43"/>
                  <a:gd name="T14" fmla="*/ 15 w 23"/>
                  <a:gd name="T15" fmla="*/ 33 h 43"/>
                  <a:gd name="T16" fmla="*/ 22 w 23"/>
                  <a:gd name="T17" fmla="*/ 29 h 43"/>
                  <a:gd name="T18" fmla="*/ 20 w 23"/>
                  <a:gd name="T19" fmla="*/ 23 h 43"/>
                  <a:gd name="T20" fmla="*/ 14 w 23"/>
                  <a:gd name="T21" fmla="*/ 5 h 43"/>
                  <a:gd name="T22" fmla="*/ 6 w 23"/>
                  <a:gd name="T2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" h="43">
                    <a:moveTo>
                      <a:pt x="6" y="0"/>
                    </a:moveTo>
                    <a:cubicBezTo>
                      <a:pt x="6" y="2"/>
                      <a:pt x="4" y="8"/>
                      <a:pt x="4" y="8"/>
                    </a:cubicBezTo>
                    <a:cubicBezTo>
                      <a:pt x="4" y="8"/>
                      <a:pt x="5" y="10"/>
                      <a:pt x="4" y="13"/>
                    </a:cubicBezTo>
                    <a:cubicBezTo>
                      <a:pt x="4" y="15"/>
                      <a:pt x="8" y="24"/>
                      <a:pt x="6" y="24"/>
                    </a:cubicBezTo>
                    <a:cubicBezTo>
                      <a:pt x="5" y="24"/>
                      <a:pt x="10" y="24"/>
                      <a:pt x="6" y="28"/>
                    </a:cubicBezTo>
                    <a:cubicBezTo>
                      <a:pt x="3" y="31"/>
                      <a:pt x="0" y="35"/>
                      <a:pt x="5" y="37"/>
                    </a:cubicBezTo>
                    <a:cubicBezTo>
                      <a:pt x="9" y="38"/>
                      <a:pt x="13" y="43"/>
                      <a:pt x="13" y="38"/>
                    </a:cubicBezTo>
                    <a:cubicBezTo>
                      <a:pt x="13" y="34"/>
                      <a:pt x="14" y="36"/>
                      <a:pt x="15" y="33"/>
                    </a:cubicBezTo>
                    <a:cubicBezTo>
                      <a:pt x="17" y="29"/>
                      <a:pt x="22" y="31"/>
                      <a:pt x="22" y="29"/>
                    </a:cubicBezTo>
                    <a:cubicBezTo>
                      <a:pt x="22" y="27"/>
                      <a:pt x="23" y="27"/>
                      <a:pt x="20" y="23"/>
                    </a:cubicBezTo>
                    <a:cubicBezTo>
                      <a:pt x="17" y="19"/>
                      <a:pt x="14" y="5"/>
                      <a:pt x="14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1" name="Freeform 163"/>
              <p:cNvSpPr/>
              <p:nvPr/>
            </p:nvSpPr>
            <p:spPr bwMode="auto">
              <a:xfrm>
                <a:off x="7459645" y="3272769"/>
                <a:ext cx="25898" cy="19690"/>
              </a:xfrm>
              <a:custGeom>
                <a:avLst/>
                <a:gdLst>
                  <a:gd name="T0" fmla="*/ 11 w 16"/>
                  <a:gd name="T1" fmla="*/ 0 h 12"/>
                  <a:gd name="T2" fmla="*/ 2 w 16"/>
                  <a:gd name="T3" fmla="*/ 4 h 12"/>
                  <a:gd name="T4" fmla="*/ 13 w 16"/>
                  <a:gd name="T5" fmla="*/ 9 h 12"/>
                  <a:gd name="T6" fmla="*/ 16 w 16"/>
                  <a:gd name="T7" fmla="*/ 6 h 12"/>
                  <a:gd name="T8" fmla="*/ 11 w 16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2">
                    <a:moveTo>
                      <a:pt x="11" y="0"/>
                    </a:moveTo>
                    <a:cubicBezTo>
                      <a:pt x="8" y="0"/>
                      <a:pt x="0" y="3"/>
                      <a:pt x="2" y="4"/>
                    </a:cubicBezTo>
                    <a:cubicBezTo>
                      <a:pt x="3" y="6"/>
                      <a:pt x="12" y="12"/>
                      <a:pt x="13" y="9"/>
                    </a:cubicBezTo>
                    <a:cubicBezTo>
                      <a:pt x="14" y="7"/>
                      <a:pt x="16" y="9"/>
                      <a:pt x="16" y="6"/>
                    </a:cubicBezTo>
                    <a:cubicBezTo>
                      <a:pt x="16" y="3"/>
                      <a:pt x="11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2" name="Freeform 164"/>
              <p:cNvSpPr/>
              <p:nvPr/>
            </p:nvSpPr>
            <p:spPr bwMode="auto">
              <a:xfrm>
                <a:off x="7448135" y="3295271"/>
                <a:ext cx="45081" cy="34692"/>
              </a:xfrm>
              <a:custGeom>
                <a:avLst/>
                <a:gdLst>
                  <a:gd name="T0" fmla="*/ 3 w 28"/>
                  <a:gd name="T1" fmla="*/ 2 h 22"/>
                  <a:gd name="T2" fmla="*/ 27 w 28"/>
                  <a:gd name="T3" fmla="*/ 1 h 22"/>
                  <a:gd name="T4" fmla="*/ 22 w 28"/>
                  <a:gd name="T5" fmla="*/ 8 h 22"/>
                  <a:gd name="T6" fmla="*/ 12 w 28"/>
                  <a:gd name="T7" fmla="*/ 9 h 22"/>
                  <a:gd name="T8" fmla="*/ 10 w 28"/>
                  <a:gd name="T9" fmla="*/ 20 h 22"/>
                  <a:gd name="T10" fmla="*/ 1 w 28"/>
                  <a:gd name="T11" fmla="*/ 10 h 22"/>
                  <a:gd name="T12" fmla="*/ 3 w 28"/>
                  <a:gd name="T13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2">
                    <a:moveTo>
                      <a:pt x="3" y="2"/>
                    </a:moveTo>
                    <a:cubicBezTo>
                      <a:pt x="3" y="2"/>
                      <a:pt x="28" y="0"/>
                      <a:pt x="27" y="1"/>
                    </a:cubicBezTo>
                    <a:cubicBezTo>
                      <a:pt x="25" y="1"/>
                      <a:pt x="27" y="8"/>
                      <a:pt x="22" y="8"/>
                    </a:cubicBezTo>
                    <a:cubicBezTo>
                      <a:pt x="16" y="9"/>
                      <a:pt x="14" y="5"/>
                      <a:pt x="12" y="9"/>
                    </a:cubicBezTo>
                    <a:cubicBezTo>
                      <a:pt x="10" y="13"/>
                      <a:pt x="13" y="22"/>
                      <a:pt x="10" y="20"/>
                    </a:cubicBezTo>
                    <a:cubicBezTo>
                      <a:pt x="6" y="18"/>
                      <a:pt x="1" y="12"/>
                      <a:pt x="1" y="10"/>
                    </a:cubicBezTo>
                    <a:cubicBezTo>
                      <a:pt x="0" y="8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3" name="Freeform 165"/>
              <p:cNvSpPr/>
              <p:nvPr/>
            </p:nvSpPr>
            <p:spPr bwMode="auto">
              <a:xfrm>
                <a:off x="7230407" y="3218387"/>
                <a:ext cx="27816" cy="23440"/>
              </a:xfrm>
              <a:custGeom>
                <a:avLst/>
                <a:gdLst>
                  <a:gd name="T0" fmla="*/ 17 w 17"/>
                  <a:gd name="T1" fmla="*/ 15 h 15"/>
                  <a:gd name="T2" fmla="*/ 13 w 17"/>
                  <a:gd name="T3" fmla="*/ 1 h 15"/>
                  <a:gd name="T4" fmla="*/ 1 w 17"/>
                  <a:gd name="T5" fmla="*/ 2 h 15"/>
                  <a:gd name="T6" fmla="*/ 10 w 17"/>
                  <a:gd name="T7" fmla="*/ 12 h 15"/>
                  <a:gd name="T8" fmla="*/ 17 w 17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5">
                    <a:moveTo>
                      <a:pt x="17" y="15"/>
                    </a:moveTo>
                    <a:cubicBezTo>
                      <a:pt x="16" y="11"/>
                      <a:pt x="15" y="1"/>
                      <a:pt x="13" y="1"/>
                    </a:cubicBezTo>
                    <a:cubicBezTo>
                      <a:pt x="11" y="0"/>
                      <a:pt x="2" y="1"/>
                      <a:pt x="1" y="2"/>
                    </a:cubicBezTo>
                    <a:cubicBezTo>
                      <a:pt x="0" y="4"/>
                      <a:pt x="10" y="12"/>
                      <a:pt x="10" y="12"/>
                    </a:cubicBezTo>
                    <a:lnTo>
                      <a:pt x="17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4" name="Freeform 166"/>
              <p:cNvSpPr/>
              <p:nvPr/>
            </p:nvSpPr>
            <p:spPr bwMode="auto">
              <a:xfrm>
                <a:off x="7106676" y="3107750"/>
                <a:ext cx="69059" cy="26253"/>
              </a:xfrm>
              <a:custGeom>
                <a:avLst/>
                <a:gdLst>
                  <a:gd name="T0" fmla="*/ 32 w 43"/>
                  <a:gd name="T1" fmla="*/ 17 h 17"/>
                  <a:gd name="T2" fmla="*/ 16 w 43"/>
                  <a:gd name="T3" fmla="*/ 13 h 17"/>
                  <a:gd name="T4" fmla="*/ 8 w 43"/>
                  <a:gd name="T5" fmla="*/ 9 h 17"/>
                  <a:gd name="T6" fmla="*/ 19 w 43"/>
                  <a:gd name="T7" fmla="*/ 1 h 17"/>
                  <a:gd name="T8" fmla="*/ 29 w 43"/>
                  <a:gd name="T9" fmla="*/ 3 h 17"/>
                  <a:gd name="T10" fmla="*/ 41 w 43"/>
                  <a:gd name="T11" fmla="*/ 10 h 17"/>
                  <a:gd name="T12" fmla="*/ 40 w 43"/>
                  <a:gd name="T13" fmla="*/ 14 h 17"/>
                  <a:gd name="T14" fmla="*/ 32 w 43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17">
                    <a:moveTo>
                      <a:pt x="32" y="17"/>
                    </a:moveTo>
                    <a:cubicBezTo>
                      <a:pt x="26" y="14"/>
                      <a:pt x="19" y="14"/>
                      <a:pt x="16" y="13"/>
                    </a:cubicBezTo>
                    <a:cubicBezTo>
                      <a:pt x="13" y="12"/>
                      <a:pt x="17" y="17"/>
                      <a:pt x="8" y="9"/>
                    </a:cubicBezTo>
                    <a:cubicBezTo>
                      <a:pt x="0" y="1"/>
                      <a:pt x="12" y="1"/>
                      <a:pt x="19" y="1"/>
                    </a:cubicBezTo>
                    <a:cubicBezTo>
                      <a:pt x="26" y="0"/>
                      <a:pt x="20" y="0"/>
                      <a:pt x="29" y="3"/>
                    </a:cubicBezTo>
                    <a:cubicBezTo>
                      <a:pt x="37" y="6"/>
                      <a:pt x="41" y="10"/>
                      <a:pt x="41" y="10"/>
                    </a:cubicBezTo>
                    <a:cubicBezTo>
                      <a:pt x="41" y="10"/>
                      <a:pt x="43" y="14"/>
                      <a:pt x="40" y="14"/>
                    </a:cubicBezTo>
                    <a:cubicBezTo>
                      <a:pt x="36" y="15"/>
                      <a:pt x="32" y="17"/>
                      <a:pt x="32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5" name="Freeform 167"/>
              <p:cNvSpPr/>
              <p:nvPr/>
            </p:nvSpPr>
            <p:spPr bwMode="auto">
              <a:xfrm>
                <a:off x="7274528" y="3397470"/>
                <a:ext cx="35489" cy="27191"/>
              </a:xfrm>
              <a:custGeom>
                <a:avLst/>
                <a:gdLst>
                  <a:gd name="T0" fmla="*/ 18 w 22"/>
                  <a:gd name="T1" fmla="*/ 0 h 17"/>
                  <a:gd name="T2" fmla="*/ 10 w 22"/>
                  <a:gd name="T3" fmla="*/ 7 h 17"/>
                  <a:gd name="T4" fmla="*/ 1 w 22"/>
                  <a:gd name="T5" fmla="*/ 10 h 17"/>
                  <a:gd name="T6" fmla="*/ 7 w 22"/>
                  <a:gd name="T7" fmla="*/ 17 h 17"/>
                  <a:gd name="T8" fmla="*/ 7 w 22"/>
                  <a:gd name="T9" fmla="*/ 13 h 17"/>
                  <a:gd name="T10" fmla="*/ 17 w 22"/>
                  <a:gd name="T11" fmla="*/ 11 h 17"/>
                  <a:gd name="T12" fmla="*/ 21 w 22"/>
                  <a:gd name="T13" fmla="*/ 6 h 17"/>
                  <a:gd name="T14" fmla="*/ 21 w 22"/>
                  <a:gd name="T15" fmla="*/ 2 h 17"/>
                  <a:gd name="T16" fmla="*/ 18 w 22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17">
                    <a:moveTo>
                      <a:pt x="18" y="0"/>
                    </a:moveTo>
                    <a:cubicBezTo>
                      <a:pt x="16" y="3"/>
                      <a:pt x="13" y="9"/>
                      <a:pt x="10" y="7"/>
                    </a:cubicBezTo>
                    <a:cubicBezTo>
                      <a:pt x="8" y="6"/>
                      <a:pt x="0" y="9"/>
                      <a:pt x="1" y="10"/>
                    </a:cubicBezTo>
                    <a:cubicBezTo>
                      <a:pt x="2" y="11"/>
                      <a:pt x="7" y="17"/>
                      <a:pt x="7" y="17"/>
                    </a:cubicBezTo>
                    <a:cubicBezTo>
                      <a:pt x="7" y="17"/>
                      <a:pt x="5" y="16"/>
                      <a:pt x="7" y="13"/>
                    </a:cubicBezTo>
                    <a:cubicBezTo>
                      <a:pt x="9" y="9"/>
                      <a:pt x="14" y="12"/>
                      <a:pt x="17" y="11"/>
                    </a:cubicBezTo>
                    <a:cubicBezTo>
                      <a:pt x="20" y="9"/>
                      <a:pt x="21" y="7"/>
                      <a:pt x="21" y="6"/>
                    </a:cubicBezTo>
                    <a:cubicBezTo>
                      <a:pt x="22" y="4"/>
                      <a:pt x="22" y="4"/>
                      <a:pt x="21" y="2"/>
                    </a:cubicBezTo>
                    <a:cubicBezTo>
                      <a:pt x="21" y="1"/>
                      <a:pt x="18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6" name="Freeform 168"/>
              <p:cNvSpPr/>
              <p:nvPr/>
            </p:nvSpPr>
            <p:spPr bwMode="auto">
              <a:xfrm>
                <a:off x="7178613" y="3424661"/>
                <a:ext cx="39326" cy="23440"/>
              </a:xfrm>
              <a:custGeom>
                <a:avLst/>
                <a:gdLst>
                  <a:gd name="T0" fmla="*/ 16 w 24"/>
                  <a:gd name="T1" fmla="*/ 12 h 15"/>
                  <a:gd name="T2" fmla="*/ 9 w 24"/>
                  <a:gd name="T3" fmla="*/ 15 h 15"/>
                  <a:gd name="T4" fmla="*/ 1 w 24"/>
                  <a:gd name="T5" fmla="*/ 10 h 15"/>
                  <a:gd name="T6" fmla="*/ 8 w 24"/>
                  <a:gd name="T7" fmla="*/ 5 h 15"/>
                  <a:gd name="T8" fmla="*/ 14 w 24"/>
                  <a:gd name="T9" fmla="*/ 5 h 15"/>
                  <a:gd name="T10" fmla="*/ 16 w 24"/>
                  <a:gd name="T11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15">
                    <a:moveTo>
                      <a:pt x="16" y="12"/>
                    </a:moveTo>
                    <a:cubicBezTo>
                      <a:pt x="11" y="12"/>
                      <a:pt x="11" y="15"/>
                      <a:pt x="9" y="15"/>
                    </a:cubicBezTo>
                    <a:cubicBezTo>
                      <a:pt x="6" y="15"/>
                      <a:pt x="0" y="10"/>
                      <a:pt x="1" y="10"/>
                    </a:cubicBezTo>
                    <a:cubicBezTo>
                      <a:pt x="3" y="9"/>
                      <a:pt x="6" y="5"/>
                      <a:pt x="8" y="5"/>
                    </a:cubicBezTo>
                    <a:cubicBezTo>
                      <a:pt x="9" y="4"/>
                      <a:pt x="5" y="0"/>
                      <a:pt x="14" y="5"/>
                    </a:cubicBezTo>
                    <a:cubicBezTo>
                      <a:pt x="24" y="10"/>
                      <a:pt x="16" y="12"/>
                      <a:pt x="1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7" name="Freeform 169"/>
              <p:cNvSpPr/>
              <p:nvPr/>
            </p:nvSpPr>
            <p:spPr bwMode="auto">
              <a:xfrm>
                <a:off x="7137369" y="3445288"/>
                <a:ext cx="33571" cy="12189"/>
              </a:xfrm>
              <a:custGeom>
                <a:avLst/>
                <a:gdLst>
                  <a:gd name="T0" fmla="*/ 21 w 21"/>
                  <a:gd name="T1" fmla="*/ 6 h 8"/>
                  <a:gd name="T2" fmla="*/ 8 w 21"/>
                  <a:gd name="T3" fmla="*/ 6 h 8"/>
                  <a:gd name="T4" fmla="*/ 3 w 21"/>
                  <a:gd name="T5" fmla="*/ 1 h 8"/>
                  <a:gd name="T6" fmla="*/ 12 w 21"/>
                  <a:gd name="T7" fmla="*/ 1 h 8"/>
                  <a:gd name="T8" fmla="*/ 20 w 21"/>
                  <a:gd name="T9" fmla="*/ 2 h 8"/>
                  <a:gd name="T10" fmla="*/ 21 w 21"/>
                  <a:gd name="T11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8">
                    <a:moveTo>
                      <a:pt x="21" y="6"/>
                    </a:moveTo>
                    <a:cubicBezTo>
                      <a:pt x="16" y="8"/>
                      <a:pt x="8" y="6"/>
                      <a:pt x="8" y="6"/>
                    </a:cubicBezTo>
                    <a:cubicBezTo>
                      <a:pt x="8" y="6"/>
                      <a:pt x="0" y="2"/>
                      <a:pt x="3" y="1"/>
                    </a:cubicBezTo>
                    <a:cubicBezTo>
                      <a:pt x="6" y="0"/>
                      <a:pt x="9" y="1"/>
                      <a:pt x="12" y="1"/>
                    </a:cubicBezTo>
                    <a:cubicBezTo>
                      <a:pt x="15" y="2"/>
                      <a:pt x="20" y="2"/>
                      <a:pt x="20" y="2"/>
                    </a:cubicBezTo>
                    <a:lnTo>
                      <a:pt x="2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8" name="Freeform 170"/>
              <p:cNvSpPr/>
              <p:nvPr/>
            </p:nvSpPr>
            <p:spPr bwMode="auto">
              <a:xfrm>
                <a:off x="7086534" y="3446226"/>
                <a:ext cx="27816" cy="15940"/>
              </a:xfrm>
              <a:custGeom>
                <a:avLst/>
                <a:gdLst>
                  <a:gd name="T0" fmla="*/ 10 w 17"/>
                  <a:gd name="T1" fmla="*/ 10 h 10"/>
                  <a:gd name="T2" fmla="*/ 3 w 17"/>
                  <a:gd name="T3" fmla="*/ 1 h 10"/>
                  <a:gd name="T4" fmla="*/ 15 w 17"/>
                  <a:gd name="T5" fmla="*/ 5 h 10"/>
                  <a:gd name="T6" fmla="*/ 10 w 17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0">
                    <a:moveTo>
                      <a:pt x="10" y="10"/>
                    </a:moveTo>
                    <a:cubicBezTo>
                      <a:pt x="8" y="8"/>
                      <a:pt x="0" y="0"/>
                      <a:pt x="3" y="1"/>
                    </a:cubicBezTo>
                    <a:cubicBezTo>
                      <a:pt x="6" y="2"/>
                      <a:pt x="17" y="4"/>
                      <a:pt x="15" y="5"/>
                    </a:cubicBezTo>
                    <a:cubicBezTo>
                      <a:pt x="13" y="6"/>
                      <a:pt x="10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9" name="Freeform 171"/>
              <p:cNvSpPr/>
              <p:nvPr/>
            </p:nvSpPr>
            <p:spPr bwMode="auto">
              <a:xfrm>
                <a:off x="6867846" y="3325275"/>
                <a:ext cx="38366" cy="36567"/>
              </a:xfrm>
              <a:custGeom>
                <a:avLst/>
                <a:gdLst>
                  <a:gd name="T0" fmla="*/ 20 w 24"/>
                  <a:gd name="T1" fmla="*/ 23 h 23"/>
                  <a:gd name="T2" fmla="*/ 5 w 24"/>
                  <a:gd name="T3" fmla="*/ 16 h 23"/>
                  <a:gd name="T4" fmla="*/ 5 w 24"/>
                  <a:gd name="T5" fmla="*/ 5 h 23"/>
                  <a:gd name="T6" fmla="*/ 14 w 24"/>
                  <a:gd name="T7" fmla="*/ 17 h 23"/>
                  <a:gd name="T8" fmla="*/ 24 w 24"/>
                  <a:gd name="T9" fmla="*/ 23 h 23"/>
                  <a:gd name="T10" fmla="*/ 20 w 24"/>
                  <a:gd name="T11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3">
                    <a:moveTo>
                      <a:pt x="20" y="23"/>
                    </a:moveTo>
                    <a:cubicBezTo>
                      <a:pt x="17" y="22"/>
                      <a:pt x="7" y="19"/>
                      <a:pt x="5" y="16"/>
                    </a:cubicBezTo>
                    <a:cubicBezTo>
                      <a:pt x="4" y="12"/>
                      <a:pt x="0" y="0"/>
                      <a:pt x="5" y="5"/>
                    </a:cubicBezTo>
                    <a:cubicBezTo>
                      <a:pt x="9" y="11"/>
                      <a:pt x="10" y="16"/>
                      <a:pt x="14" y="17"/>
                    </a:cubicBezTo>
                    <a:cubicBezTo>
                      <a:pt x="18" y="19"/>
                      <a:pt x="24" y="23"/>
                      <a:pt x="24" y="23"/>
                    </a:cubicBezTo>
                    <a:lnTo>
                      <a:pt x="20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0" name="Freeform 172"/>
              <p:cNvSpPr/>
              <p:nvPr/>
            </p:nvSpPr>
            <p:spPr bwMode="auto">
              <a:xfrm>
                <a:off x="6903335" y="3344027"/>
                <a:ext cx="30693" cy="23440"/>
              </a:xfrm>
              <a:custGeom>
                <a:avLst/>
                <a:gdLst>
                  <a:gd name="T0" fmla="*/ 12 w 19"/>
                  <a:gd name="T1" fmla="*/ 15 h 15"/>
                  <a:gd name="T2" fmla="*/ 15 w 19"/>
                  <a:gd name="T3" fmla="*/ 10 h 15"/>
                  <a:gd name="T4" fmla="*/ 7 w 19"/>
                  <a:gd name="T5" fmla="*/ 6 h 15"/>
                  <a:gd name="T6" fmla="*/ 2 w 19"/>
                  <a:gd name="T7" fmla="*/ 2 h 15"/>
                  <a:gd name="T8" fmla="*/ 7 w 19"/>
                  <a:gd name="T9" fmla="*/ 11 h 15"/>
                  <a:gd name="T10" fmla="*/ 12 w 19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5">
                    <a:moveTo>
                      <a:pt x="12" y="15"/>
                    </a:moveTo>
                    <a:cubicBezTo>
                      <a:pt x="16" y="13"/>
                      <a:pt x="19" y="11"/>
                      <a:pt x="15" y="10"/>
                    </a:cubicBezTo>
                    <a:cubicBezTo>
                      <a:pt x="11" y="9"/>
                      <a:pt x="13" y="9"/>
                      <a:pt x="7" y="6"/>
                    </a:cubicBezTo>
                    <a:cubicBezTo>
                      <a:pt x="2" y="2"/>
                      <a:pt x="4" y="0"/>
                      <a:pt x="2" y="2"/>
                    </a:cubicBezTo>
                    <a:cubicBezTo>
                      <a:pt x="0" y="4"/>
                      <a:pt x="7" y="11"/>
                      <a:pt x="7" y="11"/>
                    </a:cubicBezTo>
                    <a:lnTo>
                      <a:pt x="12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1" name="Freeform 173"/>
              <p:cNvSpPr/>
              <p:nvPr/>
            </p:nvSpPr>
            <p:spPr bwMode="auto">
              <a:xfrm>
                <a:off x="6528305" y="3366529"/>
                <a:ext cx="89202" cy="195022"/>
              </a:xfrm>
              <a:custGeom>
                <a:avLst/>
                <a:gdLst>
                  <a:gd name="T0" fmla="*/ 28 w 55"/>
                  <a:gd name="T1" fmla="*/ 123 h 124"/>
                  <a:gd name="T2" fmla="*/ 23 w 55"/>
                  <a:gd name="T3" fmla="*/ 109 h 124"/>
                  <a:gd name="T4" fmla="*/ 17 w 55"/>
                  <a:gd name="T5" fmla="*/ 80 h 124"/>
                  <a:gd name="T6" fmla="*/ 13 w 55"/>
                  <a:gd name="T7" fmla="*/ 65 h 124"/>
                  <a:gd name="T8" fmla="*/ 7 w 55"/>
                  <a:gd name="T9" fmla="*/ 47 h 124"/>
                  <a:gd name="T10" fmla="*/ 2 w 55"/>
                  <a:gd name="T11" fmla="*/ 18 h 124"/>
                  <a:gd name="T12" fmla="*/ 1 w 55"/>
                  <a:gd name="T13" fmla="*/ 0 h 124"/>
                  <a:gd name="T14" fmla="*/ 12 w 55"/>
                  <a:gd name="T15" fmla="*/ 9 h 124"/>
                  <a:gd name="T16" fmla="*/ 21 w 55"/>
                  <a:gd name="T17" fmla="*/ 41 h 124"/>
                  <a:gd name="T18" fmla="*/ 26 w 55"/>
                  <a:gd name="T19" fmla="*/ 55 h 124"/>
                  <a:gd name="T20" fmla="*/ 31 w 55"/>
                  <a:gd name="T21" fmla="*/ 58 h 124"/>
                  <a:gd name="T22" fmla="*/ 35 w 55"/>
                  <a:gd name="T23" fmla="*/ 67 h 124"/>
                  <a:gd name="T24" fmla="*/ 33 w 55"/>
                  <a:gd name="T25" fmla="*/ 71 h 124"/>
                  <a:gd name="T26" fmla="*/ 45 w 55"/>
                  <a:gd name="T27" fmla="*/ 79 h 124"/>
                  <a:gd name="T28" fmla="*/ 50 w 55"/>
                  <a:gd name="T29" fmla="*/ 88 h 124"/>
                  <a:gd name="T30" fmla="*/ 39 w 55"/>
                  <a:gd name="T31" fmla="*/ 86 h 124"/>
                  <a:gd name="T32" fmla="*/ 32 w 55"/>
                  <a:gd name="T33" fmla="*/ 80 h 124"/>
                  <a:gd name="T34" fmla="*/ 29 w 55"/>
                  <a:gd name="T35" fmla="*/ 81 h 124"/>
                  <a:gd name="T36" fmla="*/ 29 w 55"/>
                  <a:gd name="T37" fmla="*/ 90 h 124"/>
                  <a:gd name="T38" fmla="*/ 30 w 55"/>
                  <a:gd name="T39" fmla="*/ 104 h 124"/>
                  <a:gd name="T40" fmla="*/ 35 w 55"/>
                  <a:gd name="T41" fmla="*/ 113 h 124"/>
                  <a:gd name="T42" fmla="*/ 40 w 55"/>
                  <a:gd name="T43" fmla="*/ 118 h 124"/>
                  <a:gd name="T44" fmla="*/ 43 w 55"/>
                  <a:gd name="T45" fmla="*/ 123 h 124"/>
                  <a:gd name="T46" fmla="*/ 33 w 55"/>
                  <a:gd name="T47" fmla="*/ 122 h 124"/>
                  <a:gd name="T48" fmla="*/ 28 w 55"/>
                  <a:gd name="T49" fmla="*/ 12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5" h="124">
                    <a:moveTo>
                      <a:pt x="28" y="123"/>
                    </a:moveTo>
                    <a:cubicBezTo>
                      <a:pt x="29" y="121"/>
                      <a:pt x="27" y="121"/>
                      <a:pt x="23" y="109"/>
                    </a:cubicBezTo>
                    <a:cubicBezTo>
                      <a:pt x="18" y="97"/>
                      <a:pt x="17" y="86"/>
                      <a:pt x="17" y="80"/>
                    </a:cubicBezTo>
                    <a:cubicBezTo>
                      <a:pt x="17" y="73"/>
                      <a:pt x="16" y="73"/>
                      <a:pt x="13" y="65"/>
                    </a:cubicBezTo>
                    <a:cubicBezTo>
                      <a:pt x="10" y="57"/>
                      <a:pt x="6" y="51"/>
                      <a:pt x="7" y="47"/>
                    </a:cubicBezTo>
                    <a:cubicBezTo>
                      <a:pt x="7" y="43"/>
                      <a:pt x="3" y="22"/>
                      <a:pt x="2" y="18"/>
                    </a:cubicBezTo>
                    <a:cubicBezTo>
                      <a:pt x="1" y="14"/>
                      <a:pt x="0" y="0"/>
                      <a:pt x="1" y="0"/>
                    </a:cubicBezTo>
                    <a:cubicBezTo>
                      <a:pt x="3" y="0"/>
                      <a:pt x="10" y="5"/>
                      <a:pt x="12" y="9"/>
                    </a:cubicBezTo>
                    <a:cubicBezTo>
                      <a:pt x="14" y="12"/>
                      <a:pt x="18" y="36"/>
                      <a:pt x="21" y="41"/>
                    </a:cubicBezTo>
                    <a:cubicBezTo>
                      <a:pt x="24" y="47"/>
                      <a:pt x="21" y="53"/>
                      <a:pt x="26" y="55"/>
                    </a:cubicBezTo>
                    <a:cubicBezTo>
                      <a:pt x="31" y="58"/>
                      <a:pt x="31" y="50"/>
                      <a:pt x="31" y="58"/>
                    </a:cubicBezTo>
                    <a:cubicBezTo>
                      <a:pt x="31" y="66"/>
                      <a:pt x="38" y="67"/>
                      <a:pt x="35" y="67"/>
                    </a:cubicBezTo>
                    <a:cubicBezTo>
                      <a:pt x="32" y="67"/>
                      <a:pt x="33" y="71"/>
                      <a:pt x="33" y="71"/>
                    </a:cubicBezTo>
                    <a:cubicBezTo>
                      <a:pt x="33" y="71"/>
                      <a:pt x="43" y="77"/>
                      <a:pt x="45" y="79"/>
                    </a:cubicBezTo>
                    <a:cubicBezTo>
                      <a:pt x="47" y="81"/>
                      <a:pt x="55" y="89"/>
                      <a:pt x="50" y="88"/>
                    </a:cubicBezTo>
                    <a:cubicBezTo>
                      <a:pt x="44" y="87"/>
                      <a:pt x="42" y="91"/>
                      <a:pt x="39" y="86"/>
                    </a:cubicBezTo>
                    <a:cubicBezTo>
                      <a:pt x="35" y="82"/>
                      <a:pt x="35" y="82"/>
                      <a:pt x="32" y="80"/>
                    </a:cubicBezTo>
                    <a:cubicBezTo>
                      <a:pt x="30" y="78"/>
                      <a:pt x="28" y="77"/>
                      <a:pt x="29" y="81"/>
                    </a:cubicBezTo>
                    <a:cubicBezTo>
                      <a:pt x="30" y="84"/>
                      <a:pt x="29" y="84"/>
                      <a:pt x="29" y="90"/>
                    </a:cubicBezTo>
                    <a:cubicBezTo>
                      <a:pt x="30" y="96"/>
                      <a:pt x="31" y="101"/>
                      <a:pt x="30" y="104"/>
                    </a:cubicBezTo>
                    <a:cubicBezTo>
                      <a:pt x="29" y="106"/>
                      <a:pt x="33" y="112"/>
                      <a:pt x="35" y="113"/>
                    </a:cubicBezTo>
                    <a:cubicBezTo>
                      <a:pt x="37" y="114"/>
                      <a:pt x="40" y="116"/>
                      <a:pt x="40" y="118"/>
                    </a:cubicBezTo>
                    <a:cubicBezTo>
                      <a:pt x="41" y="119"/>
                      <a:pt x="48" y="123"/>
                      <a:pt x="43" y="123"/>
                    </a:cubicBezTo>
                    <a:cubicBezTo>
                      <a:pt x="38" y="124"/>
                      <a:pt x="33" y="122"/>
                      <a:pt x="33" y="122"/>
                    </a:cubicBezTo>
                    <a:lnTo>
                      <a:pt x="28" y="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2" name="Freeform 174"/>
              <p:cNvSpPr/>
              <p:nvPr/>
            </p:nvSpPr>
            <p:spPr bwMode="auto">
              <a:xfrm>
                <a:off x="6552284" y="3542799"/>
                <a:ext cx="166893" cy="117201"/>
              </a:xfrm>
              <a:custGeom>
                <a:avLst/>
                <a:gdLst>
                  <a:gd name="T0" fmla="*/ 39 w 103"/>
                  <a:gd name="T1" fmla="*/ 39 h 74"/>
                  <a:gd name="T2" fmla="*/ 23 w 103"/>
                  <a:gd name="T3" fmla="*/ 30 h 74"/>
                  <a:gd name="T4" fmla="*/ 14 w 103"/>
                  <a:gd name="T5" fmla="*/ 22 h 74"/>
                  <a:gd name="T6" fmla="*/ 7 w 103"/>
                  <a:gd name="T7" fmla="*/ 25 h 74"/>
                  <a:gd name="T8" fmla="*/ 13 w 103"/>
                  <a:gd name="T9" fmla="*/ 35 h 74"/>
                  <a:gd name="T10" fmla="*/ 13 w 103"/>
                  <a:gd name="T11" fmla="*/ 40 h 74"/>
                  <a:gd name="T12" fmla="*/ 10 w 103"/>
                  <a:gd name="T13" fmla="*/ 48 h 74"/>
                  <a:gd name="T14" fmla="*/ 6 w 103"/>
                  <a:gd name="T15" fmla="*/ 51 h 74"/>
                  <a:gd name="T16" fmla="*/ 3 w 103"/>
                  <a:gd name="T17" fmla="*/ 55 h 74"/>
                  <a:gd name="T18" fmla="*/ 8 w 103"/>
                  <a:gd name="T19" fmla="*/ 65 h 74"/>
                  <a:gd name="T20" fmla="*/ 3 w 103"/>
                  <a:gd name="T21" fmla="*/ 70 h 74"/>
                  <a:gd name="T22" fmla="*/ 10 w 103"/>
                  <a:gd name="T23" fmla="*/ 72 h 74"/>
                  <a:gd name="T24" fmla="*/ 16 w 103"/>
                  <a:gd name="T25" fmla="*/ 66 h 74"/>
                  <a:gd name="T26" fmla="*/ 20 w 103"/>
                  <a:gd name="T27" fmla="*/ 59 h 74"/>
                  <a:gd name="T28" fmla="*/ 28 w 103"/>
                  <a:gd name="T29" fmla="*/ 60 h 74"/>
                  <a:gd name="T30" fmla="*/ 32 w 103"/>
                  <a:gd name="T31" fmla="*/ 62 h 74"/>
                  <a:gd name="T32" fmla="*/ 39 w 103"/>
                  <a:gd name="T33" fmla="*/ 65 h 74"/>
                  <a:gd name="T34" fmla="*/ 40 w 103"/>
                  <a:gd name="T35" fmla="*/ 60 h 74"/>
                  <a:gd name="T36" fmla="*/ 48 w 103"/>
                  <a:gd name="T37" fmla="*/ 54 h 74"/>
                  <a:gd name="T38" fmla="*/ 56 w 103"/>
                  <a:gd name="T39" fmla="*/ 53 h 74"/>
                  <a:gd name="T40" fmla="*/ 56 w 103"/>
                  <a:gd name="T41" fmla="*/ 44 h 74"/>
                  <a:gd name="T42" fmla="*/ 53 w 103"/>
                  <a:gd name="T43" fmla="*/ 39 h 74"/>
                  <a:gd name="T44" fmla="*/ 74 w 103"/>
                  <a:gd name="T45" fmla="*/ 32 h 74"/>
                  <a:gd name="T46" fmla="*/ 85 w 103"/>
                  <a:gd name="T47" fmla="*/ 28 h 74"/>
                  <a:gd name="T48" fmla="*/ 90 w 103"/>
                  <a:gd name="T49" fmla="*/ 15 h 74"/>
                  <a:gd name="T50" fmla="*/ 102 w 103"/>
                  <a:gd name="T51" fmla="*/ 8 h 74"/>
                  <a:gd name="T52" fmla="*/ 96 w 103"/>
                  <a:gd name="T53" fmla="*/ 5 h 74"/>
                  <a:gd name="T54" fmla="*/ 81 w 103"/>
                  <a:gd name="T55" fmla="*/ 18 h 74"/>
                  <a:gd name="T56" fmla="*/ 67 w 103"/>
                  <a:gd name="T57" fmla="*/ 27 h 74"/>
                  <a:gd name="T58" fmla="*/ 58 w 103"/>
                  <a:gd name="T59" fmla="*/ 34 h 74"/>
                  <a:gd name="T60" fmla="*/ 41 w 103"/>
                  <a:gd name="T61" fmla="*/ 36 h 74"/>
                  <a:gd name="T62" fmla="*/ 39 w 103"/>
                  <a:gd name="T63" fmla="*/ 3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3" h="74">
                    <a:moveTo>
                      <a:pt x="39" y="39"/>
                    </a:moveTo>
                    <a:cubicBezTo>
                      <a:pt x="28" y="33"/>
                      <a:pt x="29" y="37"/>
                      <a:pt x="23" y="30"/>
                    </a:cubicBezTo>
                    <a:cubicBezTo>
                      <a:pt x="17" y="24"/>
                      <a:pt x="14" y="22"/>
                      <a:pt x="14" y="22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5"/>
                      <a:pt x="15" y="38"/>
                      <a:pt x="13" y="40"/>
                    </a:cubicBezTo>
                    <a:cubicBezTo>
                      <a:pt x="12" y="41"/>
                      <a:pt x="12" y="48"/>
                      <a:pt x="10" y="48"/>
                    </a:cubicBezTo>
                    <a:cubicBezTo>
                      <a:pt x="9" y="49"/>
                      <a:pt x="9" y="52"/>
                      <a:pt x="6" y="51"/>
                    </a:cubicBezTo>
                    <a:cubicBezTo>
                      <a:pt x="3" y="51"/>
                      <a:pt x="4" y="52"/>
                      <a:pt x="3" y="55"/>
                    </a:cubicBezTo>
                    <a:cubicBezTo>
                      <a:pt x="2" y="57"/>
                      <a:pt x="11" y="64"/>
                      <a:pt x="8" y="65"/>
                    </a:cubicBezTo>
                    <a:cubicBezTo>
                      <a:pt x="4" y="66"/>
                      <a:pt x="0" y="69"/>
                      <a:pt x="3" y="70"/>
                    </a:cubicBezTo>
                    <a:cubicBezTo>
                      <a:pt x="6" y="71"/>
                      <a:pt x="8" y="74"/>
                      <a:pt x="10" y="72"/>
                    </a:cubicBezTo>
                    <a:cubicBezTo>
                      <a:pt x="13" y="71"/>
                      <a:pt x="18" y="69"/>
                      <a:pt x="16" y="66"/>
                    </a:cubicBezTo>
                    <a:cubicBezTo>
                      <a:pt x="14" y="64"/>
                      <a:pt x="18" y="59"/>
                      <a:pt x="20" y="59"/>
                    </a:cubicBezTo>
                    <a:cubicBezTo>
                      <a:pt x="23" y="59"/>
                      <a:pt x="25" y="59"/>
                      <a:pt x="28" y="60"/>
                    </a:cubicBezTo>
                    <a:cubicBezTo>
                      <a:pt x="31" y="60"/>
                      <a:pt x="30" y="62"/>
                      <a:pt x="32" y="62"/>
                    </a:cubicBezTo>
                    <a:cubicBezTo>
                      <a:pt x="34" y="63"/>
                      <a:pt x="35" y="66"/>
                      <a:pt x="39" y="65"/>
                    </a:cubicBezTo>
                    <a:cubicBezTo>
                      <a:pt x="43" y="64"/>
                      <a:pt x="37" y="62"/>
                      <a:pt x="40" y="60"/>
                    </a:cubicBezTo>
                    <a:cubicBezTo>
                      <a:pt x="43" y="58"/>
                      <a:pt x="46" y="55"/>
                      <a:pt x="48" y="54"/>
                    </a:cubicBezTo>
                    <a:cubicBezTo>
                      <a:pt x="51" y="53"/>
                      <a:pt x="56" y="53"/>
                      <a:pt x="56" y="53"/>
                    </a:cubicBezTo>
                    <a:cubicBezTo>
                      <a:pt x="56" y="44"/>
                      <a:pt x="56" y="44"/>
                      <a:pt x="56" y="44"/>
                    </a:cubicBezTo>
                    <a:cubicBezTo>
                      <a:pt x="56" y="44"/>
                      <a:pt x="53" y="41"/>
                      <a:pt x="53" y="39"/>
                    </a:cubicBezTo>
                    <a:cubicBezTo>
                      <a:pt x="54" y="36"/>
                      <a:pt x="72" y="33"/>
                      <a:pt x="74" y="32"/>
                    </a:cubicBezTo>
                    <a:cubicBezTo>
                      <a:pt x="75" y="31"/>
                      <a:pt x="82" y="32"/>
                      <a:pt x="85" y="28"/>
                    </a:cubicBezTo>
                    <a:cubicBezTo>
                      <a:pt x="87" y="24"/>
                      <a:pt x="88" y="17"/>
                      <a:pt x="90" y="15"/>
                    </a:cubicBezTo>
                    <a:cubicBezTo>
                      <a:pt x="93" y="14"/>
                      <a:pt x="102" y="10"/>
                      <a:pt x="102" y="8"/>
                    </a:cubicBezTo>
                    <a:cubicBezTo>
                      <a:pt x="101" y="7"/>
                      <a:pt x="103" y="0"/>
                      <a:pt x="96" y="5"/>
                    </a:cubicBezTo>
                    <a:cubicBezTo>
                      <a:pt x="90" y="10"/>
                      <a:pt x="90" y="13"/>
                      <a:pt x="81" y="18"/>
                    </a:cubicBezTo>
                    <a:cubicBezTo>
                      <a:pt x="72" y="22"/>
                      <a:pt x="69" y="25"/>
                      <a:pt x="67" y="27"/>
                    </a:cubicBezTo>
                    <a:cubicBezTo>
                      <a:pt x="65" y="29"/>
                      <a:pt x="68" y="34"/>
                      <a:pt x="58" y="34"/>
                    </a:cubicBezTo>
                    <a:cubicBezTo>
                      <a:pt x="47" y="34"/>
                      <a:pt x="41" y="36"/>
                      <a:pt x="41" y="36"/>
                    </a:cubicBezTo>
                    <a:lnTo>
                      <a:pt x="39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3" name="Freeform 175"/>
              <p:cNvSpPr/>
              <p:nvPr/>
            </p:nvSpPr>
            <p:spPr bwMode="auto">
              <a:xfrm>
                <a:off x="6426635" y="3656249"/>
                <a:ext cx="193749" cy="212837"/>
              </a:xfrm>
              <a:custGeom>
                <a:avLst/>
                <a:gdLst>
                  <a:gd name="T0" fmla="*/ 98 w 120"/>
                  <a:gd name="T1" fmla="*/ 0 h 135"/>
                  <a:gd name="T2" fmla="*/ 91 w 120"/>
                  <a:gd name="T3" fmla="*/ 6 h 135"/>
                  <a:gd name="T4" fmla="*/ 85 w 120"/>
                  <a:gd name="T5" fmla="*/ 12 h 135"/>
                  <a:gd name="T6" fmla="*/ 89 w 120"/>
                  <a:gd name="T7" fmla="*/ 29 h 135"/>
                  <a:gd name="T8" fmla="*/ 92 w 120"/>
                  <a:gd name="T9" fmla="*/ 41 h 135"/>
                  <a:gd name="T10" fmla="*/ 86 w 120"/>
                  <a:gd name="T11" fmla="*/ 45 h 135"/>
                  <a:gd name="T12" fmla="*/ 81 w 120"/>
                  <a:gd name="T13" fmla="*/ 51 h 135"/>
                  <a:gd name="T14" fmla="*/ 78 w 120"/>
                  <a:gd name="T15" fmla="*/ 55 h 135"/>
                  <a:gd name="T16" fmla="*/ 70 w 120"/>
                  <a:gd name="T17" fmla="*/ 48 h 135"/>
                  <a:gd name="T18" fmla="*/ 65 w 120"/>
                  <a:gd name="T19" fmla="*/ 55 h 135"/>
                  <a:gd name="T20" fmla="*/ 63 w 120"/>
                  <a:gd name="T21" fmla="*/ 60 h 135"/>
                  <a:gd name="T22" fmla="*/ 60 w 120"/>
                  <a:gd name="T23" fmla="*/ 66 h 135"/>
                  <a:gd name="T24" fmla="*/ 51 w 120"/>
                  <a:gd name="T25" fmla="*/ 72 h 135"/>
                  <a:gd name="T26" fmla="*/ 49 w 120"/>
                  <a:gd name="T27" fmla="*/ 77 h 135"/>
                  <a:gd name="T28" fmla="*/ 28 w 120"/>
                  <a:gd name="T29" fmla="*/ 79 h 135"/>
                  <a:gd name="T30" fmla="*/ 21 w 120"/>
                  <a:gd name="T31" fmla="*/ 84 h 135"/>
                  <a:gd name="T32" fmla="*/ 18 w 120"/>
                  <a:gd name="T33" fmla="*/ 90 h 135"/>
                  <a:gd name="T34" fmla="*/ 14 w 120"/>
                  <a:gd name="T35" fmla="*/ 99 h 135"/>
                  <a:gd name="T36" fmla="*/ 2 w 120"/>
                  <a:gd name="T37" fmla="*/ 101 h 135"/>
                  <a:gd name="T38" fmla="*/ 6 w 120"/>
                  <a:gd name="T39" fmla="*/ 109 h 135"/>
                  <a:gd name="T40" fmla="*/ 17 w 120"/>
                  <a:gd name="T41" fmla="*/ 115 h 135"/>
                  <a:gd name="T42" fmla="*/ 21 w 120"/>
                  <a:gd name="T43" fmla="*/ 129 h 135"/>
                  <a:gd name="T44" fmla="*/ 21 w 120"/>
                  <a:gd name="T45" fmla="*/ 130 h 135"/>
                  <a:gd name="T46" fmla="*/ 30 w 120"/>
                  <a:gd name="T47" fmla="*/ 120 h 135"/>
                  <a:gd name="T48" fmla="*/ 36 w 120"/>
                  <a:gd name="T49" fmla="*/ 100 h 135"/>
                  <a:gd name="T50" fmla="*/ 46 w 120"/>
                  <a:gd name="T51" fmla="*/ 103 h 135"/>
                  <a:gd name="T52" fmla="*/ 55 w 120"/>
                  <a:gd name="T53" fmla="*/ 93 h 135"/>
                  <a:gd name="T54" fmla="*/ 58 w 120"/>
                  <a:gd name="T55" fmla="*/ 93 h 135"/>
                  <a:gd name="T56" fmla="*/ 65 w 120"/>
                  <a:gd name="T57" fmla="*/ 98 h 135"/>
                  <a:gd name="T58" fmla="*/ 78 w 120"/>
                  <a:gd name="T59" fmla="*/ 90 h 135"/>
                  <a:gd name="T60" fmla="*/ 77 w 120"/>
                  <a:gd name="T61" fmla="*/ 81 h 135"/>
                  <a:gd name="T62" fmla="*/ 84 w 120"/>
                  <a:gd name="T63" fmla="*/ 78 h 135"/>
                  <a:gd name="T64" fmla="*/ 91 w 120"/>
                  <a:gd name="T65" fmla="*/ 84 h 135"/>
                  <a:gd name="T66" fmla="*/ 112 w 120"/>
                  <a:gd name="T67" fmla="*/ 80 h 135"/>
                  <a:gd name="T68" fmla="*/ 108 w 120"/>
                  <a:gd name="T69" fmla="*/ 67 h 135"/>
                  <a:gd name="T70" fmla="*/ 111 w 120"/>
                  <a:gd name="T71" fmla="*/ 61 h 135"/>
                  <a:gd name="T72" fmla="*/ 108 w 120"/>
                  <a:gd name="T73" fmla="*/ 42 h 135"/>
                  <a:gd name="T74" fmla="*/ 117 w 120"/>
                  <a:gd name="T75" fmla="*/ 33 h 135"/>
                  <a:gd name="T76" fmla="*/ 117 w 120"/>
                  <a:gd name="T77" fmla="*/ 27 h 135"/>
                  <a:gd name="T78" fmla="*/ 109 w 120"/>
                  <a:gd name="T79" fmla="*/ 11 h 135"/>
                  <a:gd name="T80" fmla="*/ 101 w 120"/>
                  <a:gd name="T81" fmla="*/ 4 h 135"/>
                  <a:gd name="T82" fmla="*/ 98 w 120"/>
                  <a:gd name="T83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0" h="135">
                    <a:moveTo>
                      <a:pt x="98" y="0"/>
                    </a:moveTo>
                    <a:cubicBezTo>
                      <a:pt x="97" y="1"/>
                      <a:pt x="93" y="4"/>
                      <a:pt x="91" y="6"/>
                    </a:cubicBezTo>
                    <a:cubicBezTo>
                      <a:pt x="88" y="8"/>
                      <a:pt x="85" y="8"/>
                      <a:pt x="85" y="12"/>
                    </a:cubicBezTo>
                    <a:cubicBezTo>
                      <a:pt x="85" y="17"/>
                      <a:pt x="90" y="22"/>
                      <a:pt x="89" y="29"/>
                    </a:cubicBezTo>
                    <a:cubicBezTo>
                      <a:pt x="87" y="35"/>
                      <a:pt x="97" y="40"/>
                      <a:pt x="92" y="41"/>
                    </a:cubicBezTo>
                    <a:cubicBezTo>
                      <a:pt x="87" y="43"/>
                      <a:pt x="88" y="44"/>
                      <a:pt x="86" y="45"/>
                    </a:cubicBezTo>
                    <a:cubicBezTo>
                      <a:pt x="83" y="47"/>
                      <a:pt x="81" y="51"/>
                      <a:pt x="81" y="51"/>
                    </a:cubicBezTo>
                    <a:cubicBezTo>
                      <a:pt x="81" y="51"/>
                      <a:pt x="84" y="60"/>
                      <a:pt x="78" y="55"/>
                    </a:cubicBezTo>
                    <a:cubicBezTo>
                      <a:pt x="71" y="50"/>
                      <a:pt x="71" y="48"/>
                      <a:pt x="70" y="48"/>
                    </a:cubicBezTo>
                    <a:cubicBezTo>
                      <a:pt x="68" y="48"/>
                      <a:pt x="67" y="54"/>
                      <a:pt x="65" y="55"/>
                    </a:cubicBezTo>
                    <a:cubicBezTo>
                      <a:pt x="63" y="56"/>
                      <a:pt x="64" y="58"/>
                      <a:pt x="63" y="60"/>
                    </a:cubicBezTo>
                    <a:cubicBezTo>
                      <a:pt x="62" y="61"/>
                      <a:pt x="68" y="62"/>
                      <a:pt x="60" y="66"/>
                    </a:cubicBezTo>
                    <a:cubicBezTo>
                      <a:pt x="51" y="69"/>
                      <a:pt x="50" y="70"/>
                      <a:pt x="51" y="72"/>
                    </a:cubicBezTo>
                    <a:cubicBezTo>
                      <a:pt x="51" y="73"/>
                      <a:pt x="64" y="76"/>
                      <a:pt x="49" y="77"/>
                    </a:cubicBezTo>
                    <a:cubicBezTo>
                      <a:pt x="34" y="78"/>
                      <a:pt x="33" y="78"/>
                      <a:pt x="28" y="79"/>
                    </a:cubicBezTo>
                    <a:cubicBezTo>
                      <a:pt x="23" y="79"/>
                      <a:pt x="23" y="81"/>
                      <a:pt x="21" y="84"/>
                    </a:cubicBezTo>
                    <a:cubicBezTo>
                      <a:pt x="18" y="86"/>
                      <a:pt x="20" y="88"/>
                      <a:pt x="18" y="90"/>
                    </a:cubicBezTo>
                    <a:cubicBezTo>
                      <a:pt x="16" y="91"/>
                      <a:pt x="20" y="100"/>
                      <a:pt x="14" y="99"/>
                    </a:cubicBezTo>
                    <a:cubicBezTo>
                      <a:pt x="8" y="98"/>
                      <a:pt x="3" y="99"/>
                      <a:pt x="2" y="101"/>
                    </a:cubicBezTo>
                    <a:cubicBezTo>
                      <a:pt x="1" y="102"/>
                      <a:pt x="0" y="106"/>
                      <a:pt x="6" y="109"/>
                    </a:cubicBezTo>
                    <a:cubicBezTo>
                      <a:pt x="12" y="112"/>
                      <a:pt x="19" y="112"/>
                      <a:pt x="17" y="115"/>
                    </a:cubicBezTo>
                    <a:cubicBezTo>
                      <a:pt x="15" y="118"/>
                      <a:pt x="20" y="128"/>
                      <a:pt x="21" y="129"/>
                    </a:cubicBezTo>
                    <a:cubicBezTo>
                      <a:pt x="21" y="130"/>
                      <a:pt x="18" y="133"/>
                      <a:pt x="21" y="130"/>
                    </a:cubicBezTo>
                    <a:cubicBezTo>
                      <a:pt x="25" y="127"/>
                      <a:pt x="26" y="135"/>
                      <a:pt x="30" y="120"/>
                    </a:cubicBezTo>
                    <a:cubicBezTo>
                      <a:pt x="33" y="105"/>
                      <a:pt x="26" y="98"/>
                      <a:pt x="36" y="100"/>
                    </a:cubicBezTo>
                    <a:cubicBezTo>
                      <a:pt x="46" y="103"/>
                      <a:pt x="44" y="105"/>
                      <a:pt x="46" y="103"/>
                    </a:cubicBezTo>
                    <a:cubicBezTo>
                      <a:pt x="48" y="100"/>
                      <a:pt x="54" y="97"/>
                      <a:pt x="55" y="93"/>
                    </a:cubicBezTo>
                    <a:cubicBezTo>
                      <a:pt x="55" y="90"/>
                      <a:pt x="56" y="90"/>
                      <a:pt x="58" y="93"/>
                    </a:cubicBezTo>
                    <a:cubicBezTo>
                      <a:pt x="61" y="95"/>
                      <a:pt x="59" y="98"/>
                      <a:pt x="65" y="98"/>
                    </a:cubicBezTo>
                    <a:cubicBezTo>
                      <a:pt x="70" y="98"/>
                      <a:pt x="78" y="94"/>
                      <a:pt x="78" y="90"/>
                    </a:cubicBezTo>
                    <a:cubicBezTo>
                      <a:pt x="77" y="87"/>
                      <a:pt x="79" y="82"/>
                      <a:pt x="77" y="81"/>
                    </a:cubicBezTo>
                    <a:cubicBezTo>
                      <a:pt x="76" y="80"/>
                      <a:pt x="80" y="76"/>
                      <a:pt x="84" y="78"/>
                    </a:cubicBezTo>
                    <a:cubicBezTo>
                      <a:pt x="89" y="80"/>
                      <a:pt x="86" y="83"/>
                      <a:pt x="91" y="84"/>
                    </a:cubicBezTo>
                    <a:cubicBezTo>
                      <a:pt x="96" y="84"/>
                      <a:pt x="114" y="84"/>
                      <a:pt x="112" y="80"/>
                    </a:cubicBezTo>
                    <a:cubicBezTo>
                      <a:pt x="109" y="76"/>
                      <a:pt x="110" y="69"/>
                      <a:pt x="108" y="67"/>
                    </a:cubicBezTo>
                    <a:cubicBezTo>
                      <a:pt x="106" y="64"/>
                      <a:pt x="111" y="69"/>
                      <a:pt x="111" y="61"/>
                    </a:cubicBezTo>
                    <a:cubicBezTo>
                      <a:pt x="111" y="53"/>
                      <a:pt x="109" y="53"/>
                      <a:pt x="108" y="42"/>
                    </a:cubicBezTo>
                    <a:cubicBezTo>
                      <a:pt x="108" y="31"/>
                      <a:pt x="117" y="35"/>
                      <a:pt x="117" y="33"/>
                    </a:cubicBezTo>
                    <a:cubicBezTo>
                      <a:pt x="117" y="30"/>
                      <a:pt x="120" y="34"/>
                      <a:pt x="117" y="27"/>
                    </a:cubicBezTo>
                    <a:cubicBezTo>
                      <a:pt x="114" y="20"/>
                      <a:pt x="111" y="12"/>
                      <a:pt x="109" y="11"/>
                    </a:cubicBezTo>
                    <a:cubicBezTo>
                      <a:pt x="107" y="9"/>
                      <a:pt x="101" y="4"/>
                      <a:pt x="101" y="4"/>
                    </a:cubicBezTo>
                    <a:lnTo>
                      <a:pt x="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4" name="Freeform 176"/>
              <p:cNvSpPr/>
              <p:nvPr/>
            </p:nvSpPr>
            <p:spPr bwMode="auto">
              <a:xfrm>
                <a:off x="6305781" y="3946907"/>
                <a:ext cx="37407" cy="56256"/>
              </a:xfrm>
              <a:custGeom>
                <a:avLst/>
                <a:gdLst>
                  <a:gd name="T0" fmla="*/ 15 w 23"/>
                  <a:gd name="T1" fmla="*/ 0 h 36"/>
                  <a:gd name="T2" fmla="*/ 5 w 23"/>
                  <a:gd name="T3" fmla="*/ 11 h 36"/>
                  <a:gd name="T4" fmla="*/ 13 w 23"/>
                  <a:gd name="T5" fmla="*/ 34 h 36"/>
                  <a:gd name="T6" fmla="*/ 16 w 23"/>
                  <a:gd name="T7" fmla="*/ 29 h 36"/>
                  <a:gd name="T8" fmla="*/ 20 w 23"/>
                  <a:gd name="T9" fmla="*/ 24 h 36"/>
                  <a:gd name="T10" fmla="*/ 21 w 23"/>
                  <a:gd name="T11" fmla="*/ 17 h 36"/>
                  <a:gd name="T12" fmla="*/ 20 w 23"/>
                  <a:gd name="T13" fmla="*/ 10 h 36"/>
                  <a:gd name="T14" fmla="*/ 15 w 23"/>
                  <a:gd name="T1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36">
                    <a:moveTo>
                      <a:pt x="15" y="0"/>
                    </a:moveTo>
                    <a:cubicBezTo>
                      <a:pt x="8" y="4"/>
                      <a:pt x="0" y="4"/>
                      <a:pt x="5" y="11"/>
                    </a:cubicBezTo>
                    <a:cubicBezTo>
                      <a:pt x="11" y="17"/>
                      <a:pt x="15" y="36"/>
                      <a:pt x="13" y="34"/>
                    </a:cubicBezTo>
                    <a:cubicBezTo>
                      <a:pt x="12" y="32"/>
                      <a:pt x="13" y="33"/>
                      <a:pt x="16" y="29"/>
                    </a:cubicBezTo>
                    <a:cubicBezTo>
                      <a:pt x="19" y="26"/>
                      <a:pt x="22" y="26"/>
                      <a:pt x="20" y="24"/>
                    </a:cubicBezTo>
                    <a:cubicBezTo>
                      <a:pt x="18" y="22"/>
                      <a:pt x="19" y="19"/>
                      <a:pt x="21" y="17"/>
                    </a:cubicBezTo>
                    <a:cubicBezTo>
                      <a:pt x="23" y="15"/>
                      <a:pt x="22" y="15"/>
                      <a:pt x="20" y="10"/>
                    </a:cubicBezTo>
                    <a:cubicBezTo>
                      <a:pt x="19" y="5"/>
                      <a:pt x="15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5" name="Freeform 177"/>
              <p:cNvSpPr/>
              <p:nvPr/>
            </p:nvSpPr>
            <p:spPr bwMode="auto">
              <a:xfrm>
                <a:off x="6373881" y="3946907"/>
                <a:ext cx="30693" cy="25316"/>
              </a:xfrm>
              <a:custGeom>
                <a:avLst/>
                <a:gdLst>
                  <a:gd name="T0" fmla="*/ 1 w 19"/>
                  <a:gd name="T1" fmla="*/ 12 h 16"/>
                  <a:gd name="T2" fmla="*/ 17 w 19"/>
                  <a:gd name="T3" fmla="*/ 11 h 16"/>
                  <a:gd name="T4" fmla="*/ 14 w 19"/>
                  <a:gd name="T5" fmla="*/ 3 h 16"/>
                  <a:gd name="T6" fmla="*/ 4 w 19"/>
                  <a:gd name="T7" fmla="*/ 10 h 16"/>
                  <a:gd name="T8" fmla="*/ 1 w 19"/>
                  <a:gd name="T9" fmla="*/ 1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6">
                    <a:moveTo>
                      <a:pt x="1" y="12"/>
                    </a:moveTo>
                    <a:cubicBezTo>
                      <a:pt x="0" y="13"/>
                      <a:pt x="19" y="16"/>
                      <a:pt x="17" y="11"/>
                    </a:cubicBezTo>
                    <a:cubicBezTo>
                      <a:pt x="14" y="7"/>
                      <a:pt x="19" y="6"/>
                      <a:pt x="14" y="3"/>
                    </a:cubicBezTo>
                    <a:cubicBezTo>
                      <a:pt x="10" y="0"/>
                      <a:pt x="4" y="10"/>
                      <a:pt x="4" y="10"/>
                    </a:cubicBezTo>
                    <a:lnTo>
                      <a:pt x="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6" name="Freeform 178"/>
              <p:cNvSpPr/>
              <p:nvPr/>
            </p:nvSpPr>
            <p:spPr bwMode="auto">
              <a:xfrm>
                <a:off x="6428553" y="3918779"/>
                <a:ext cx="14388" cy="14064"/>
              </a:xfrm>
              <a:custGeom>
                <a:avLst/>
                <a:gdLst>
                  <a:gd name="T0" fmla="*/ 3 w 9"/>
                  <a:gd name="T1" fmla="*/ 9 h 9"/>
                  <a:gd name="T2" fmla="*/ 9 w 9"/>
                  <a:gd name="T3" fmla="*/ 5 h 9"/>
                  <a:gd name="T4" fmla="*/ 3 w 9"/>
                  <a:gd name="T5" fmla="*/ 1 h 9"/>
                  <a:gd name="T6" fmla="*/ 3 w 9"/>
                  <a:gd name="T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cubicBezTo>
                      <a:pt x="4" y="9"/>
                      <a:pt x="9" y="8"/>
                      <a:pt x="9" y="5"/>
                    </a:cubicBezTo>
                    <a:cubicBezTo>
                      <a:pt x="9" y="3"/>
                      <a:pt x="5" y="0"/>
                      <a:pt x="3" y="1"/>
                    </a:cubicBezTo>
                    <a:cubicBezTo>
                      <a:pt x="0" y="2"/>
                      <a:pt x="3" y="9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7" name="Freeform 179"/>
              <p:cNvSpPr/>
              <p:nvPr/>
            </p:nvSpPr>
            <p:spPr bwMode="auto">
              <a:xfrm>
                <a:off x="6431430" y="3893464"/>
                <a:ext cx="29734" cy="20627"/>
              </a:xfrm>
              <a:custGeom>
                <a:avLst/>
                <a:gdLst>
                  <a:gd name="T0" fmla="*/ 16 w 18"/>
                  <a:gd name="T1" fmla="*/ 13 h 13"/>
                  <a:gd name="T2" fmla="*/ 4 w 18"/>
                  <a:gd name="T3" fmla="*/ 9 h 13"/>
                  <a:gd name="T4" fmla="*/ 6 w 18"/>
                  <a:gd name="T5" fmla="*/ 2 h 13"/>
                  <a:gd name="T6" fmla="*/ 16 w 18"/>
                  <a:gd name="T7" fmla="*/ 5 h 13"/>
                  <a:gd name="T8" fmla="*/ 16 w 18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3">
                    <a:moveTo>
                      <a:pt x="16" y="13"/>
                    </a:moveTo>
                    <a:cubicBezTo>
                      <a:pt x="13" y="12"/>
                      <a:pt x="9" y="13"/>
                      <a:pt x="4" y="9"/>
                    </a:cubicBezTo>
                    <a:cubicBezTo>
                      <a:pt x="0" y="5"/>
                      <a:pt x="5" y="3"/>
                      <a:pt x="6" y="2"/>
                    </a:cubicBezTo>
                    <a:cubicBezTo>
                      <a:pt x="6" y="0"/>
                      <a:pt x="18" y="4"/>
                      <a:pt x="16" y="5"/>
                    </a:cubicBezTo>
                    <a:cubicBezTo>
                      <a:pt x="15" y="6"/>
                      <a:pt x="16" y="13"/>
                      <a:pt x="16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8" name="Freeform 180"/>
              <p:cNvSpPr/>
              <p:nvPr/>
            </p:nvSpPr>
            <p:spPr bwMode="auto">
              <a:xfrm>
                <a:off x="6336474" y="4053794"/>
                <a:ext cx="82487" cy="99386"/>
              </a:xfrm>
              <a:custGeom>
                <a:avLst/>
                <a:gdLst>
                  <a:gd name="T0" fmla="*/ 19 w 51"/>
                  <a:gd name="T1" fmla="*/ 38 h 63"/>
                  <a:gd name="T2" fmla="*/ 19 w 51"/>
                  <a:gd name="T3" fmla="*/ 29 h 63"/>
                  <a:gd name="T4" fmla="*/ 28 w 51"/>
                  <a:gd name="T5" fmla="*/ 22 h 63"/>
                  <a:gd name="T6" fmla="*/ 20 w 51"/>
                  <a:gd name="T7" fmla="*/ 5 h 63"/>
                  <a:gd name="T8" fmla="*/ 12 w 51"/>
                  <a:gd name="T9" fmla="*/ 2 h 63"/>
                  <a:gd name="T10" fmla="*/ 3 w 51"/>
                  <a:gd name="T11" fmla="*/ 14 h 63"/>
                  <a:gd name="T12" fmla="*/ 2 w 51"/>
                  <a:gd name="T13" fmla="*/ 21 h 63"/>
                  <a:gd name="T14" fmla="*/ 1 w 51"/>
                  <a:gd name="T15" fmla="*/ 25 h 63"/>
                  <a:gd name="T16" fmla="*/ 9 w 51"/>
                  <a:gd name="T17" fmla="*/ 34 h 63"/>
                  <a:gd name="T18" fmla="*/ 7 w 51"/>
                  <a:gd name="T19" fmla="*/ 41 h 63"/>
                  <a:gd name="T20" fmla="*/ 14 w 51"/>
                  <a:gd name="T21" fmla="*/ 47 h 63"/>
                  <a:gd name="T22" fmla="*/ 12 w 51"/>
                  <a:gd name="T23" fmla="*/ 53 h 63"/>
                  <a:gd name="T24" fmla="*/ 12 w 51"/>
                  <a:gd name="T25" fmla="*/ 55 h 63"/>
                  <a:gd name="T26" fmla="*/ 24 w 51"/>
                  <a:gd name="T27" fmla="*/ 62 h 63"/>
                  <a:gd name="T28" fmla="*/ 19 w 51"/>
                  <a:gd name="T29" fmla="*/ 54 h 63"/>
                  <a:gd name="T30" fmla="*/ 27 w 51"/>
                  <a:gd name="T31" fmla="*/ 50 h 63"/>
                  <a:gd name="T32" fmla="*/ 47 w 51"/>
                  <a:gd name="T33" fmla="*/ 63 h 63"/>
                  <a:gd name="T34" fmla="*/ 49 w 51"/>
                  <a:gd name="T35" fmla="*/ 59 h 63"/>
                  <a:gd name="T36" fmla="*/ 48 w 51"/>
                  <a:gd name="T37" fmla="*/ 50 h 63"/>
                  <a:gd name="T38" fmla="*/ 44 w 51"/>
                  <a:gd name="T39" fmla="*/ 48 h 63"/>
                  <a:gd name="T40" fmla="*/ 34 w 51"/>
                  <a:gd name="T41" fmla="*/ 45 h 63"/>
                  <a:gd name="T42" fmla="*/ 27 w 51"/>
                  <a:gd name="T43" fmla="*/ 44 h 63"/>
                  <a:gd name="T44" fmla="*/ 19 w 51"/>
                  <a:gd name="T45" fmla="*/ 38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1" h="63">
                    <a:moveTo>
                      <a:pt x="19" y="38"/>
                    </a:moveTo>
                    <a:cubicBezTo>
                      <a:pt x="17" y="35"/>
                      <a:pt x="15" y="32"/>
                      <a:pt x="19" y="29"/>
                    </a:cubicBezTo>
                    <a:cubicBezTo>
                      <a:pt x="24" y="26"/>
                      <a:pt x="30" y="27"/>
                      <a:pt x="28" y="22"/>
                    </a:cubicBezTo>
                    <a:cubicBezTo>
                      <a:pt x="26" y="19"/>
                      <a:pt x="20" y="7"/>
                      <a:pt x="20" y="5"/>
                    </a:cubicBezTo>
                    <a:cubicBezTo>
                      <a:pt x="20" y="4"/>
                      <a:pt x="13" y="0"/>
                      <a:pt x="12" y="2"/>
                    </a:cubicBezTo>
                    <a:cubicBezTo>
                      <a:pt x="10" y="4"/>
                      <a:pt x="3" y="14"/>
                      <a:pt x="3" y="14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21"/>
                      <a:pt x="2" y="24"/>
                      <a:pt x="1" y="25"/>
                    </a:cubicBezTo>
                    <a:cubicBezTo>
                      <a:pt x="0" y="27"/>
                      <a:pt x="6" y="33"/>
                      <a:pt x="9" y="34"/>
                    </a:cubicBezTo>
                    <a:cubicBezTo>
                      <a:pt x="12" y="36"/>
                      <a:pt x="6" y="38"/>
                      <a:pt x="7" y="41"/>
                    </a:cubicBezTo>
                    <a:cubicBezTo>
                      <a:pt x="8" y="43"/>
                      <a:pt x="14" y="47"/>
                      <a:pt x="14" y="47"/>
                    </a:cubicBezTo>
                    <a:cubicBezTo>
                      <a:pt x="12" y="53"/>
                      <a:pt x="12" y="53"/>
                      <a:pt x="12" y="53"/>
                    </a:cubicBezTo>
                    <a:cubicBezTo>
                      <a:pt x="12" y="53"/>
                      <a:pt x="5" y="53"/>
                      <a:pt x="12" y="55"/>
                    </a:cubicBezTo>
                    <a:cubicBezTo>
                      <a:pt x="19" y="58"/>
                      <a:pt x="24" y="63"/>
                      <a:pt x="24" y="62"/>
                    </a:cubicBezTo>
                    <a:cubicBezTo>
                      <a:pt x="23" y="61"/>
                      <a:pt x="19" y="54"/>
                      <a:pt x="19" y="54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7" y="63"/>
                      <a:pt x="47" y="60"/>
                      <a:pt x="49" y="59"/>
                    </a:cubicBezTo>
                    <a:cubicBezTo>
                      <a:pt x="51" y="57"/>
                      <a:pt x="48" y="50"/>
                      <a:pt x="48" y="50"/>
                    </a:cubicBezTo>
                    <a:cubicBezTo>
                      <a:pt x="48" y="50"/>
                      <a:pt x="51" y="49"/>
                      <a:pt x="44" y="48"/>
                    </a:cubicBezTo>
                    <a:cubicBezTo>
                      <a:pt x="37" y="46"/>
                      <a:pt x="37" y="45"/>
                      <a:pt x="34" y="45"/>
                    </a:cubicBezTo>
                    <a:cubicBezTo>
                      <a:pt x="32" y="45"/>
                      <a:pt x="31" y="47"/>
                      <a:pt x="27" y="44"/>
                    </a:cubicBezTo>
                    <a:cubicBezTo>
                      <a:pt x="24" y="42"/>
                      <a:pt x="19" y="38"/>
                      <a:pt x="19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9" name="Freeform 181"/>
              <p:cNvSpPr/>
              <p:nvPr/>
            </p:nvSpPr>
            <p:spPr bwMode="auto">
              <a:xfrm>
                <a:off x="6381554" y="4191623"/>
                <a:ext cx="101671" cy="65632"/>
              </a:xfrm>
              <a:custGeom>
                <a:avLst/>
                <a:gdLst>
                  <a:gd name="T0" fmla="*/ 44 w 63"/>
                  <a:gd name="T1" fmla="*/ 0 h 42"/>
                  <a:gd name="T2" fmla="*/ 31 w 63"/>
                  <a:gd name="T3" fmla="*/ 13 h 42"/>
                  <a:gd name="T4" fmla="*/ 23 w 63"/>
                  <a:gd name="T5" fmla="*/ 11 h 42"/>
                  <a:gd name="T6" fmla="*/ 14 w 63"/>
                  <a:gd name="T7" fmla="*/ 14 h 42"/>
                  <a:gd name="T8" fmla="*/ 13 w 63"/>
                  <a:gd name="T9" fmla="*/ 20 h 42"/>
                  <a:gd name="T10" fmla="*/ 6 w 63"/>
                  <a:gd name="T11" fmla="*/ 29 h 42"/>
                  <a:gd name="T12" fmla="*/ 26 w 63"/>
                  <a:gd name="T13" fmla="*/ 26 h 42"/>
                  <a:gd name="T14" fmla="*/ 35 w 63"/>
                  <a:gd name="T15" fmla="*/ 29 h 42"/>
                  <a:gd name="T16" fmla="*/ 43 w 63"/>
                  <a:gd name="T17" fmla="*/ 39 h 42"/>
                  <a:gd name="T18" fmla="*/ 53 w 63"/>
                  <a:gd name="T19" fmla="*/ 40 h 42"/>
                  <a:gd name="T20" fmla="*/ 52 w 63"/>
                  <a:gd name="T21" fmla="*/ 30 h 42"/>
                  <a:gd name="T22" fmla="*/ 61 w 63"/>
                  <a:gd name="T23" fmla="*/ 25 h 42"/>
                  <a:gd name="T24" fmla="*/ 62 w 63"/>
                  <a:gd name="T25" fmla="*/ 15 h 42"/>
                  <a:gd name="T26" fmla="*/ 54 w 63"/>
                  <a:gd name="T27" fmla="*/ 7 h 42"/>
                  <a:gd name="T28" fmla="*/ 44 w 63"/>
                  <a:gd name="T2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" h="42">
                    <a:moveTo>
                      <a:pt x="44" y="0"/>
                    </a:moveTo>
                    <a:cubicBezTo>
                      <a:pt x="38" y="5"/>
                      <a:pt x="38" y="15"/>
                      <a:pt x="31" y="13"/>
                    </a:cubicBezTo>
                    <a:cubicBezTo>
                      <a:pt x="23" y="11"/>
                      <a:pt x="33" y="14"/>
                      <a:pt x="23" y="11"/>
                    </a:cubicBezTo>
                    <a:cubicBezTo>
                      <a:pt x="14" y="8"/>
                      <a:pt x="16" y="11"/>
                      <a:pt x="14" y="14"/>
                    </a:cubicBezTo>
                    <a:cubicBezTo>
                      <a:pt x="12" y="16"/>
                      <a:pt x="13" y="20"/>
                      <a:pt x="13" y="20"/>
                    </a:cubicBezTo>
                    <a:cubicBezTo>
                      <a:pt x="13" y="20"/>
                      <a:pt x="0" y="29"/>
                      <a:pt x="6" y="29"/>
                    </a:cubicBezTo>
                    <a:cubicBezTo>
                      <a:pt x="12" y="28"/>
                      <a:pt x="18" y="27"/>
                      <a:pt x="26" y="26"/>
                    </a:cubicBezTo>
                    <a:cubicBezTo>
                      <a:pt x="35" y="24"/>
                      <a:pt x="38" y="27"/>
                      <a:pt x="35" y="29"/>
                    </a:cubicBezTo>
                    <a:cubicBezTo>
                      <a:pt x="33" y="30"/>
                      <a:pt x="38" y="37"/>
                      <a:pt x="43" y="39"/>
                    </a:cubicBezTo>
                    <a:cubicBezTo>
                      <a:pt x="47" y="40"/>
                      <a:pt x="54" y="42"/>
                      <a:pt x="53" y="40"/>
                    </a:cubicBezTo>
                    <a:cubicBezTo>
                      <a:pt x="53" y="37"/>
                      <a:pt x="52" y="35"/>
                      <a:pt x="52" y="30"/>
                    </a:cubicBezTo>
                    <a:cubicBezTo>
                      <a:pt x="51" y="26"/>
                      <a:pt x="61" y="25"/>
                      <a:pt x="61" y="25"/>
                    </a:cubicBezTo>
                    <a:cubicBezTo>
                      <a:pt x="61" y="25"/>
                      <a:pt x="63" y="16"/>
                      <a:pt x="62" y="15"/>
                    </a:cubicBezTo>
                    <a:cubicBezTo>
                      <a:pt x="60" y="14"/>
                      <a:pt x="56" y="9"/>
                      <a:pt x="54" y="7"/>
                    </a:cubicBezTo>
                    <a:cubicBezTo>
                      <a:pt x="52" y="4"/>
                      <a:pt x="44" y="0"/>
                      <a:pt x="4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0" name="Freeform 182"/>
              <p:cNvSpPr/>
              <p:nvPr/>
            </p:nvSpPr>
            <p:spPr bwMode="auto">
              <a:xfrm>
                <a:off x="6191641" y="4229127"/>
                <a:ext cx="180321" cy="162206"/>
              </a:xfrm>
              <a:custGeom>
                <a:avLst/>
                <a:gdLst>
                  <a:gd name="T0" fmla="*/ 94 w 112"/>
                  <a:gd name="T1" fmla="*/ 29 h 103"/>
                  <a:gd name="T2" fmla="*/ 97 w 112"/>
                  <a:gd name="T3" fmla="*/ 42 h 103"/>
                  <a:gd name="T4" fmla="*/ 107 w 112"/>
                  <a:gd name="T5" fmla="*/ 51 h 103"/>
                  <a:gd name="T6" fmla="*/ 102 w 112"/>
                  <a:gd name="T7" fmla="*/ 58 h 103"/>
                  <a:gd name="T8" fmla="*/ 94 w 112"/>
                  <a:gd name="T9" fmla="*/ 67 h 103"/>
                  <a:gd name="T10" fmla="*/ 99 w 112"/>
                  <a:gd name="T11" fmla="*/ 83 h 103"/>
                  <a:gd name="T12" fmla="*/ 91 w 112"/>
                  <a:gd name="T13" fmla="*/ 84 h 103"/>
                  <a:gd name="T14" fmla="*/ 89 w 112"/>
                  <a:gd name="T15" fmla="*/ 88 h 103"/>
                  <a:gd name="T16" fmla="*/ 91 w 112"/>
                  <a:gd name="T17" fmla="*/ 100 h 103"/>
                  <a:gd name="T18" fmla="*/ 82 w 112"/>
                  <a:gd name="T19" fmla="*/ 101 h 103"/>
                  <a:gd name="T20" fmla="*/ 65 w 112"/>
                  <a:gd name="T21" fmla="*/ 101 h 103"/>
                  <a:gd name="T22" fmla="*/ 49 w 112"/>
                  <a:gd name="T23" fmla="*/ 96 h 103"/>
                  <a:gd name="T24" fmla="*/ 36 w 112"/>
                  <a:gd name="T25" fmla="*/ 95 h 103"/>
                  <a:gd name="T26" fmla="*/ 22 w 112"/>
                  <a:gd name="T27" fmla="*/ 88 h 103"/>
                  <a:gd name="T28" fmla="*/ 9 w 112"/>
                  <a:gd name="T29" fmla="*/ 81 h 103"/>
                  <a:gd name="T30" fmla="*/ 2 w 112"/>
                  <a:gd name="T31" fmla="*/ 67 h 103"/>
                  <a:gd name="T32" fmla="*/ 9 w 112"/>
                  <a:gd name="T33" fmla="*/ 47 h 103"/>
                  <a:gd name="T34" fmla="*/ 23 w 112"/>
                  <a:gd name="T35" fmla="*/ 57 h 103"/>
                  <a:gd name="T36" fmla="*/ 37 w 112"/>
                  <a:gd name="T37" fmla="*/ 43 h 103"/>
                  <a:gd name="T38" fmla="*/ 56 w 112"/>
                  <a:gd name="T39" fmla="*/ 30 h 103"/>
                  <a:gd name="T40" fmla="*/ 61 w 112"/>
                  <a:gd name="T41" fmla="*/ 27 h 103"/>
                  <a:gd name="T42" fmla="*/ 65 w 112"/>
                  <a:gd name="T43" fmla="*/ 15 h 103"/>
                  <a:gd name="T44" fmla="*/ 76 w 112"/>
                  <a:gd name="T45" fmla="*/ 3 h 103"/>
                  <a:gd name="T46" fmla="*/ 102 w 112"/>
                  <a:gd name="T47" fmla="*/ 15 h 103"/>
                  <a:gd name="T48" fmla="*/ 94 w 112"/>
                  <a:gd name="T49" fmla="*/ 29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2" h="103">
                    <a:moveTo>
                      <a:pt x="94" y="29"/>
                    </a:moveTo>
                    <a:cubicBezTo>
                      <a:pt x="91" y="34"/>
                      <a:pt x="96" y="40"/>
                      <a:pt x="97" y="42"/>
                    </a:cubicBezTo>
                    <a:cubicBezTo>
                      <a:pt x="98" y="44"/>
                      <a:pt x="112" y="45"/>
                      <a:pt x="107" y="51"/>
                    </a:cubicBezTo>
                    <a:cubicBezTo>
                      <a:pt x="103" y="56"/>
                      <a:pt x="100" y="56"/>
                      <a:pt x="102" y="58"/>
                    </a:cubicBezTo>
                    <a:cubicBezTo>
                      <a:pt x="105" y="60"/>
                      <a:pt x="95" y="60"/>
                      <a:pt x="94" y="67"/>
                    </a:cubicBezTo>
                    <a:cubicBezTo>
                      <a:pt x="93" y="74"/>
                      <a:pt x="100" y="83"/>
                      <a:pt x="99" y="83"/>
                    </a:cubicBezTo>
                    <a:cubicBezTo>
                      <a:pt x="97" y="83"/>
                      <a:pt x="93" y="83"/>
                      <a:pt x="91" y="84"/>
                    </a:cubicBezTo>
                    <a:cubicBezTo>
                      <a:pt x="88" y="84"/>
                      <a:pt x="89" y="83"/>
                      <a:pt x="89" y="88"/>
                    </a:cubicBezTo>
                    <a:cubicBezTo>
                      <a:pt x="90" y="93"/>
                      <a:pt x="91" y="100"/>
                      <a:pt x="91" y="100"/>
                    </a:cubicBezTo>
                    <a:cubicBezTo>
                      <a:pt x="91" y="100"/>
                      <a:pt x="85" y="103"/>
                      <a:pt x="82" y="101"/>
                    </a:cubicBezTo>
                    <a:cubicBezTo>
                      <a:pt x="79" y="99"/>
                      <a:pt x="69" y="100"/>
                      <a:pt x="65" y="101"/>
                    </a:cubicBezTo>
                    <a:cubicBezTo>
                      <a:pt x="61" y="102"/>
                      <a:pt x="53" y="96"/>
                      <a:pt x="49" y="96"/>
                    </a:cubicBezTo>
                    <a:cubicBezTo>
                      <a:pt x="45" y="96"/>
                      <a:pt x="45" y="97"/>
                      <a:pt x="36" y="95"/>
                    </a:cubicBezTo>
                    <a:cubicBezTo>
                      <a:pt x="27" y="92"/>
                      <a:pt x="29" y="90"/>
                      <a:pt x="22" y="88"/>
                    </a:cubicBezTo>
                    <a:cubicBezTo>
                      <a:pt x="16" y="86"/>
                      <a:pt x="14" y="92"/>
                      <a:pt x="9" y="81"/>
                    </a:cubicBezTo>
                    <a:cubicBezTo>
                      <a:pt x="4" y="71"/>
                      <a:pt x="3" y="71"/>
                      <a:pt x="2" y="67"/>
                    </a:cubicBezTo>
                    <a:cubicBezTo>
                      <a:pt x="0" y="64"/>
                      <a:pt x="9" y="49"/>
                      <a:pt x="9" y="47"/>
                    </a:cubicBezTo>
                    <a:cubicBezTo>
                      <a:pt x="10" y="45"/>
                      <a:pt x="23" y="56"/>
                      <a:pt x="23" y="57"/>
                    </a:cubicBezTo>
                    <a:cubicBezTo>
                      <a:pt x="24" y="58"/>
                      <a:pt x="39" y="45"/>
                      <a:pt x="37" y="43"/>
                    </a:cubicBezTo>
                    <a:cubicBezTo>
                      <a:pt x="35" y="41"/>
                      <a:pt x="56" y="34"/>
                      <a:pt x="56" y="30"/>
                    </a:cubicBezTo>
                    <a:cubicBezTo>
                      <a:pt x="57" y="27"/>
                      <a:pt x="59" y="26"/>
                      <a:pt x="61" y="27"/>
                    </a:cubicBezTo>
                    <a:cubicBezTo>
                      <a:pt x="64" y="29"/>
                      <a:pt x="65" y="19"/>
                      <a:pt x="65" y="15"/>
                    </a:cubicBezTo>
                    <a:cubicBezTo>
                      <a:pt x="65" y="10"/>
                      <a:pt x="72" y="5"/>
                      <a:pt x="76" y="3"/>
                    </a:cubicBezTo>
                    <a:cubicBezTo>
                      <a:pt x="80" y="0"/>
                      <a:pt x="103" y="17"/>
                      <a:pt x="102" y="15"/>
                    </a:cubicBezTo>
                    <a:cubicBezTo>
                      <a:pt x="101" y="12"/>
                      <a:pt x="94" y="29"/>
                      <a:pt x="94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1" name="Freeform 183"/>
              <p:cNvSpPr/>
              <p:nvPr/>
            </p:nvSpPr>
            <p:spPr bwMode="auto">
              <a:xfrm>
                <a:off x="6580100" y="4333201"/>
                <a:ext cx="389417" cy="161268"/>
              </a:xfrm>
              <a:custGeom>
                <a:avLst/>
                <a:gdLst>
                  <a:gd name="T0" fmla="*/ 35 w 241"/>
                  <a:gd name="T1" fmla="*/ 39 h 102"/>
                  <a:gd name="T2" fmla="*/ 70 w 241"/>
                  <a:gd name="T3" fmla="*/ 45 h 102"/>
                  <a:gd name="T4" fmla="*/ 93 w 241"/>
                  <a:gd name="T5" fmla="*/ 59 h 102"/>
                  <a:gd name="T6" fmla="*/ 95 w 241"/>
                  <a:gd name="T7" fmla="*/ 68 h 102"/>
                  <a:gd name="T8" fmla="*/ 87 w 241"/>
                  <a:gd name="T9" fmla="*/ 78 h 102"/>
                  <a:gd name="T10" fmla="*/ 99 w 241"/>
                  <a:gd name="T11" fmla="*/ 81 h 102"/>
                  <a:gd name="T12" fmla="*/ 117 w 241"/>
                  <a:gd name="T13" fmla="*/ 79 h 102"/>
                  <a:gd name="T14" fmla="*/ 133 w 241"/>
                  <a:gd name="T15" fmla="*/ 87 h 102"/>
                  <a:gd name="T16" fmla="*/ 139 w 241"/>
                  <a:gd name="T17" fmla="*/ 89 h 102"/>
                  <a:gd name="T18" fmla="*/ 150 w 241"/>
                  <a:gd name="T19" fmla="*/ 86 h 102"/>
                  <a:gd name="T20" fmla="*/ 162 w 241"/>
                  <a:gd name="T21" fmla="*/ 77 h 102"/>
                  <a:gd name="T22" fmla="*/ 184 w 241"/>
                  <a:gd name="T23" fmla="*/ 80 h 102"/>
                  <a:gd name="T24" fmla="*/ 194 w 241"/>
                  <a:gd name="T25" fmla="*/ 91 h 102"/>
                  <a:gd name="T26" fmla="*/ 219 w 241"/>
                  <a:gd name="T27" fmla="*/ 102 h 102"/>
                  <a:gd name="T28" fmla="*/ 236 w 241"/>
                  <a:gd name="T29" fmla="*/ 102 h 102"/>
                  <a:gd name="T30" fmla="*/ 238 w 241"/>
                  <a:gd name="T31" fmla="*/ 94 h 102"/>
                  <a:gd name="T32" fmla="*/ 230 w 241"/>
                  <a:gd name="T33" fmla="*/ 91 h 102"/>
                  <a:gd name="T34" fmla="*/ 206 w 241"/>
                  <a:gd name="T35" fmla="*/ 81 h 102"/>
                  <a:gd name="T36" fmla="*/ 194 w 241"/>
                  <a:gd name="T37" fmla="*/ 70 h 102"/>
                  <a:gd name="T38" fmla="*/ 192 w 241"/>
                  <a:gd name="T39" fmla="*/ 62 h 102"/>
                  <a:gd name="T40" fmla="*/ 190 w 241"/>
                  <a:gd name="T41" fmla="*/ 60 h 102"/>
                  <a:gd name="T42" fmla="*/ 170 w 241"/>
                  <a:gd name="T43" fmla="*/ 44 h 102"/>
                  <a:gd name="T44" fmla="*/ 153 w 241"/>
                  <a:gd name="T45" fmla="*/ 37 h 102"/>
                  <a:gd name="T46" fmla="*/ 119 w 241"/>
                  <a:gd name="T47" fmla="*/ 25 h 102"/>
                  <a:gd name="T48" fmla="*/ 95 w 241"/>
                  <a:gd name="T49" fmla="*/ 19 h 102"/>
                  <a:gd name="T50" fmla="*/ 67 w 241"/>
                  <a:gd name="T51" fmla="*/ 14 h 102"/>
                  <a:gd name="T52" fmla="*/ 61 w 241"/>
                  <a:gd name="T53" fmla="*/ 23 h 102"/>
                  <a:gd name="T54" fmla="*/ 52 w 241"/>
                  <a:gd name="T55" fmla="*/ 33 h 102"/>
                  <a:gd name="T56" fmla="*/ 41 w 241"/>
                  <a:gd name="T57" fmla="*/ 28 h 102"/>
                  <a:gd name="T58" fmla="*/ 39 w 241"/>
                  <a:gd name="T59" fmla="*/ 19 h 102"/>
                  <a:gd name="T60" fmla="*/ 28 w 241"/>
                  <a:gd name="T61" fmla="*/ 10 h 102"/>
                  <a:gd name="T62" fmla="*/ 2 w 241"/>
                  <a:gd name="T63" fmla="*/ 6 h 102"/>
                  <a:gd name="T64" fmla="*/ 8 w 241"/>
                  <a:gd name="T65" fmla="*/ 15 h 102"/>
                  <a:gd name="T66" fmla="*/ 23 w 241"/>
                  <a:gd name="T67" fmla="*/ 23 h 102"/>
                  <a:gd name="T68" fmla="*/ 28 w 241"/>
                  <a:gd name="T69" fmla="*/ 26 h 102"/>
                  <a:gd name="T70" fmla="*/ 21 w 241"/>
                  <a:gd name="T71" fmla="*/ 30 h 102"/>
                  <a:gd name="T72" fmla="*/ 35 w 241"/>
                  <a:gd name="T73" fmla="*/ 3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1" h="102">
                    <a:moveTo>
                      <a:pt x="35" y="39"/>
                    </a:moveTo>
                    <a:cubicBezTo>
                      <a:pt x="37" y="39"/>
                      <a:pt x="51" y="36"/>
                      <a:pt x="70" y="45"/>
                    </a:cubicBezTo>
                    <a:cubicBezTo>
                      <a:pt x="88" y="54"/>
                      <a:pt x="94" y="57"/>
                      <a:pt x="93" y="59"/>
                    </a:cubicBezTo>
                    <a:cubicBezTo>
                      <a:pt x="93" y="61"/>
                      <a:pt x="99" y="68"/>
                      <a:pt x="95" y="68"/>
                    </a:cubicBezTo>
                    <a:cubicBezTo>
                      <a:pt x="91" y="68"/>
                      <a:pt x="80" y="75"/>
                      <a:pt x="87" y="78"/>
                    </a:cubicBezTo>
                    <a:cubicBezTo>
                      <a:pt x="93" y="81"/>
                      <a:pt x="91" y="84"/>
                      <a:pt x="99" y="81"/>
                    </a:cubicBezTo>
                    <a:cubicBezTo>
                      <a:pt x="106" y="78"/>
                      <a:pt x="102" y="75"/>
                      <a:pt x="117" y="79"/>
                    </a:cubicBezTo>
                    <a:cubicBezTo>
                      <a:pt x="131" y="84"/>
                      <a:pt x="133" y="87"/>
                      <a:pt x="133" y="87"/>
                    </a:cubicBezTo>
                    <a:cubicBezTo>
                      <a:pt x="133" y="87"/>
                      <a:pt x="128" y="91"/>
                      <a:pt x="139" y="89"/>
                    </a:cubicBezTo>
                    <a:cubicBezTo>
                      <a:pt x="149" y="88"/>
                      <a:pt x="148" y="88"/>
                      <a:pt x="150" y="86"/>
                    </a:cubicBezTo>
                    <a:cubicBezTo>
                      <a:pt x="153" y="84"/>
                      <a:pt x="162" y="80"/>
                      <a:pt x="162" y="77"/>
                    </a:cubicBezTo>
                    <a:cubicBezTo>
                      <a:pt x="162" y="75"/>
                      <a:pt x="182" y="78"/>
                      <a:pt x="184" y="80"/>
                    </a:cubicBezTo>
                    <a:cubicBezTo>
                      <a:pt x="187" y="82"/>
                      <a:pt x="191" y="90"/>
                      <a:pt x="194" y="91"/>
                    </a:cubicBezTo>
                    <a:cubicBezTo>
                      <a:pt x="196" y="91"/>
                      <a:pt x="212" y="102"/>
                      <a:pt x="219" y="102"/>
                    </a:cubicBezTo>
                    <a:cubicBezTo>
                      <a:pt x="226" y="102"/>
                      <a:pt x="236" y="102"/>
                      <a:pt x="236" y="102"/>
                    </a:cubicBezTo>
                    <a:cubicBezTo>
                      <a:pt x="236" y="102"/>
                      <a:pt x="241" y="96"/>
                      <a:pt x="238" y="94"/>
                    </a:cubicBezTo>
                    <a:cubicBezTo>
                      <a:pt x="236" y="92"/>
                      <a:pt x="236" y="93"/>
                      <a:pt x="230" y="91"/>
                    </a:cubicBezTo>
                    <a:cubicBezTo>
                      <a:pt x="223" y="89"/>
                      <a:pt x="214" y="86"/>
                      <a:pt x="206" y="81"/>
                    </a:cubicBezTo>
                    <a:cubicBezTo>
                      <a:pt x="198" y="76"/>
                      <a:pt x="194" y="73"/>
                      <a:pt x="194" y="70"/>
                    </a:cubicBezTo>
                    <a:cubicBezTo>
                      <a:pt x="193" y="67"/>
                      <a:pt x="192" y="62"/>
                      <a:pt x="192" y="62"/>
                    </a:cubicBezTo>
                    <a:cubicBezTo>
                      <a:pt x="192" y="62"/>
                      <a:pt x="205" y="71"/>
                      <a:pt x="190" y="60"/>
                    </a:cubicBezTo>
                    <a:cubicBezTo>
                      <a:pt x="176" y="49"/>
                      <a:pt x="174" y="44"/>
                      <a:pt x="170" y="44"/>
                    </a:cubicBezTo>
                    <a:cubicBezTo>
                      <a:pt x="166" y="44"/>
                      <a:pt x="165" y="43"/>
                      <a:pt x="153" y="37"/>
                    </a:cubicBezTo>
                    <a:cubicBezTo>
                      <a:pt x="142" y="32"/>
                      <a:pt x="127" y="27"/>
                      <a:pt x="119" y="25"/>
                    </a:cubicBezTo>
                    <a:cubicBezTo>
                      <a:pt x="111" y="23"/>
                      <a:pt x="107" y="21"/>
                      <a:pt x="95" y="19"/>
                    </a:cubicBezTo>
                    <a:cubicBezTo>
                      <a:pt x="84" y="16"/>
                      <a:pt x="70" y="12"/>
                      <a:pt x="67" y="14"/>
                    </a:cubicBezTo>
                    <a:cubicBezTo>
                      <a:pt x="64" y="15"/>
                      <a:pt x="63" y="20"/>
                      <a:pt x="61" y="23"/>
                    </a:cubicBezTo>
                    <a:cubicBezTo>
                      <a:pt x="60" y="25"/>
                      <a:pt x="60" y="37"/>
                      <a:pt x="52" y="33"/>
                    </a:cubicBezTo>
                    <a:cubicBezTo>
                      <a:pt x="44" y="28"/>
                      <a:pt x="44" y="32"/>
                      <a:pt x="41" y="28"/>
                    </a:cubicBezTo>
                    <a:cubicBezTo>
                      <a:pt x="39" y="23"/>
                      <a:pt x="42" y="26"/>
                      <a:pt x="39" y="19"/>
                    </a:cubicBezTo>
                    <a:cubicBezTo>
                      <a:pt x="36" y="12"/>
                      <a:pt x="34" y="10"/>
                      <a:pt x="28" y="10"/>
                    </a:cubicBezTo>
                    <a:cubicBezTo>
                      <a:pt x="22" y="10"/>
                      <a:pt x="0" y="0"/>
                      <a:pt x="2" y="6"/>
                    </a:cubicBezTo>
                    <a:cubicBezTo>
                      <a:pt x="4" y="12"/>
                      <a:pt x="8" y="15"/>
                      <a:pt x="8" y="15"/>
                    </a:cubicBezTo>
                    <a:cubicBezTo>
                      <a:pt x="8" y="15"/>
                      <a:pt x="25" y="23"/>
                      <a:pt x="23" y="23"/>
                    </a:cubicBezTo>
                    <a:cubicBezTo>
                      <a:pt x="22" y="23"/>
                      <a:pt x="29" y="22"/>
                      <a:pt x="28" y="26"/>
                    </a:cubicBezTo>
                    <a:cubicBezTo>
                      <a:pt x="27" y="31"/>
                      <a:pt x="20" y="28"/>
                      <a:pt x="21" y="30"/>
                    </a:cubicBezTo>
                    <a:cubicBezTo>
                      <a:pt x="22" y="31"/>
                      <a:pt x="21" y="40"/>
                      <a:pt x="35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2" name="Freeform 184"/>
              <p:cNvSpPr/>
              <p:nvPr/>
            </p:nvSpPr>
            <p:spPr bwMode="auto">
              <a:xfrm>
                <a:off x="6644363" y="4407272"/>
                <a:ext cx="32611" cy="27191"/>
              </a:xfrm>
              <a:custGeom>
                <a:avLst/>
                <a:gdLst>
                  <a:gd name="T0" fmla="*/ 8 w 20"/>
                  <a:gd name="T1" fmla="*/ 0 h 17"/>
                  <a:gd name="T2" fmla="*/ 2 w 20"/>
                  <a:gd name="T3" fmla="*/ 8 h 17"/>
                  <a:gd name="T4" fmla="*/ 5 w 20"/>
                  <a:gd name="T5" fmla="*/ 17 h 17"/>
                  <a:gd name="T6" fmla="*/ 15 w 20"/>
                  <a:gd name="T7" fmla="*/ 15 h 17"/>
                  <a:gd name="T8" fmla="*/ 18 w 20"/>
                  <a:gd name="T9" fmla="*/ 11 h 17"/>
                  <a:gd name="T10" fmla="*/ 8 w 20"/>
                  <a:gd name="T1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7">
                    <a:moveTo>
                      <a:pt x="8" y="0"/>
                    </a:moveTo>
                    <a:cubicBezTo>
                      <a:pt x="6" y="0"/>
                      <a:pt x="0" y="6"/>
                      <a:pt x="2" y="8"/>
                    </a:cubicBezTo>
                    <a:cubicBezTo>
                      <a:pt x="4" y="9"/>
                      <a:pt x="5" y="17"/>
                      <a:pt x="5" y="17"/>
                    </a:cubicBezTo>
                    <a:cubicBezTo>
                      <a:pt x="5" y="17"/>
                      <a:pt x="10" y="17"/>
                      <a:pt x="15" y="15"/>
                    </a:cubicBezTo>
                    <a:cubicBezTo>
                      <a:pt x="20" y="14"/>
                      <a:pt x="20" y="13"/>
                      <a:pt x="18" y="11"/>
                    </a:cubicBezTo>
                    <a:cubicBezTo>
                      <a:pt x="16" y="9"/>
                      <a:pt x="8" y="0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3" name="Freeform 185"/>
              <p:cNvSpPr/>
              <p:nvPr/>
            </p:nvSpPr>
            <p:spPr bwMode="auto">
              <a:xfrm>
                <a:off x="6475551" y="4456028"/>
                <a:ext cx="70978" cy="38442"/>
              </a:xfrm>
              <a:custGeom>
                <a:avLst/>
                <a:gdLst>
                  <a:gd name="T0" fmla="*/ 10 w 44"/>
                  <a:gd name="T1" fmla="*/ 21 h 24"/>
                  <a:gd name="T2" fmla="*/ 33 w 44"/>
                  <a:gd name="T3" fmla="*/ 7 h 24"/>
                  <a:gd name="T4" fmla="*/ 37 w 44"/>
                  <a:gd name="T5" fmla="*/ 1 h 24"/>
                  <a:gd name="T6" fmla="*/ 16 w 44"/>
                  <a:gd name="T7" fmla="*/ 1 h 24"/>
                  <a:gd name="T8" fmla="*/ 5 w 44"/>
                  <a:gd name="T9" fmla="*/ 10 h 24"/>
                  <a:gd name="T10" fmla="*/ 1 w 44"/>
                  <a:gd name="T11" fmla="*/ 13 h 24"/>
                  <a:gd name="T12" fmla="*/ 10 w 44"/>
                  <a:gd name="T13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24">
                    <a:moveTo>
                      <a:pt x="10" y="21"/>
                    </a:moveTo>
                    <a:cubicBezTo>
                      <a:pt x="16" y="18"/>
                      <a:pt x="30" y="9"/>
                      <a:pt x="33" y="7"/>
                    </a:cubicBezTo>
                    <a:cubicBezTo>
                      <a:pt x="37" y="5"/>
                      <a:pt x="44" y="1"/>
                      <a:pt x="37" y="1"/>
                    </a:cubicBezTo>
                    <a:cubicBezTo>
                      <a:pt x="31" y="1"/>
                      <a:pt x="20" y="0"/>
                      <a:pt x="16" y="1"/>
                    </a:cubicBezTo>
                    <a:cubicBezTo>
                      <a:pt x="12" y="2"/>
                      <a:pt x="6" y="8"/>
                      <a:pt x="5" y="10"/>
                    </a:cubicBezTo>
                    <a:cubicBezTo>
                      <a:pt x="4" y="12"/>
                      <a:pt x="3" y="13"/>
                      <a:pt x="1" y="13"/>
                    </a:cubicBezTo>
                    <a:cubicBezTo>
                      <a:pt x="0" y="13"/>
                      <a:pt x="4" y="24"/>
                      <a:pt x="10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4" name="Freeform 186"/>
              <p:cNvSpPr/>
              <p:nvPr/>
            </p:nvSpPr>
            <p:spPr bwMode="auto">
              <a:xfrm>
                <a:off x="6395942" y="4470092"/>
                <a:ext cx="48917" cy="19690"/>
              </a:xfrm>
              <a:custGeom>
                <a:avLst/>
                <a:gdLst>
                  <a:gd name="T0" fmla="*/ 20 w 30"/>
                  <a:gd name="T1" fmla="*/ 11 h 12"/>
                  <a:gd name="T2" fmla="*/ 0 w 30"/>
                  <a:gd name="T3" fmla="*/ 4 h 12"/>
                  <a:gd name="T4" fmla="*/ 9 w 30"/>
                  <a:gd name="T5" fmla="*/ 1 h 12"/>
                  <a:gd name="T6" fmla="*/ 20 w 30"/>
                  <a:gd name="T7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12">
                    <a:moveTo>
                      <a:pt x="20" y="11"/>
                    </a:moveTo>
                    <a:cubicBezTo>
                      <a:pt x="13" y="12"/>
                      <a:pt x="0" y="4"/>
                      <a:pt x="0" y="4"/>
                    </a:cubicBezTo>
                    <a:cubicBezTo>
                      <a:pt x="0" y="4"/>
                      <a:pt x="6" y="0"/>
                      <a:pt x="9" y="1"/>
                    </a:cubicBezTo>
                    <a:cubicBezTo>
                      <a:pt x="12" y="3"/>
                      <a:pt x="30" y="10"/>
                      <a:pt x="2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5" name="Freeform 187"/>
              <p:cNvSpPr/>
              <p:nvPr/>
            </p:nvSpPr>
            <p:spPr bwMode="auto">
              <a:xfrm>
                <a:off x="6147520" y="4420399"/>
                <a:ext cx="324195" cy="48756"/>
              </a:xfrm>
              <a:custGeom>
                <a:avLst/>
                <a:gdLst>
                  <a:gd name="T0" fmla="*/ 18 w 201"/>
                  <a:gd name="T1" fmla="*/ 1 h 31"/>
                  <a:gd name="T2" fmla="*/ 5 w 201"/>
                  <a:gd name="T3" fmla="*/ 13 h 31"/>
                  <a:gd name="T4" fmla="*/ 27 w 201"/>
                  <a:gd name="T5" fmla="*/ 20 h 31"/>
                  <a:gd name="T6" fmla="*/ 55 w 201"/>
                  <a:gd name="T7" fmla="*/ 23 h 31"/>
                  <a:gd name="T8" fmla="*/ 80 w 201"/>
                  <a:gd name="T9" fmla="*/ 25 h 31"/>
                  <a:gd name="T10" fmla="*/ 92 w 201"/>
                  <a:gd name="T11" fmla="*/ 28 h 31"/>
                  <a:gd name="T12" fmla="*/ 117 w 201"/>
                  <a:gd name="T13" fmla="*/ 28 h 31"/>
                  <a:gd name="T14" fmla="*/ 130 w 201"/>
                  <a:gd name="T15" fmla="*/ 30 h 31"/>
                  <a:gd name="T16" fmla="*/ 143 w 201"/>
                  <a:gd name="T17" fmla="*/ 29 h 31"/>
                  <a:gd name="T18" fmla="*/ 177 w 201"/>
                  <a:gd name="T19" fmla="*/ 28 h 31"/>
                  <a:gd name="T20" fmla="*/ 189 w 201"/>
                  <a:gd name="T21" fmla="*/ 29 h 31"/>
                  <a:gd name="T22" fmla="*/ 200 w 201"/>
                  <a:gd name="T23" fmla="*/ 25 h 31"/>
                  <a:gd name="T24" fmla="*/ 172 w 201"/>
                  <a:gd name="T25" fmla="*/ 27 h 31"/>
                  <a:gd name="T26" fmla="*/ 153 w 201"/>
                  <a:gd name="T27" fmla="*/ 24 h 31"/>
                  <a:gd name="T28" fmla="*/ 130 w 201"/>
                  <a:gd name="T29" fmla="*/ 24 h 31"/>
                  <a:gd name="T30" fmla="*/ 122 w 201"/>
                  <a:gd name="T31" fmla="*/ 24 h 31"/>
                  <a:gd name="T32" fmla="*/ 98 w 201"/>
                  <a:gd name="T33" fmla="*/ 17 h 31"/>
                  <a:gd name="T34" fmla="*/ 91 w 201"/>
                  <a:gd name="T35" fmla="*/ 11 h 31"/>
                  <a:gd name="T36" fmla="*/ 77 w 201"/>
                  <a:gd name="T37" fmla="*/ 12 h 31"/>
                  <a:gd name="T38" fmla="*/ 67 w 201"/>
                  <a:gd name="T39" fmla="*/ 10 h 31"/>
                  <a:gd name="T40" fmla="*/ 43 w 201"/>
                  <a:gd name="T41" fmla="*/ 7 h 31"/>
                  <a:gd name="T42" fmla="*/ 27 w 201"/>
                  <a:gd name="T43" fmla="*/ 3 h 31"/>
                  <a:gd name="T44" fmla="*/ 18 w 201"/>
                  <a:gd name="T4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1" h="31">
                    <a:moveTo>
                      <a:pt x="18" y="1"/>
                    </a:moveTo>
                    <a:cubicBezTo>
                      <a:pt x="9" y="5"/>
                      <a:pt x="0" y="11"/>
                      <a:pt x="5" y="13"/>
                    </a:cubicBezTo>
                    <a:cubicBezTo>
                      <a:pt x="9" y="15"/>
                      <a:pt x="17" y="21"/>
                      <a:pt x="27" y="20"/>
                    </a:cubicBezTo>
                    <a:cubicBezTo>
                      <a:pt x="38" y="20"/>
                      <a:pt x="40" y="23"/>
                      <a:pt x="55" y="23"/>
                    </a:cubicBezTo>
                    <a:cubicBezTo>
                      <a:pt x="70" y="22"/>
                      <a:pt x="77" y="25"/>
                      <a:pt x="80" y="25"/>
                    </a:cubicBezTo>
                    <a:cubicBezTo>
                      <a:pt x="83" y="25"/>
                      <a:pt x="82" y="28"/>
                      <a:pt x="92" y="28"/>
                    </a:cubicBezTo>
                    <a:cubicBezTo>
                      <a:pt x="101" y="29"/>
                      <a:pt x="112" y="28"/>
                      <a:pt x="117" y="28"/>
                    </a:cubicBezTo>
                    <a:cubicBezTo>
                      <a:pt x="122" y="28"/>
                      <a:pt x="123" y="29"/>
                      <a:pt x="130" y="30"/>
                    </a:cubicBezTo>
                    <a:cubicBezTo>
                      <a:pt x="137" y="31"/>
                      <a:pt x="126" y="29"/>
                      <a:pt x="143" y="29"/>
                    </a:cubicBezTo>
                    <a:cubicBezTo>
                      <a:pt x="159" y="30"/>
                      <a:pt x="170" y="27"/>
                      <a:pt x="177" y="28"/>
                    </a:cubicBezTo>
                    <a:cubicBezTo>
                      <a:pt x="184" y="28"/>
                      <a:pt x="186" y="29"/>
                      <a:pt x="189" y="29"/>
                    </a:cubicBezTo>
                    <a:cubicBezTo>
                      <a:pt x="191" y="29"/>
                      <a:pt x="201" y="27"/>
                      <a:pt x="200" y="25"/>
                    </a:cubicBezTo>
                    <a:cubicBezTo>
                      <a:pt x="198" y="22"/>
                      <a:pt x="177" y="29"/>
                      <a:pt x="172" y="27"/>
                    </a:cubicBezTo>
                    <a:cubicBezTo>
                      <a:pt x="168" y="25"/>
                      <a:pt x="156" y="24"/>
                      <a:pt x="153" y="24"/>
                    </a:cubicBezTo>
                    <a:cubicBezTo>
                      <a:pt x="150" y="25"/>
                      <a:pt x="136" y="24"/>
                      <a:pt x="130" y="24"/>
                    </a:cubicBezTo>
                    <a:cubicBezTo>
                      <a:pt x="124" y="24"/>
                      <a:pt x="137" y="27"/>
                      <a:pt x="122" y="24"/>
                    </a:cubicBezTo>
                    <a:cubicBezTo>
                      <a:pt x="107" y="21"/>
                      <a:pt x="98" y="17"/>
                      <a:pt x="98" y="17"/>
                    </a:cubicBezTo>
                    <a:cubicBezTo>
                      <a:pt x="98" y="17"/>
                      <a:pt x="102" y="11"/>
                      <a:pt x="91" y="11"/>
                    </a:cubicBezTo>
                    <a:cubicBezTo>
                      <a:pt x="79" y="12"/>
                      <a:pt x="77" y="12"/>
                      <a:pt x="77" y="12"/>
                    </a:cubicBezTo>
                    <a:cubicBezTo>
                      <a:pt x="77" y="12"/>
                      <a:pt x="84" y="12"/>
                      <a:pt x="67" y="10"/>
                    </a:cubicBezTo>
                    <a:cubicBezTo>
                      <a:pt x="51" y="7"/>
                      <a:pt x="49" y="7"/>
                      <a:pt x="43" y="7"/>
                    </a:cubicBezTo>
                    <a:cubicBezTo>
                      <a:pt x="38" y="7"/>
                      <a:pt x="31" y="6"/>
                      <a:pt x="27" y="3"/>
                    </a:cubicBezTo>
                    <a:cubicBezTo>
                      <a:pt x="22" y="0"/>
                      <a:pt x="18" y="1"/>
                      <a:pt x="1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6" name="Freeform 188"/>
              <p:cNvSpPr/>
              <p:nvPr/>
            </p:nvSpPr>
            <p:spPr bwMode="auto">
              <a:xfrm>
                <a:off x="5950894" y="4254442"/>
                <a:ext cx="220606" cy="171582"/>
              </a:xfrm>
              <a:custGeom>
                <a:avLst/>
                <a:gdLst>
                  <a:gd name="T0" fmla="*/ 122 w 137"/>
                  <a:gd name="T1" fmla="*/ 103 h 109"/>
                  <a:gd name="T2" fmla="*/ 101 w 137"/>
                  <a:gd name="T3" fmla="*/ 94 h 109"/>
                  <a:gd name="T4" fmla="*/ 79 w 137"/>
                  <a:gd name="T5" fmla="*/ 81 h 109"/>
                  <a:gd name="T6" fmla="*/ 51 w 137"/>
                  <a:gd name="T7" fmla="*/ 47 h 109"/>
                  <a:gd name="T8" fmla="*/ 27 w 137"/>
                  <a:gd name="T9" fmla="*/ 30 h 109"/>
                  <a:gd name="T10" fmla="*/ 0 w 137"/>
                  <a:gd name="T11" fmla="*/ 4 h 109"/>
                  <a:gd name="T12" fmla="*/ 23 w 137"/>
                  <a:gd name="T13" fmla="*/ 1 h 109"/>
                  <a:gd name="T14" fmla="*/ 52 w 137"/>
                  <a:gd name="T15" fmla="*/ 24 h 109"/>
                  <a:gd name="T16" fmla="*/ 117 w 137"/>
                  <a:gd name="T17" fmla="*/ 66 h 109"/>
                  <a:gd name="T18" fmla="*/ 123 w 137"/>
                  <a:gd name="T19" fmla="*/ 87 h 109"/>
                  <a:gd name="T20" fmla="*/ 122 w 137"/>
                  <a:gd name="T21" fmla="*/ 103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7" h="109">
                    <a:moveTo>
                      <a:pt x="122" y="103"/>
                    </a:moveTo>
                    <a:cubicBezTo>
                      <a:pt x="121" y="103"/>
                      <a:pt x="112" y="100"/>
                      <a:pt x="101" y="94"/>
                    </a:cubicBezTo>
                    <a:cubicBezTo>
                      <a:pt x="90" y="87"/>
                      <a:pt x="87" y="89"/>
                      <a:pt x="79" y="81"/>
                    </a:cubicBezTo>
                    <a:cubicBezTo>
                      <a:pt x="70" y="73"/>
                      <a:pt x="59" y="55"/>
                      <a:pt x="51" y="47"/>
                    </a:cubicBezTo>
                    <a:cubicBezTo>
                      <a:pt x="43" y="40"/>
                      <a:pt x="47" y="44"/>
                      <a:pt x="27" y="30"/>
                    </a:cubicBezTo>
                    <a:cubicBezTo>
                      <a:pt x="7" y="16"/>
                      <a:pt x="0" y="4"/>
                      <a:pt x="0" y="4"/>
                    </a:cubicBezTo>
                    <a:cubicBezTo>
                      <a:pt x="0" y="4"/>
                      <a:pt x="19" y="0"/>
                      <a:pt x="23" y="1"/>
                    </a:cubicBezTo>
                    <a:cubicBezTo>
                      <a:pt x="27" y="3"/>
                      <a:pt x="31" y="11"/>
                      <a:pt x="52" y="24"/>
                    </a:cubicBezTo>
                    <a:cubicBezTo>
                      <a:pt x="72" y="37"/>
                      <a:pt x="112" y="58"/>
                      <a:pt x="117" y="66"/>
                    </a:cubicBezTo>
                    <a:cubicBezTo>
                      <a:pt x="122" y="74"/>
                      <a:pt x="119" y="82"/>
                      <a:pt x="123" y="87"/>
                    </a:cubicBezTo>
                    <a:cubicBezTo>
                      <a:pt x="127" y="92"/>
                      <a:pt x="137" y="109"/>
                      <a:pt x="122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7" name="Freeform 189"/>
              <p:cNvSpPr/>
              <p:nvPr/>
            </p:nvSpPr>
            <p:spPr bwMode="auto">
              <a:xfrm>
                <a:off x="5668902" y="4197248"/>
                <a:ext cx="67141" cy="54381"/>
              </a:xfrm>
              <a:custGeom>
                <a:avLst/>
                <a:gdLst>
                  <a:gd name="T0" fmla="*/ 11 w 42"/>
                  <a:gd name="T1" fmla="*/ 0 h 34"/>
                  <a:gd name="T2" fmla="*/ 6 w 42"/>
                  <a:gd name="T3" fmla="*/ 15 h 34"/>
                  <a:gd name="T4" fmla="*/ 14 w 42"/>
                  <a:gd name="T5" fmla="*/ 31 h 34"/>
                  <a:gd name="T6" fmla="*/ 23 w 42"/>
                  <a:gd name="T7" fmla="*/ 32 h 34"/>
                  <a:gd name="T8" fmla="*/ 35 w 42"/>
                  <a:gd name="T9" fmla="*/ 25 h 34"/>
                  <a:gd name="T10" fmla="*/ 42 w 42"/>
                  <a:gd name="T11" fmla="*/ 23 h 34"/>
                  <a:gd name="T12" fmla="*/ 17 w 42"/>
                  <a:gd name="T13" fmla="*/ 6 h 34"/>
                  <a:gd name="T14" fmla="*/ 11 w 42"/>
                  <a:gd name="T1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34">
                    <a:moveTo>
                      <a:pt x="11" y="0"/>
                    </a:moveTo>
                    <a:cubicBezTo>
                      <a:pt x="2" y="3"/>
                      <a:pt x="0" y="4"/>
                      <a:pt x="6" y="15"/>
                    </a:cubicBezTo>
                    <a:cubicBezTo>
                      <a:pt x="12" y="26"/>
                      <a:pt x="10" y="30"/>
                      <a:pt x="14" y="31"/>
                    </a:cubicBezTo>
                    <a:cubicBezTo>
                      <a:pt x="19" y="31"/>
                      <a:pt x="20" y="34"/>
                      <a:pt x="23" y="32"/>
                    </a:cubicBezTo>
                    <a:cubicBezTo>
                      <a:pt x="27" y="31"/>
                      <a:pt x="32" y="27"/>
                      <a:pt x="35" y="25"/>
                    </a:cubicBezTo>
                    <a:cubicBezTo>
                      <a:pt x="38" y="23"/>
                      <a:pt x="42" y="23"/>
                      <a:pt x="42" y="23"/>
                    </a:cubicBezTo>
                    <a:cubicBezTo>
                      <a:pt x="42" y="23"/>
                      <a:pt x="20" y="9"/>
                      <a:pt x="17" y="6"/>
                    </a:cubicBezTo>
                    <a:cubicBezTo>
                      <a:pt x="14" y="4"/>
                      <a:pt x="11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8" name="Freeform 190"/>
              <p:cNvSpPr/>
              <p:nvPr/>
            </p:nvSpPr>
            <p:spPr bwMode="auto">
              <a:xfrm>
                <a:off x="7414565" y="4991401"/>
                <a:ext cx="122772" cy="118138"/>
              </a:xfrm>
              <a:custGeom>
                <a:avLst/>
                <a:gdLst>
                  <a:gd name="T0" fmla="*/ 14 w 76"/>
                  <a:gd name="T1" fmla="*/ 69 h 75"/>
                  <a:gd name="T2" fmla="*/ 37 w 76"/>
                  <a:gd name="T3" fmla="*/ 74 h 75"/>
                  <a:gd name="T4" fmla="*/ 57 w 76"/>
                  <a:gd name="T5" fmla="*/ 62 h 75"/>
                  <a:gd name="T6" fmla="*/ 57 w 76"/>
                  <a:gd name="T7" fmla="*/ 48 h 75"/>
                  <a:gd name="T8" fmla="*/ 71 w 76"/>
                  <a:gd name="T9" fmla="*/ 33 h 75"/>
                  <a:gd name="T10" fmla="*/ 72 w 76"/>
                  <a:gd name="T11" fmla="*/ 20 h 75"/>
                  <a:gd name="T12" fmla="*/ 69 w 76"/>
                  <a:gd name="T13" fmla="*/ 9 h 75"/>
                  <a:gd name="T14" fmla="*/ 51 w 76"/>
                  <a:gd name="T15" fmla="*/ 0 h 75"/>
                  <a:gd name="T16" fmla="*/ 50 w 76"/>
                  <a:gd name="T17" fmla="*/ 10 h 75"/>
                  <a:gd name="T18" fmla="*/ 47 w 76"/>
                  <a:gd name="T19" fmla="*/ 30 h 75"/>
                  <a:gd name="T20" fmla="*/ 27 w 76"/>
                  <a:gd name="T21" fmla="*/ 38 h 75"/>
                  <a:gd name="T22" fmla="*/ 20 w 76"/>
                  <a:gd name="T23" fmla="*/ 48 h 75"/>
                  <a:gd name="T24" fmla="*/ 1 w 76"/>
                  <a:gd name="T25" fmla="*/ 65 h 75"/>
                  <a:gd name="T26" fmla="*/ 14 w 76"/>
                  <a:gd name="T27" fmla="*/ 6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75">
                    <a:moveTo>
                      <a:pt x="14" y="69"/>
                    </a:moveTo>
                    <a:cubicBezTo>
                      <a:pt x="22" y="70"/>
                      <a:pt x="29" y="75"/>
                      <a:pt x="37" y="74"/>
                    </a:cubicBezTo>
                    <a:cubicBezTo>
                      <a:pt x="46" y="74"/>
                      <a:pt x="61" y="64"/>
                      <a:pt x="57" y="62"/>
                    </a:cubicBezTo>
                    <a:cubicBezTo>
                      <a:pt x="54" y="60"/>
                      <a:pt x="52" y="58"/>
                      <a:pt x="57" y="48"/>
                    </a:cubicBezTo>
                    <a:cubicBezTo>
                      <a:pt x="61" y="38"/>
                      <a:pt x="72" y="38"/>
                      <a:pt x="71" y="33"/>
                    </a:cubicBezTo>
                    <a:cubicBezTo>
                      <a:pt x="70" y="28"/>
                      <a:pt x="72" y="24"/>
                      <a:pt x="72" y="20"/>
                    </a:cubicBezTo>
                    <a:cubicBezTo>
                      <a:pt x="71" y="15"/>
                      <a:pt x="76" y="13"/>
                      <a:pt x="69" y="9"/>
                    </a:cubicBezTo>
                    <a:cubicBezTo>
                      <a:pt x="63" y="5"/>
                      <a:pt x="51" y="0"/>
                      <a:pt x="51" y="0"/>
                    </a:cubicBezTo>
                    <a:cubicBezTo>
                      <a:pt x="51" y="0"/>
                      <a:pt x="48" y="0"/>
                      <a:pt x="50" y="10"/>
                    </a:cubicBezTo>
                    <a:cubicBezTo>
                      <a:pt x="52" y="20"/>
                      <a:pt x="59" y="29"/>
                      <a:pt x="47" y="30"/>
                    </a:cubicBezTo>
                    <a:cubicBezTo>
                      <a:pt x="35" y="30"/>
                      <a:pt x="34" y="35"/>
                      <a:pt x="27" y="38"/>
                    </a:cubicBezTo>
                    <a:cubicBezTo>
                      <a:pt x="20" y="40"/>
                      <a:pt x="31" y="45"/>
                      <a:pt x="20" y="48"/>
                    </a:cubicBezTo>
                    <a:cubicBezTo>
                      <a:pt x="8" y="51"/>
                      <a:pt x="0" y="61"/>
                      <a:pt x="1" y="65"/>
                    </a:cubicBezTo>
                    <a:cubicBezTo>
                      <a:pt x="2" y="68"/>
                      <a:pt x="14" y="69"/>
                      <a:pt x="14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9" name="Freeform 191"/>
              <p:cNvSpPr/>
              <p:nvPr/>
            </p:nvSpPr>
            <p:spPr bwMode="auto">
              <a:xfrm>
                <a:off x="7466360" y="4873262"/>
                <a:ext cx="138118" cy="132203"/>
              </a:xfrm>
              <a:custGeom>
                <a:avLst/>
                <a:gdLst>
                  <a:gd name="T0" fmla="*/ 57 w 86"/>
                  <a:gd name="T1" fmla="*/ 80 h 84"/>
                  <a:gd name="T2" fmla="*/ 51 w 86"/>
                  <a:gd name="T3" fmla="*/ 68 h 84"/>
                  <a:gd name="T4" fmla="*/ 40 w 86"/>
                  <a:gd name="T5" fmla="*/ 61 h 84"/>
                  <a:gd name="T6" fmla="*/ 32 w 86"/>
                  <a:gd name="T7" fmla="*/ 53 h 84"/>
                  <a:gd name="T8" fmla="*/ 45 w 86"/>
                  <a:gd name="T9" fmla="*/ 51 h 84"/>
                  <a:gd name="T10" fmla="*/ 34 w 86"/>
                  <a:gd name="T11" fmla="*/ 34 h 84"/>
                  <a:gd name="T12" fmla="*/ 0 w 86"/>
                  <a:gd name="T13" fmla="*/ 0 h 84"/>
                  <a:gd name="T14" fmla="*/ 32 w 86"/>
                  <a:gd name="T15" fmla="*/ 17 h 84"/>
                  <a:gd name="T16" fmla="*/ 57 w 86"/>
                  <a:gd name="T17" fmla="*/ 35 h 84"/>
                  <a:gd name="T18" fmla="*/ 70 w 86"/>
                  <a:gd name="T19" fmla="*/ 43 h 84"/>
                  <a:gd name="T20" fmla="*/ 79 w 86"/>
                  <a:gd name="T21" fmla="*/ 34 h 84"/>
                  <a:gd name="T22" fmla="*/ 80 w 86"/>
                  <a:gd name="T23" fmla="*/ 43 h 84"/>
                  <a:gd name="T24" fmla="*/ 80 w 86"/>
                  <a:gd name="T25" fmla="*/ 57 h 84"/>
                  <a:gd name="T26" fmla="*/ 69 w 86"/>
                  <a:gd name="T27" fmla="*/ 59 h 84"/>
                  <a:gd name="T28" fmla="*/ 69 w 86"/>
                  <a:gd name="T29" fmla="*/ 66 h 84"/>
                  <a:gd name="T30" fmla="*/ 57 w 86"/>
                  <a:gd name="T31" fmla="*/ 8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6" h="84">
                    <a:moveTo>
                      <a:pt x="57" y="80"/>
                    </a:moveTo>
                    <a:cubicBezTo>
                      <a:pt x="53" y="79"/>
                      <a:pt x="52" y="71"/>
                      <a:pt x="51" y="68"/>
                    </a:cubicBezTo>
                    <a:cubicBezTo>
                      <a:pt x="50" y="64"/>
                      <a:pt x="40" y="61"/>
                      <a:pt x="40" y="61"/>
                    </a:cubicBezTo>
                    <a:cubicBezTo>
                      <a:pt x="40" y="61"/>
                      <a:pt x="32" y="55"/>
                      <a:pt x="32" y="53"/>
                    </a:cubicBezTo>
                    <a:cubicBezTo>
                      <a:pt x="33" y="51"/>
                      <a:pt x="47" y="53"/>
                      <a:pt x="45" y="51"/>
                    </a:cubicBezTo>
                    <a:cubicBezTo>
                      <a:pt x="43" y="48"/>
                      <a:pt x="44" y="41"/>
                      <a:pt x="34" y="34"/>
                    </a:cubicBezTo>
                    <a:cubicBezTo>
                      <a:pt x="25" y="28"/>
                      <a:pt x="0" y="0"/>
                      <a:pt x="0" y="0"/>
                    </a:cubicBezTo>
                    <a:cubicBezTo>
                      <a:pt x="0" y="0"/>
                      <a:pt x="15" y="10"/>
                      <a:pt x="32" y="17"/>
                    </a:cubicBezTo>
                    <a:cubicBezTo>
                      <a:pt x="50" y="24"/>
                      <a:pt x="56" y="32"/>
                      <a:pt x="57" y="35"/>
                    </a:cubicBezTo>
                    <a:cubicBezTo>
                      <a:pt x="58" y="39"/>
                      <a:pt x="71" y="47"/>
                      <a:pt x="70" y="43"/>
                    </a:cubicBezTo>
                    <a:cubicBezTo>
                      <a:pt x="70" y="39"/>
                      <a:pt x="77" y="31"/>
                      <a:pt x="79" y="34"/>
                    </a:cubicBezTo>
                    <a:cubicBezTo>
                      <a:pt x="80" y="36"/>
                      <a:pt x="84" y="41"/>
                      <a:pt x="80" y="43"/>
                    </a:cubicBezTo>
                    <a:cubicBezTo>
                      <a:pt x="76" y="45"/>
                      <a:pt x="86" y="56"/>
                      <a:pt x="80" y="57"/>
                    </a:cubicBezTo>
                    <a:cubicBezTo>
                      <a:pt x="75" y="57"/>
                      <a:pt x="69" y="59"/>
                      <a:pt x="69" y="59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6"/>
                      <a:pt x="72" y="84"/>
                      <a:pt x="5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0" name="Freeform 192"/>
              <p:cNvSpPr/>
              <p:nvPr/>
            </p:nvSpPr>
            <p:spPr bwMode="auto">
              <a:xfrm>
                <a:off x="6352780" y="4492594"/>
                <a:ext cx="750060" cy="478179"/>
              </a:xfrm>
              <a:custGeom>
                <a:avLst/>
                <a:gdLst>
                  <a:gd name="T0" fmla="*/ 254 w 465"/>
                  <a:gd name="T1" fmla="*/ 230 h 303"/>
                  <a:gd name="T2" fmla="*/ 211 w 465"/>
                  <a:gd name="T3" fmla="*/ 217 h 303"/>
                  <a:gd name="T4" fmla="*/ 146 w 465"/>
                  <a:gd name="T5" fmla="*/ 232 h 303"/>
                  <a:gd name="T6" fmla="*/ 126 w 465"/>
                  <a:gd name="T7" fmla="*/ 244 h 303"/>
                  <a:gd name="T8" fmla="*/ 106 w 465"/>
                  <a:gd name="T9" fmla="*/ 244 h 303"/>
                  <a:gd name="T10" fmla="*/ 88 w 465"/>
                  <a:gd name="T11" fmla="*/ 251 h 303"/>
                  <a:gd name="T12" fmla="*/ 77 w 465"/>
                  <a:gd name="T13" fmla="*/ 256 h 303"/>
                  <a:gd name="T14" fmla="*/ 45 w 465"/>
                  <a:gd name="T15" fmla="*/ 248 h 303"/>
                  <a:gd name="T16" fmla="*/ 38 w 465"/>
                  <a:gd name="T17" fmla="*/ 232 h 303"/>
                  <a:gd name="T18" fmla="*/ 27 w 465"/>
                  <a:gd name="T19" fmla="*/ 201 h 303"/>
                  <a:gd name="T20" fmla="*/ 14 w 465"/>
                  <a:gd name="T21" fmla="*/ 180 h 303"/>
                  <a:gd name="T22" fmla="*/ 0 w 465"/>
                  <a:gd name="T23" fmla="*/ 155 h 303"/>
                  <a:gd name="T24" fmla="*/ 5 w 465"/>
                  <a:gd name="T25" fmla="*/ 145 h 303"/>
                  <a:gd name="T26" fmla="*/ 11 w 465"/>
                  <a:gd name="T27" fmla="*/ 108 h 303"/>
                  <a:gd name="T28" fmla="*/ 80 w 465"/>
                  <a:gd name="T29" fmla="*/ 65 h 303"/>
                  <a:gd name="T30" fmla="*/ 96 w 465"/>
                  <a:gd name="T31" fmla="*/ 59 h 303"/>
                  <a:gd name="T32" fmla="*/ 104 w 465"/>
                  <a:gd name="T33" fmla="*/ 38 h 303"/>
                  <a:gd name="T34" fmla="*/ 145 w 465"/>
                  <a:gd name="T35" fmla="*/ 41 h 303"/>
                  <a:gd name="T36" fmla="*/ 152 w 465"/>
                  <a:gd name="T37" fmla="*/ 30 h 303"/>
                  <a:gd name="T38" fmla="*/ 166 w 465"/>
                  <a:gd name="T39" fmla="*/ 16 h 303"/>
                  <a:gd name="T40" fmla="*/ 171 w 465"/>
                  <a:gd name="T41" fmla="*/ 6 h 303"/>
                  <a:gd name="T42" fmla="*/ 200 w 465"/>
                  <a:gd name="T43" fmla="*/ 11 h 303"/>
                  <a:gd name="T44" fmla="*/ 230 w 465"/>
                  <a:gd name="T45" fmla="*/ 16 h 303"/>
                  <a:gd name="T46" fmla="*/ 234 w 465"/>
                  <a:gd name="T47" fmla="*/ 47 h 303"/>
                  <a:gd name="T48" fmla="*/ 266 w 465"/>
                  <a:gd name="T49" fmla="*/ 64 h 303"/>
                  <a:gd name="T50" fmla="*/ 290 w 465"/>
                  <a:gd name="T51" fmla="*/ 59 h 303"/>
                  <a:gd name="T52" fmla="*/ 282 w 465"/>
                  <a:gd name="T53" fmla="*/ 12 h 303"/>
                  <a:gd name="T54" fmla="*/ 288 w 465"/>
                  <a:gd name="T55" fmla="*/ 1 h 303"/>
                  <a:gd name="T56" fmla="*/ 310 w 465"/>
                  <a:gd name="T57" fmla="*/ 29 h 303"/>
                  <a:gd name="T58" fmla="*/ 337 w 465"/>
                  <a:gd name="T59" fmla="*/ 51 h 303"/>
                  <a:gd name="T60" fmla="*/ 348 w 465"/>
                  <a:gd name="T61" fmla="*/ 75 h 303"/>
                  <a:gd name="T62" fmla="*/ 372 w 465"/>
                  <a:gd name="T63" fmla="*/ 91 h 303"/>
                  <a:gd name="T64" fmla="*/ 406 w 465"/>
                  <a:gd name="T65" fmla="*/ 118 h 303"/>
                  <a:gd name="T66" fmla="*/ 430 w 465"/>
                  <a:gd name="T67" fmla="*/ 133 h 303"/>
                  <a:gd name="T68" fmla="*/ 456 w 465"/>
                  <a:gd name="T69" fmla="*/ 189 h 303"/>
                  <a:gd name="T70" fmla="*/ 456 w 465"/>
                  <a:gd name="T71" fmla="*/ 228 h 303"/>
                  <a:gd name="T72" fmla="*/ 444 w 465"/>
                  <a:gd name="T73" fmla="*/ 265 h 303"/>
                  <a:gd name="T74" fmla="*/ 420 w 465"/>
                  <a:gd name="T75" fmla="*/ 281 h 303"/>
                  <a:gd name="T76" fmla="*/ 410 w 465"/>
                  <a:gd name="T77" fmla="*/ 296 h 303"/>
                  <a:gd name="T78" fmla="*/ 391 w 465"/>
                  <a:gd name="T79" fmla="*/ 283 h 303"/>
                  <a:gd name="T80" fmla="*/ 373 w 465"/>
                  <a:gd name="T81" fmla="*/ 298 h 303"/>
                  <a:gd name="T82" fmla="*/ 341 w 465"/>
                  <a:gd name="T83" fmla="*/ 286 h 303"/>
                  <a:gd name="T84" fmla="*/ 324 w 465"/>
                  <a:gd name="T85" fmla="*/ 259 h 303"/>
                  <a:gd name="T86" fmla="*/ 296 w 465"/>
                  <a:gd name="T87" fmla="*/ 259 h 303"/>
                  <a:gd name="T88" fmla="*/ 269 w 465"/>
                  <a:gd name="T89" fmla="*/ 251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65" h="303">
                    <a:moveTo>
                      <a:pt x="269" y="251"/>
                    </a:moveTo>
                    <a:cubicBezTo>
                      <a:pt x="259" y="244"/>
                      <a:pt x="264" y="238"/>
                      <a:pt x="254" y="230"/>
                    </a:cubicBezTo>
                    <a:cubicBezTo>
                      <a:pt x="244" y="223"/>
                      <a:pt x="263" y="223"/>
                      <a:pt x="237" y="220"/>
                    </a:cubicBezTo>
                    <a:cubicBezTo>
                      <a:pt x="211" y="217"/>
                      <a:pt x="211" y="214"/>
                      <a:pt x="211" y="217"/>
                    </a:cubicBezTo>
                    <a:cubicBezTo>
                      <a:pt x="211" y="219"/>
                      <a:pt x="171" y="224"/>
                      <a:pt x="168" y="225"/>
                    </a:cubicBezTo>
                    <a:cubicBezTo>
                      <a:pt x="164" y="226"/>
                      <a:pt x="157" y="228"/>
                      <a:pt x="146" y="232"/>
                    </a:cubicBezTo>
                    <a:cubicBezTo>
                      <a:pt x="135" y="235"/>
                      <a:pt x="139" y="239"/>
                      <a:pt x="136" y="241"/>
                    </a:cubicBezTo>
                    <a:cubicBezTo>
                      <a:pt x="132" y="243"/>
                      <a:pt x="130" y="246"/>
                      <a:pt x="126" y="244"/>
                    </a:cubicBezTo>
                    <a:cubicBezTo>
                      <a:pt x="122" y="242"/>
                      <a:pt x="119" y="240"/>
                      <a:pt x="116" y="240"/>
                    </a:cubicBezTo>
                    <a:cubicBezTo>
                      <a:pt x="113" y="240"/>
                      <a:pt x="112" y="244"/>
                      <a:pt x="106" y="244"/>
                    </a:cubicBezTo>
                    <a:cubicBezTo>
                      <a:pt x="99" y="244"/>
                      <a:pt x="98" y="243"/>
                      <a:pt x="94" y="245"/>
                    </a:cubicBezTo>
                    <a:cubicBezTo>
                      <a:pt x="90" y="247"/>
                      <a:pt x="90" y="250"/>
                      <a:pt x="88" y="251"/>
                    </a:cubicBezTo>
                    <a:cubicBezTo>
                      <a:pt x="85" y="251"/>
                      <a:pt x="87" y="253"/>
                      <a:pt x="84" y="254"/>
                    </a:cubicBezTo>
                    <a:cubicBezTo>
                      <a:pt x="80" y="255"/>
                      <a:pt x="89" y="257"/>
                      <a:pt x="77" y="256"/>
                    </a:cubicBezTo>
                    <a:cubicBezTo>
                      <a:pt x="64" y="255"/>
                      <a:pt x="72" y="257"/>
                      <a:pt x="60" y="254"/>
                    </a:cubicBezTo>
                    <a:cubicBezTo>
                      <a:pt x="47" y="251"/>
                      <a:pt x="49" y="251"/>
                      <a:pt x="45" y="248"/>
                    </a:cubicBezTo>
                    <a:cubicBezTo>
                      <a:pt x="42" y="245"/>
                      <a:pt x="40" y="251"/>
                      <a:pt x="35" y="242"/>
                    </a:cubicBezTo>
                    <a:cubicBezTo>
                      <a:pt x="29" y="232"/>
                      <a:pt x="39" y="234"/>
                      <a:pt x="38" y="232"/>
                    </a:cubicBezTo>
                    <a:cubicBezTo>
                      <a:pt x="38" y="230"/>
                      <a:pt x="34" y="215"/>
                      <a:pt x="34" y="215"/>
                    </a:cubicBezTo>
                    <a:cubicBezTo>
                      <a:pt x="34" y="215"/>
                      <a:pt x="32" y="204"/>
                      <a:pt x="27" y="201"/>
                    </a:cubicBezTo>
                    <a:cubicBezTo>
                      <a:pt x="21" y="197"/>
                      <a:pt x="23" y="198"/>
                      <a:pt x="22" y="192"/>
                    </a:cubicBezTo>
                    <a:cubicBezTo>
                      <a:pt x="22" y="186"/>
                      <a:pt x="23" y="187"/>
                      <a:pt x="14" y="180"/>
                    </a:cubicBezTo>
                    <a:cubicBezTo>
                      <a:pt x="6" y="174"/>
                      <a:pt x="6" y="173"/>
                      <a:pt x="3" y="168"/>
                    </a:cubicBezTo>
                    <a:cubicBezTo>
                      <a:pt x="0" y="163"/>
                      <a:pt x="0" y="157"/>
                      <a:pt x="0" y="155"/>
                    </a:cubicBezTo>
                    <a:cubicBezTo>
                      <a:pt x="1" y="152"/>
                      <a:pt x="0" y="156"/>
                      <a:pt x="5" y="153"/>
                    </a:cubicBezTo>
                    <a:cubicBezTo>
                      <a:pt x="10" y="151"/>
                      <a:pt x="10" y="147"/>
                      <a:pt x="5" y="145"/>
                    </a:cubicBezTo>
                    <a:cubicBezTo>
                      <a:pt x="0" y="142"/>
                      <a:pt x="0" y="138"/>
                      <a:pt x="2" y="129"/>
                    </a:cubicBezTo>
                    <a:cubicBezTo>
                      <a:pt x="4" y="120"/>
                      <a:pt x="1" y="116"/>
                      <a:pt x="11" y="108"/>
                    </a:cubicBezTo>
                    <a:cubicBezTo>
                      <a:pt x="21" y="100"/>
                      <a:pt x="23" y="96"/>
                      <a:pt x="49" y="93"/>
                    </a:cubicBezTo>
                    <a:cubicBezTo>
                      <a:pt x="75" y="89"/>
                      <a:pt x="80" y="81"/>
                      <a:pt x="80" y="65"/>
                    </a:cubicBezTo>
                    <a:cubicBezTo>
                      <a:pt x="81" y="49"/>
                      <a:pt x="85" y="55"/>
                      <a:pt x="85" y="55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101" y="60"/>
                      <a:pt x="100" y="53"/>
                    </a:cubicBezTo>
                    <a:cubicBezTo>
                      <a:pt x="100" y="47"/>
                      <a:pt x="99" y="38"/>
                      <a:pt x="104" y="38"/>
                    </a:cubicBezTo>
                    <a:cubicBezTo>
                      <a:pt x="110" y="38"/>
                      <a:pt x="130" y="27"/>
                      <a:pt x="133" y="28"/>
                    </a:cubicBezTo>
                    <a:cubicBezTo>
                      <a:pt x="136" y="30"/>
                      <a:pt x="137" y="34"/>
                      <a:pt x="145" y="41"/>
                    </a:cubicBezTo>
                    <a:cubicBezTo>
                      <a:pt x="153" y="47"/>
                      <a:pt x="150" y="37"/>
                      <a:pt x="153" y="39"/>
                    </a:cubicBezTo>
                    <a:cubicBezTo>
                      <a:pt x="155" y="41"/>
                      <a:pt x="151" y="33"/>
                      <a:pt x="152" y="30"/>
                    </a:cubicBezTo>
                    <a:cubicBezTo>
                      <a:pt x="152" y="28"/>
                      <a:pt x="157" y="21"/>
                      <a:pt x="157" y="21"/>
                    </a:cubicBezTo>
                    <a:cubicBezTo>
                      <a:pt x="166" y="16"/>
                      <a:pt x="166" y="16"/>
                      <a:pt x="166" y="16"/>
                    </a:cubicBezTo>
                    <a:cubicBezTo>
                      <a:pt x="178" y="13"/>
                      <a:pt x="178" y="13"/>
                      <a:pt x="178" y="13"/>
                    </a:cubicBezTo>
                    <a:cubicBezTo>
                      <a:pt x="178" y="13"/>
                      <a:pt x="169" y="9"/>
                      <a:pt x="171" y="6"/>
                    </a:cubicBezTo>
                    <a:cubicBezTo>
                      <a:pt x="173" y="4"/>
                      <a:pt x="174" y="5"/>
                      <a:pt x="181" y="5"/>
                    </a:cubicBezTo>
                    <a:cubicBezTo>
                      <a:pt x="188" y="5"/>
                      <a:pt x="197" y="11"/>
                      <a:pt x="200" y="11"/>
                    </a:cubicBezTo>
                    <a:cubicBezTo>
                      <a:pt x="203" y="11"/>
                      <a:pt x="223" y="13"/>
                      <a:pt x="223" y="13"/>
                    </a:cubicBezTo>
                    <a:cubicBezTo>
                      <a:pt x="230" y="16"/>
                      <a:pt x="230" y="16"/>
                      <a:pt x="230" y="16"/>
                    </a:cubicBezTo>
                    <a:cubicBezTo>
                      <a:pt x="230" y="16"/>
                      <a:pt x="230" y="36"/>
                      <a:pt x="227" y="36"/>
                    </a:cubicBezTo>
                    <a:cubicBezTo>
                      <a:pt x="225" y="36"/>
                      <a:pt x="223" y="44"/>
                      <a:pt x="234" y="47"/>
                    </a:cubicBezTo>
                    <a:cubicBezTo>
                      <a:pt x="244" y="51"/>
                      <a:pt x="249" y="54"/>
                      <a:pt x="249" y="54"/>
                    </a:cubicBezTo>
                    <a:cubicBezTo>
                      <a:pt x="266" y="64"/>
                      <a:pt x="266" y="64"/>
                      <a:pt x="266" y="64"/>
                    </a:cubicBezTo>
                    <a:cubicBezTo>
                      <a:pt x="266" y="64"/>
                      <a:pt x="291" y="72"/>
                      <a:pt x="284" y="68"/>
                    </a:cubicBezTo>
                    <a:cubicBezTo>
                      <a:pt x="277" y="65"/>
                      <a:pt x="293" y="73"/>
                      <a:pt x="290" y="59"/>
                    </a:cubicBezTo>
                    <a:cubicBezTo>
                      <a:pt x="286" y="45"/>
                      <a:pt x="288" y="37"/>
                      <a:pt x="285" y="31"/>
                    </a:cubicBezTo>
                    <a:cubicBezTo>
                      <a:pt x="283" y="26"/>
                      <a:pt x="281" y="15"/>
                      <a:pt x="282" y="12"/>
                    </a:cubicBezTo>
                    <a:cubicBezTo>
                      <a:pt x="284" y="10"/>
                      <a:pt x="284" y="8"/>
                      <a:pt x="286" y="4"/>
                    </a:cubicBezTo>
                    <a:cubicBezTo>
                      <a:pt x="288" y="1"/>
                      <a:pt x="281" y="0"/>
                      <a:pt x="288" y="1"/>
                    </a:cubicBezTo>
                    <a:cubicBezTo>
                      <a:pt x="294" y="1"/>
                      <a:pt x="298" y="6"/>
                      <a:pt x="298" y="6"/>
                    </a:cubicBezTo>
                    <a:cubicBezTo>
                      <a:pt x="298" y="6"/>
                      <a:pt x="304" y="26"/>
                      <a:pt x="310" y="29"/>
                    </a:cubicBezTo>
                    <a:cubicBezTo>
                      <a:pt x="315" y="32"/>
                      <a:pt x="325" y="35"/>
                      <a:pt x="325" y="35"/>
                    </a:cubicBezTo>
                    <a:cubicBezTo>
                      <a:pt x="325" y="35"/>
                      <a:pt x="336" y="47"/>
                      <a:pt x="337" y="51"/>
                    </a:cubicBezTo>
                    <a:cubicBezTo>
                      <a:pt x="338" y="56"/>
                      <a:pt x="353" y="60"/>
                      <a:pt x="348" y="64"/>
                    </a:cubicBezTo>
                    <a:cubicBezTo>
                      <a:pt x="344" y="69"/>
                      <a:pt x="345" y="74"/>
                      <a:pt x="348" y="75"/>
                    </a:cubicBezTo>
                    <a:cubicBezTo>
                      <a:pt x="352" y="76"/>
                      <a:pt x="361" y="83"/>
                      <a:pt x="361" y="83"/>
                    </a:cubicBezTo>
                    <a:cubicBezTo>
                      <a:pt x="361" y="83"/>
                      <a:pt x="365" y="88"/>
                      <a:pt x="372" y="91"/>
                    </a:cubicBezTo>
                    <a:cubicBezTo>
                      <a:pt x="378" y="93"/>
                      <a:pt x="382" y="101"/>
                      <a:pt x="382" y="101"/>
                    </a:cubicBezTo>
                    <a:cubicBezTo>
                      <a:pt x="406" y="118"/>
                      <a:pt x="406" y="118"/>
                      <a:pt x="406" y="118"/>
                    </a:cubicBezTo>
                    <a:cubicBezTo>
                      <a:pt x="406" y="118"/>
                      <a:pt x="392" y="117"/>
                      <a:pt x="400" y="120"/>
                    </a:cubicBezTo>
                    <a:cubicBezTo>
                      <a:pt x="408" y="124"/>
                      <a:pt x="429" y="131"/>
                      <a:pt x="430" y="133"/>
                    </a:cubicBezTo>
                    <a:cubicBezTo>
                      <a:pt x="430" y="135"/>
                      <a:pt x="446" y="143"/>
                      <a:pt x="448" y="153"/>
                    </a:cubicBezTo>
                    <a:cubicBezTo>
                      <a:pt x="450" y="163"/>
                      <a:pt x="458" y="180"/>
                      <a:pt x="456" y="189"/>
                    </a:cubicBezTo>
                    <a:cubicBezTo>
                      <a:pt x="454" y="197"/>
                      <a:pt x="458" y="210"/>
                      <a:pt x="460" y="214"/>
                    </a:cubicBezTo>
                    <a:cubicBezTo>
                      <a:pt x="462" y="218"/>
                      <a:pt x="465" y="224"/>
                      <a:pt x="456" y="228"/>
                    </a:cubicBezTo>
                    <a:cubicBezTo>
                      <a:pt x="447" y="233"/>
                      <a:pt x="449" y="242"/>
                      <a:pt x="445" y="247"/>
                    </a:cubicBezTo>
                    <a:cubicBezTo>
                      <a:pt x="441" y="252"/>
                      <a:pt x="447" y="264"/>
                      <a:pt x="444" y="265"/>
                    </a:cubicBezTo>
                    <a:cubicBezTo>
                      <a:pt x="440" y="265"/>
                      <a:pt x="451" y="277"/>
                      <a:pt x="443" y="279"/>
                    </a:cubicBezTo>
                    <a:cubicBezTo>
                      <a:pt x="435" y="280"/>
                      <a:pt x="420" y="281"/>
                      <a:pt x="420" y="281"/>
                    </a:cubicBezTo>
                    <a:cubicBezTo>
                      <a:pt x="420" y="281"/>
                      <a:pt x="419" y="286"/>
                      <a:pt x="417" y="290"/>
                    </a:cubicBezTo>
                    <a:cubicBezTo>
                      <a:pt x="415" y="294"/>
                      <a:pt x="420" y="297"/>
                      <a:pt x="410" y="296"/>
                    </a:cubicBezTo>
                    <a:cubicBezTo>
                      <a:pt x="401" y="296"/>
                      <a:pt x="396" y="303"/>
                      <a:pt x="395" y="292"/>
                    </a:cubicBezTo>
                    <a:cubicBezTo>
                      <a:pt x="394" y="282"/>
                      <a:pt x="396" y="280"/>
                      <a:pt x="391" y="283"/>
                    </a:cubicBezTo>
                    <a:cubicBezTo>
                      <a:pt x="386" y="286"/>
                      <a:pt x="377" y="288"/>
                      <a:pt x="376" y="291"/>
                    </a:cubicBezTo>
                    <a:cubicBezTo>
                      <a:pt x="375" y="294"/>
                      <a:pt x="378" y="298"/>
                      <a:pt x="373" y="298"/>
                    </a:cubicBezTo>
                    <a:cubicBezTo>
                      <a:pt x="369" y="299"/>
                      <a:pt x="358" y="296"/>
                      <a:pt x="350" y="291"/>
                    </a:cubicBezTo>
                    <a:cubicBezTo>
                      <a:pt x="341" y="286"/>
                      <a:pt x="353" y="294"/>
                      <a:pt x="341" y="286"/>
                    </a:cubicBezTo>
                    <a:cubicBezTo>
                      <a:pt x="329" y="279"/>
                      <a:pt x="322" y="269"/>
                      <a:pt x="322" y="267"/>
                    </a:cubicBezTo>
                    <a:cubicBezTo>
                      <a:pt x="323" y="264"/>
                      <a:pt x="332" y="266"/>
                      <a:pt x="324" y="259"/>
                    </a:cubicBezTo>
                    <a:cubicBezTo>
                      <a:pt x="316" y="251"/>
                      <a:pt x="311" y="263"/>
                      <a:pt x="306" y="261"/>
                    </a:cubicBezTo>
                    <a:cubicBezTo>
                      <a:pt x="301" y="259"/>
                      <a:pt x="303" y="264"/>
                      <a:pt x="296" y="259"/>
                    </a:cubicBezTo>
                    <a:cubicBezTo>
                      <a:pt x="290" y="255"/>
                      <a:pt x="286" y="251"/>
                      <a:pt x="286" y="251"/>
                    </a:cubicBezTo>
                    <a:lnTo>
                      <a:pt x="269" y="2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1" name="Freeform 193"/>
              <p:cNvSpPr/>
              <p:nvPr/>
            </p:nvSpPr>
            <p:spPr bwMode="auto">
              <a:xfrm>
                <a:off x="6969517" y="4991401"/>
                <a:ext cx="99752" cy="60945"/>
              </a:xfrm>
              <a:custGeom>
                <a:avLst/>
                <a:gdLst>
                  <a:gd name="T0" fmla="*/ 37 w 62"/>
                  <a:gd name="T1" fmla="*/ 11 h 39"/>
                  <a:gd name="T2" fmla="*/ 9 w 62"/>
                  <a:gd name="T3" fmla="*/ 3 h 39"/>
                  <a:gd name="T4" fmla="*/ 13 w 62"/>
                  <a:gd name="T5" fmla="*/ 17 h 39"/>
                  <a:gd name="T6" fmla="*/ 25 w 62"/>
                  <a:gd name="T7" fmla="*/ 27 h 39"/>
                  <a:gd name="T8" fmla="*/ 36 w 62"/>
                  <a:gd name="T9" fmla="*/ 38 h 39"/>
                  <a:gd name="T10" fmla="*/ 55 w 62"/>
                  <a:gd name="T11" fmla="*/ 31 h 39"/>
                  <a:gd name="T12" fmla="*/ 57 w 62"/>
                  <a:gd name="T13" fmla="*/ 11 h 39"/>
                  <a:gd name="T14" fmla="*/ 49 w 62"/>
                  <a:gd name="T15" fmla="*/ 2 h 39"/>
                  <a:gd name="T16" fmla="*/ 37 w 62"/>
                  <a:gd name="T17" fmla="*/ 1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" h="39">
                    <a:moveTo>
                      <a:pt x="37" y="11"/>
                    </a:moveTo>
                    <a:cubicBezTo>
                      <a:pt x="19" y="8"/>
                      <a:pt x="19" y="3"/>
                      <a:pt x="9" y="3"/>
                    </a:cubicBezTo>
                    <a:cubicBezTo>
                      <a:pt x="0" y="3"/>
                      <a:pt x="7" y="14"/>
                      <a:pt x="13" y="17"/>
                    </a:cubicBezTo>
                    <a:cubicBezTo>
                      <a:pt x="20" y="20"/>
                      <a:pt x="20" y="21"/>
                      <a:pt x="25" y="27"/>
                    </a:cubicBezTo>
                    <a:cubicBezTo>
                      <a:pt x="30" y="33"/>
                      <a:pt x="25" y="38"/>
                      <a:pt x="36" y="38"/>
                    </a:cubicBezTo>
                    <a:cubicBezTo>
                      <a:pt x="48" y="39"/>
                      <a:pt x="54" y="34"/>
                      <a:pt x="55" y="31"/>
                    </a:cubicBezTo>
                    <a:cubicBezTo>
                      <a:pt x="56" y="28"/>
                      <a:pt x="62" y="18"/>
                      <a:pt x="57" y="11"/>
                    </a:cubicBezTo>
                    <a:cubicBezTo>
                      <a:pt x="51" y="5"/>
                      <a:pt x="54" y="0"/>
                      <a:pt x="49" y="2"/>
                    </a:cubicBezTo>
                    <a:cubicBezTo>
                      <a:pt x="44" y="4"/>
                      <a:pt x="37" y="11"/>
                      <a:pt x="37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192" name="Freeform 11"/>
            <p:cNvSpPr>
              <a:spLocks noEditPoints="1"/>
            </p:cNvSpPr>
            <p:nvPr/>
          </p:nvSpPr>
          <p:spPr bwMode="auto">
            <a:xfrm>
              <a:off x="1370378" y="3906122"/>
              <a:ext cx="208645" cy="342012"/>
            </a:xfrm>
            <a:custGeom>
              <a:avLst/>
              <a:gdLst>
                <a:gd name="T0" fmla="*/ 282 w 618"/>
                <a:gd name="T1" fmla="*/ 19 h 1016"/>
                <a:gd name="T2" fmla="*/ 594 w 618"/>
                <a:gd name="T3" fmla="*/ 343 h 1016"/>
                <a:gd name="T4" fmla="*/ 522 w 618"/>
                <a:gd name="T5" fmla="*/ 511 h 1016"/>
                <a:gd name="T6" fmla="*/ 346 w 618"/>
                <a:gd name="T7" fmla="*/ 931 h 1016"/>
                <a:gd name="T8" fmla="*/ 314 w 618"/>
                <a:gd name="T9" fmla="*/ 1015 h 1016"/>
                <a:gd name="T10" fmla="*/ 282 w 618"/>
                <a:gd name="T11" fmla="*/ 923 h 1016"/>
                <a:gd name="T12" fmla="*/ 98 w 618"/>
                <a:gd name="T13" fmla="*/ 507 h 1016"/>
                <a:gd name="T14" fmla="*/ 54 w 618"/>
                <a:gd name="T15" fmla="*/ 175 h 1016"/>
                <a:gd name="T16" fmla="*/ 282 w 618"/>
                <a:gd name="T17" fmla="*/ 19 h 1016"/>
                <a:gd name="T18" fmla="*/ 274 w 618"/>
                <a:gd name="T19" fmla="*/ 415 h 1016"/>
                <a:gd name="T20" fmla="*/ 406 w 618"/>
                <a:gd name="T21" fmla="*/ 215 h 1016"/>
                <a:gd name="T22" fmla="*/ 282 w 618"/>
                <a:gd name="T23" fmla="*/ 183 h 1016"/>
                <a:gd name="T24" fmla="*/ 274 w 618"/>
                <a:gd name="T25" fmla="*/ 415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8" h="1016">
                  <a:moveTo>
                    <a:pt x="282" y="19"/>
                  </a:moveTo>
                  <a:cubicBezTo>
                    <a:pt x="451" y="0"/>
                    <a:pt x="618" y="128"/>
                    <a:pt x="594" y="343"/>
                  </a:cubicBezTo>
                  <a:cubicBezTo>
                    <a:pt x="586" y="418"/>
                    <a:pt x="551" y="463"/>
                    <a:pt x="522" y="511"/>
                  </a:cubicBezTo>
                  <a:cubicBezTo>
                    <a:pt x="449" y="631"/>
                    <a:pt x="375" y="750"/>
                    <a:pt x="346" y="931"/>
                  </a:cubicBezTo>
                  <a:cubicBezTo>
                    <a:pt x="343" y="950"/>
                    <a:pt x="347" y="1014"/>
                    <a:pt x="314" y="1015"/>
                  </a:cubicBezTo>
                  <a:cubicBezTo>
                    <a:pt x="278" y="1016"/>
                    <a:pt x="288" y="958"/>
                    <a:pt x="282" y="923"/>
                  </a:cubicBezTo>
                  <a:cubicBezTo>
                    <a:pt x="254" y="749"/>
                    <a:pt x="171" y="631"/>
                    <a:pt x="98" y="507"/>
                  </a:cubicBezTo>
                  <a:cubicBezTo>
                    <a:pt x="50" y="424"/>
                    <a:pt x="0" y="290"/>
                    <a:pt x="54" y="175"/>
                  </a:cubicBezTo>
                  <a:cubicBezTo>
                    <a:pt x="94" y="91"/>
                    <a:pt x="178" y="31"/>
                    <a:pt x="282" y="19"/>
                  </a:cubicBezTo>
                  <a:close/>
                  <a:moveTo>
                    <a:pt x="274" y="415"/>
                  </a:moveTo>
                  <a:cubicBezTo>
                    <a:pt x="413" y="452"/>
                    <a:pt x="480" y="296"/>
                    <a:pt x="406" y="215"/>
                  </a:cubicBezTo>
                  <a:cubicBezTo>
                    <a:pt x="378" y="185"/>
                    <a:pt x="324" y="174"/>
                    <a:pt x="282" y="183"/>
                  </a:cubicBezTo>
                  <a:cubicBezTo>
                    <a:pt x="154" y="211"/>
                    <a:pt x="173" y="388"/>
                    <a:pt x="274" y="415"/>
                  </a:cubicBezTo>
                  <a:close/>
                </a:path>
              </a:pathLst>
            </a:custGeom>
            <a:solidFill>
              <a:srgbClr val="66CD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00" name="直角三角形 199"/>
          <p:cNvSpPr/>
          <p:nvPr/>
        </p:nvSpPr>
        <p:spPr>
          <a:xfrm>
            <a:off x="0" y="5535165"/>
            <a:ext cx="1366948" cy="1335027"/>
          </a:xfrm>
          <a:prstGeom prst="rtTriangle">
            <a:avLst/>
          </a:pr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7154" y="293912"/>
            <a:ext cx="13654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24287" y="514964"/>
            <a:ext cx="2943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Solr</a:t>
            </a:r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工作原理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660572" y="1256783"/>
            <a:ext cx="870857" cy="45719"/>
          </a:xfrm>
          <a:prstGeom prst="roundRect">
            <a:avLst/>
          </a:prstGeom>
          <a:solidFill>
            <a:srgbClr val="66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859131" y="2622124"/>
            <a:ext cx="1464018" cy="1687981"/>
            <a:chOff x="620467" y="2784557"/>
            <a:chExt cx="2495723" cy="2877514"/>
          </a:xfrm>
        </p:grpSpPr>
        <p:grpSp>
          <p:nvGrpSpPr>
            <p:cNvPr id="6" name="组合 5"/>
            <p:cNvGrpSpPr/>
            <p:nvPr/>
          </p:nvGrpSpPr>
          <p:grpSpPr>
            <a:xfrm>
              <a:off x="620467" y="2784557"/>
              <a:ext cx="2495723" cy="2877514"/>
              <a:chOff x="1029465" y="2444862"/>
              <a:chExt cx="2495723" cy="2877514"/>
            </a:xfrm>
            <a:solidFill>
              <a:schemeClr val="bg1">
                <a:lumMod val="50000"/>
              </a:schemeClr>
            </a:solidFill>
          </p:grpSpPr>
          <p:sp>
            <p:nvSpPr>
              <p:cNvPr id="7" name="Freeform 110"/>
              <p:cNvSpPr/>
              <p:nvPr/>
            </p:nvSpPr>
            <p:spPr bwMode="auto">
              <a:xfrm>
                <a:off x="1100443" y="2796465"/>
                <a:ext cx="1925026" cy="2525911"/>
              </a:xfrm>
              <a:custGeom>
                <a:avLst/>
                <a:gdLst>
                  <a:gd name="T0" fmla="*/ 738 w 1193"/>
                  <a:gd name="T1" fmla="*/ 1528 h 1601"/>
                  <a:gd name="T2" fmla="*/ 773 w 1193"/>
                  <a:gd name="T3" fmla="*/ 1460 h 1601"/>
                  <a:gd name="T4" fmla="*/ 834 w 1193"/>
                  <a:gd name="T5" fmla="*/ 1404 h 1601"/>
                  <a:gd name="T6" fmla="*/ 1005 w 1193"/>
                  <a:gd name="T7" fmla="*/ 1267 h 1601"/>
                  <a:gd name="T8" fmla="*/ 1137 w 1193"/>
                  <a:gd name="T9" fmla="*/ 1107 h 1601"/>
                  <a:gd name="T10" fmla="*/ 1164 w 1193"/>
                  <a:gd name="T11" fmla="*/ 1026 h 1601"/>
                  <a:gd name="T12" fmla="*/ 1041 w 1193"/>
                  <a:gd name="T13" fmla="*/ 983 h 1601"/>
                  <a:gd name="T14" fmla="*/ 959 w 1193"/>
                  <a:gd name="T15" fmla="*/ 919 h 1601"/>
                  <a:gd name="T16" fmla="*/ 878 w 1193"/>
                  <a:gd name="T17" fmla="*/ 882 h 1601"/>
                  <a:gd name="T18" fmla="*/ 810 w 1193"/>
                  <a:gd name="T19" fmla="*/ 866 h 1601"/>
                  <a:gd name="T20" fmla="*/ 704 w 1193"/>
                  <a:gd name="T21" fmla="*/ 886 h 1601"/>
                  <a:gd name="T22" fmla="*/ 675 w 1193"/>
                  <a:gd name="T23" fmla="*/ 790 h 1601"/>
                  <a:gd name="T24" fmla="*/ 580 w 1193"/>
                  <a:gd name="T25" fmla="*/ 742 h 1601"/>
                  <a:gd name="T26" fmla="*/ 729 w 1193"/>
                  <a:gd name="T27" fmla="*/ 692 h 1601"/>
                  <a:gd name="T28" fmla="*/ 818 w 1193"/>
                  <a:gd name="T29" fmla="*/ 623 h 1601"/>
                  <a:gd name="T30" fmla="*/ 882 w 1193"/>
                  <a:gd name="T31" fmla="*/ 554 h 1601"/>
                  <a:gd name="T32" fmla="*/ 970 w 1193"/>
                  <a:gd name="T33" fmla="*/ 513 h 1601"/>
                  <a:gd name="T34" fmla="*/ 956 w 1193"/>
                  <a:gd name="T35" fmla="*/ 481 h 1601"/>
                  <a:gd name="T36" fmla="*/ 961 w 1193"/>
                  <a:gd name="T37" fmla="*/ 439 h 1601"/>
                  <a:gd name="T38" fmla="*/ 1026 w 1193"/>
                  <a:gd name="T39" fmla="*/ 434 h 1601"/>
                  <a:gd name="T40" fmla="*/ 1052 w 1193"/>
                  <a:gd name="T41" fmla="*/ 442 h 1601"/>
                  <a:gd name="T42" fmla="*/ 1018 w 1193"/>
                  <a:gd name="T43" fmla="*/ 356 h 1601"/>
                  <a:gd name="T44" fmla="*/ 971 w 1193"/>
                  <a:gd name="T45" fmla="*/ 284 h 1601"/>
                  <a:gd name="T46" fmla="*/ 924 w 1193"/>
                  <a:gd name="T47" fmla="*/ 246 h 1601"/>
                  <a:gd name="T48" fmla="*/ 856 w 1193"/>
                  <a:gd name="T49" fmla="*/ 261 h 1601"/>
                  <a:gd name="T50" fmla="*/ 829 w 1193"/>
                  <a:gd name="T51" fmla="*/ 396 h 1601"/>
                  <a:gd name="T52" fmla="*/ 804 w 1193"/>
                  <a:gd name="T53" fmla="*/ 378 h 1601"/>
                  <a:gd name="T54" fmla="*/ 714 w 1193"/>
                  <a:gd name="T55" fmla="*/ 292 h 1601"/>
                  <a:gd name="T56" fmla="*/ 787 w 1193"/>
                  <a:gd name="T57" fmla="*/ 183 h 1601"/>
                  <a:gd name="T58" fmla="*/ 822 w 1193"/>
                  <a:gd name="T59" fmla="*/ 141 h 1601"/>
                  <a:gd name="T60" fmla="*/ 852 w 1193"/>
                  <a:gd name="T61" fmla="*/ 84 h 1601"/>
                  <a:gd name="T62" fmla="*/ 793 w 1193"/>
                  <a:gd name="T63" fmla="*/ 92 h 1601"/>
                  <a:gd name="T64" fmla="*/ 763 w 1193"/>
                  <a:gd name="T65" fmla="*/ 30 h 1601"/>
                  <a:gd name="T66" fmla="*/ 745 w 1193"/>
                  <a:gd name="T67" fmla="*/ 43 h 1601"/>
                  <a:gd name="T68" fmla="*/ 721 w 1193"/>
                  <a:gd name="T69" fmla="*/ 104 h 1601"/>
                  <a:gd name="T70" fmla="*/ 659 w 1193"/>
                  <a:gd name="T71" fmla="*/ 113 h 1601"/>
                  <a:gd name="T72" fmla="*/ 532 w 1193"/>
                  <a:gd name="T73" fmla="*/ 95 h 1601"/>
                  <a:gd name="T74" fmla="*/ 469 w 1193"/>
                  <a:gd name="T75" fmla="*/ 80 h 1601"/>
                  <a:gd name="T76" fmla="*/ 423 w 1193"/>
                  <a:gd name="T77" fmla="*/ 77 h 1601"/>
                  <a:gd name="T78" fmla="*/ 108 w 1193"/>
                  <a:gd name="T79" fmla="*/ 100 h 1601"/>
                  <a:gd name="T80" fmla="*/ 98 w 1193"/>
                  <a:gd name="T81" fmla="*/ 142 h 1601"/>
                  <a:gd name="T82" fmla="*/ 107 w 1193"/>
                  <a:gd name="T83" fmla="*/ 178 h 1601"/>
                  <a:gd name="T84" fmla="*/ 59 w 1193"/>
                  <a:gd name="T85" fmla="*/ 280 h 1601"/>
                  <a:gd name="T86" fmla="*/ 48 w 1193"/>
                  <a:gd name="T87" fmla="*/ 347 h 1601"/>
                  <a:gd name="T88" fmla="*/ 155 w 1193"/>
                  <a:gd name="T89" fmla="*/ 276 h 1601"/>
                  <a:gd name="T90" fmla="*/ 191 w 1193"/>
                  <a:gd name="T91" fmla="*/ 275 h 1601"/>
                  <a:gd name="T92" fmla="*/ 313 w 1193"/>
                  <a:gd name="T93" fmla="*/ 303 h 1601"/>
                  <a:gd name="T94" fmla="*/ 355 w 1193"/>
                  <a:gd name="T95" fmla="*/ 419 h 1601"/>
                  <a:gd name="T96" fmla="*/ 349 w 1193"/>
                  <a:gd name="T97" fmla="*/ 560 h 1601"/>
                  <a:gd name="T98" fmla="*/ 415 w 1193"/>
                  <a:gd name="T99" fmla="*/ 708 h 1601"/>
                  <a:gd name="T100" fmla="*/ 451 w 1193"/>
                  <a:gd name="T101" fmla="*/ 746 h 1601"/>
                  <a:gd name="T102" fmla="*/ 488 w 1193"/>
                  <a:gd name="T103" fmla="*/ 781 h 1601"/>
                  <a:gd name="T104" fmla="*/ 634 w 1193"/>
                  <a:gd name="T105" fmla="*/ 865 h 1601"/>
                  <a:gd name="T106" fmla="*/ 714 w 1193"/>
                  <a:gd name="T107" fmla="*/ 910 h 1601"/>
                  <a:gd name="T108" fmla="*/ 724 w 1193"/>
                  <a:gd name="T109" fmla="*/ 968 h 1601"/>
                  <a:gd name="T110" fmla="*/ 693 w 1193"/>
                  <a:gd name="T111" fmla="*/ 1048 h 1601"/>
                  <a:gd name="T112" fmla="*/ 766 w 1193"/>
                  <a:gd name="T113" fmla="*/ 1225 h 1601"/>
                  <a:gd name="T114" fmla="*/ 689 w 1193"/>
                  <a:gd name="T115" fmla="*/ 1436 h 1601"/>
                  <a:gd name="T116" fmla="*/ 672 w 1193"/>
                  <a:gd name="T117" fmla="*/ 1479 h 1601"/>
                  <a:gd name="T118" fmla="*/ 678 w 1193"/>
                  <a:gd name="T119" fmla="*/ 1566 h 1601"/>
                  <a:gd name="T120" fmla="*/ 790 w 1193"/>
                  <a:gd name="T121" fmla="*/ 1595 h 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193" h="1601">
                    <a:moveTo>
                      <a:pt x="792" y="1592"/>
                    </a:moveTo>
                    <a:cubicBezTo>
                      <a:pt x="792" y="1592"/>
                      <a:pt x="800" y="1596"/>
                      <a:pt x="800" y="1592"/>
                    </a:cubicBezTo>
                    <a:cubicBezTo>
                      <a:pt x="801" y="1588"/>
                      <a:pt x="800" y="1583"/>
                      <a:pt x="796" y="1582"/>
                    </a:cubicBezTo>
                    <a:cubicBezTo>
                      <a:pt x="792" y="1581"/>
                      <a:pt x="783" y="1579"/>
                      <a:pt x="772" y="1572"/>
                    </a:cubicBezTo>
                    <a:cubicBezTo>
                      <a:pt x="761" y="1564"/>
                      <a:pt x="741" y="1563"/>
                      <a:pt x="744" y="1555"/>
                    </a:cubicBezTo>
                    <a:cubicBezTo>
                      <a:pt x="746" y="1548"/>
                      <a:pt x="736" y="1539"/>
                      <a:pt x="738" y="1528"/>
                    </a:cubicBezTo>
                    <a:cubicBezTo>
                      <a:pt x="740" y="1517"/>
                      <a:pt x="739" y="1516"/>
                      <a:pt x="748" y="1515"/>
                    </a:cubicBezTo>
                    <a:cubicBezTo>
                      <a:pt x="756" y="1514"/>
                      <a:pt x="758" y="1504"/>
                      <a:pt x="762" y="1502"/>
                    </a:cubicBezTo>
                    <a:cubicBezTo>
                      <a:pt x="766" y="1499"/>
                      <a:pt x="784" y="1490"/>
                      <a:pt x="784" y="1487"/>
                    </a:cubicBezTo>
                    <a:cubicBezTo>
                      <a:pt x="784" y="1485"/>
                      <a:pt x="784" y="1480"/>
                      <a:pt x="780" y="1479"/>
                    </a:cubicBezTo>
                    <a:cubicBezTo>
                      <a:pt x="776" y="1479"/>
                      <a:pt x="768" y="1477"/>
                      <a:pt x="767" y="1474"/>
                    </a:cubicBezTo>
                    <a:cubicBezTo>
                      <a:pt x="766" y="1472"/>
                      <a:pt x="771" y="1462"/>
                      <a:pt x="773" y="1460"/>
                    </a:cubicBezTo>
                    <a:cubicBezTo>
                      <a:pt x="776" y="1458"/>
                      <a:pt x="793" y="1458"/>
                      <a:pt x="793" y="1458"/>
                    </a:cubicBezTo>
                    <a:cubicBezTo>
                      <a:pt x="793" y="1458"/>
                      <a:pt x="793" y="1439"/>
                      <a:pt x="796" y="1438"/>
                    </a:cubicBezTo>
                    <a:cubicBezTo>
                      <a:pt x="798" y="1437"/>
                      <a:pt x="810" y="1429"/>
                      <a:pt x="813" y="1428"/>
                    </a:cubicBezTo>
                    <a:cubicBezTo>
                      <a:pt x="816" y="1428"/>
                      <a:pt x="817" y="1420"/>
                      <a:pt x="811" y="1419"/>
                    </a:cubicBezTo>
                    <a:cubicBezTo>
                      <a:pt x="806" y="1418"/>
                      <a:pt x="797" y="1412"/>
                      <a:pt x="801" y="1408"/>
                    </a:cubicBezTo>
                    <a:cubicBezTo>
                      <a:pt x="806" y="1403"/>
                      <a:pt x="831" y="1407"/>
                      <a:pt x="834" y="1404"/>
                    </a:cubicBezTo>
                    <a:cubicBezTo>
                      <a:pt x="836" y="1401"/>
                      <a:pt x="841" y="1386"/>
                      <a:pt x="854" y="1383"/>
                    </a:cubicBezTo>
                    <a:cubicBezTo>
                      <a:pt x="867" y="1380"/>
                      <a:pt x="924" y="1354"/>
                      <a:pt x="905" y="1339"/>
                    </a:cubicBezTo>
                    <a:cubicBezTo>
                      <a:pt x="886" y="1323"/>
                      <a:pt x="905" y="1329"/>
                      <a:pt x="905" y="1329"/>
                    </a:cubicBezTo>
                    <a:cubicBezTo>
                      <a:pt x="905" y="1329"/>
                      <a:pt x="924" y="1340"/>
                      <a:pt x="935" y="1333"/>
                    </a:cubicBezTo>
                    <a:cubicBezTo>
                      <a:pt x="945" y="1327"/>
                      <a:pt x="989" y="1287"/>
                      <a:pt x="991" y="1278"/>
                    </a:cubicBezTo>
                    <a:cubicBezTo>
                      <a:pt x="993" y="1269"/>
                      <a:pt x="999" y="1268"/>
                      <a:pt x="1005" y="1267"/>
                    </a:cubicBezTo>
                    <a:cubicBezTo>
                      <a:pt x="1010" y="1267"/>
                      <a:pt x="1018" y="1264"/>
                      <a:pt x="1018" y="1258"/>
                    </a:cubicBezTo>
                    <a:cubicBezTo>
                      <a:pt x="1017" y="1252"/>
                      <a:pt x="1013" y="1238"/>
                      <a:pt x="1019" y="1233"/>
                    </a:cubicBezTo>
                    <a:cubicBezTo>
                      <a:pt x="1025" y="1229"/>
                      <a:pt x="1061" y="1206"/>
                      <a:pt x="1076" y="1206"/>
                    </a:cubicBezTo>
                    <a:cubicBezTo>
                      <a:pt x="1091" y="1206"/>
                      <a:pt x="1101" y="1204"/>
                      <a:pt x="1116" y="1178"/>
                    </a:cubicBezTo>
                    <a:cubicBezTo>
                      <a:pt x="1131" y="1152"/>
                      <a:pt x="1125" y="1153"/>
                      <a:pt x="1131" y="1151"/>
                    </a:cubicBezTo>
                    <a:cubicBezTo>
                      <a:pt x="1136" y="1148"/>
                      <a:pt x="1137" y="1107"/>
                      <a:pt x="1137" y="1107"/>
                    </a:cubicBezTo>
                    <a:cubicBezTo>
                      <a:pt x="1137" y="1107"/>
                      <a:pt x="1143" y="1103"/>
                      <a:pt x="1147" y="1103"/>
                    </a:cubicBezTo>
                    <a:cubicBezTo>
                      <a:pt x="1151" y="1103"/>
                      <a:pt x="1162" y="1087"/>
                      <a:pt x="1162" y="1087"/>
                    </a:cubicBezTo>
                    <a:cubicBezTo>
                      <a:pt x="1175" y="1079"/>
                      <a:pt x="1175" y="1079"/>
                      <a:pt x="1175" y="1079"/>
                    </a:cubicBezTo>
                    <a:cubicBezTo>
                      <a:pt x="1175" y="1079"/>
                      <a:pt x="1179" y="1071"/>
                      <a:pt x="1183" y="1069"/>
                    </a:cubicBezTo>
                    <a:cubicBezTo>
                      <a:pt x="1187" y="1066"/>
                      <a:pt x="1193" y="1037"/>
                      <a:pt x="1187" y="1032"/>
                    </a:cubicBezTo>
                    <a:cubicBezTo>
                      <a:pt x="1182" y="1028"/>
                      <a:pt x="1170" y="1030"/>
                      <a:pt x="1164" y="1026"/>
                    </a:cubicBezTo>
                    <a:cubicBezTo>
                      <a:pt x="1158" y="1021"/>
                      <a:pt x="1133" y="1007"/>
                      <a:pt x="1128" y="1007"/>
                    </a:cubicBezTo>
                    <a:cubicBezTo>
                      <a:pt x="1122" y="1008"/>
                      <a:pt x="1101" y="1009"/>
                      <a:pt x="1094" y="1005"/>
                    </a:cubicBezTo>
                    <a:cubicBezTo>
                      <a:pt x="1087" y="1002"/>
                      <a:pt x="1095" y="993"/>
                      <a:pt x="1086" y="993"/>
                    </a:cubicBezTo>
                    <a:cubicBezTo>
                      <a:pt x="1078" y="992"/>
                      <a:pt x="1061" y="988"/>
                      <a:pt x="1056" y="987"/>
                    </a:cubicBezTo>
                    <a:cubicBezTo>
                      <a:pt x="1050" y="986"/>
                      <a:pt x="1041" y="993"/>
                      <a:pt x="1040" y="994"/>
                    </a:cubicBezTo>
                    <a:cubicBezTo>
                      <a:pt x="1038" y="995"/>
                      <a:pt x="1053" y="987"/>
                      <a:pt x="1041" y="983"/>
                    </a:cubicBezTo>
                    <a:cubicBezTo>
                      <a:pt x="1029" y="979"/>
                      <a:pt x="1032" y="974"/>
                      <a:pt x="1034" y="973"/>
                    </a:cubicBezTo>
                    <a:cubicBezTo>
                      <a:pt x="1036" y="972"/>
                      <a:pt x="1044" y="964"/>
                      <a:pt x="1036" y="959"/>
                    </a:cubicBezTo>
                    <a:cubicBezTo>
                      <a:pt x="1028" y="955"/>
                      <a:pt x="1020" y="950"/>
                      <a:pt x="1022" y="945"/>
                    </a:cubicBezTo>
                    <a:cubicBezTo>
                      <a:pt x="1023" y="940"/>
                      <a:pt x="1008" y="929"/>
                      <a:pt x="1005" y="929"/>
                    </a:cubicBezTo>
                    <a:cubicBezTo>
                      <a:pt x="1002" y="928"/>
                      <a:pt x="993" y="925"/>
                      <a:pt x="984" y="926"/>
                    </a:cubicBezTo>
                    <a:cubicBezTo>
                      <a:pt x="974" y="926"/>
                      <a:pt x="959" y="923"/>
                      <a:pt x="959" y="919"/>
                    </a:cubicBezTo>
                    <a:cubicBezTo>
                      <a:pt x="960" y="915"/>
                      <a:pt x="951" y="906"/>
                      <a:pt x="947" y="905"/>
                    </a:cubicBezTo>
                    <a:cubicBezTo>
                      <a:pt x="942" y="903"/>
                      <a:pt x="938" y="903"/>
                      <a:pt x="933" y="897"/>
                    </a:cubicBezTo>
                    <a:cubicBezTo>
                      <a:pt x="929" y="891"/>
                      <a:pt x="929" y="888"/>
                      <a:pt x="923" y="887"/>
                    </a:cubicBezTo>
                    <a:cubicBezTo>
                      <a:pt x="916" y="887"/>
                      <a:pt x="913" y="885"/>
                      <a:pt x="912" y="881"/>
                    </a:cubicBezTo>
                    <a:cubicBezTo>
                      <a:pt x="912" y="876"/>
                      <a:pt x="905" y="873"/>
                      <a:pt x="896" y="879"/>
                    </a:cubicBezTo>
                    <a:cubicBezTo>
                      <a:pt x="888" y="884"/>
                      <a:pt x="881" y="886"/>
                      <a:pt x="878" y="882"/>
                    </a:cubicBezTo>
                    <a:cubicBezTo>
                      <a:pt x="874" y="879"/>
                      <a:pt x="874" y="878"/>
                      <a:pt x="862" y="878"/>
                    </a:cubicBezTo>
                    <a:cubicBezTo>
                      <a:pt x="850" y="878"/>
                      <a:pt x="844" y="878"/>
                      <a:pt x="847" y="871"/>
                    </a:cubicBezTo>
                    <a:cubicBezTo>
                      <a:pt x="851" y="864"/>
                      <a:pt x="840" y="861"/>
                      <a:pt x="832" y="866"/>
                    </a:cubicBezTo>
                    <a:cubicBezTo>
                      <a:pt x="825" y="872"/>
                      <a:pt x="822" y="877"/>
                      <a:pt x="818" y="876"/>
                    </a:cubicBezTo>
                    <a:cubicBezTo>
                      <a:pt x="813" y="876"/>
                      <a:pt x="829" y="871"/>
                      <a:pt x="825" y="865"/>
                    </a:cubicBezTo>
                    <a:cubicBezTo>
                      <a:pt x="822" y="859"/>
                      <a:pt x="822" y="860"/>
                      <a:pt x="810" y="866"/>
                    </a:cubicBezTo>
                    <a:cubicBezTo>
                      <a:pt x="798" y="872"/>
                      <a:pt x="793" y="875"/>
                      <a:pt x="783" y="875"/>
                    </a:cubicBezTo>
                    <a:cubicBezTo>
                      <a:pt x="773" y="875"/>
                      <a:pt x="777" y="879"/>
                      <a:pt x="771" y="887"/>
                    </a:cubicBezTo>
                    <a:cubicBezTo>
                      <a:pt x="766" y="895"/>
                      <a:pt x="759" y="910"/>
                      <a:pt x="754" y="905"/>
                    </a:cubicBezTo>
                    <a:cubicBezTo>
                      <a:pt x="748" y="900"/>
                      <a:pt x="744" y="886"/>
                      <a:pt x="735" y="889"/>
                    </a:cubicBezTo>
                    <a:cubicBezTo>
                      <a:pt x="727" y="893"/>
                      <a:pt x="725" y="902"/>
                      <a:pt x="719" y="898"/>
                    </a:cubicBezTo>
                    <a:cubicBezTo>
                      <a:pt x="713" y="893"/>
                      <a:pt x="705" y="890"/>
                      <a:pt x="704" y="886"/>
                    </a:cubicBezTo>
                    <a:cubicBezTo>
                      <a:pt x="704" y="882"/>
                      <a:pt x="700" y="879"/>
                      <a:pt x="700" y="879"/>
                    </a:cubicBezTo>
                    <a:cubicBezTo>
                      <a:pt x="700" y="879"/>
                      <a:pt x="695" y="878"/>
                      <a:pt x="701" y="857"/>
                    </a:cubicBezTo>
                    <a:cubicBezTo>
                      <a:pt x="707" y="835"/>
                      <a:pt x="709" y="829"/>
                      <a:pt x="686" y="829"/>
                    </a:cubicBezTo>
                    <a:cubicBezTo>
                      <a:pt x="664" y="830"/>
                      <a:pt x="654" y="834"/>
                      <a:pt x="656" y="827"/>
                    </a:cubicBezTo>
                    <a:cubicBezTo>
                      <a:pt x="657" y="820"/>
                      <a:pt x="663" y="822"/>
                      <a:pt x="664" y="814"/>
                    </a:cubicBezTo>
                    <a:cubicBezTo>
                      <a:pt x="665" y="807"/>
                      <a:pt x="672" y="794"/>
                      <a:pt x="675" y="790"/>
                    </a:cubicBezTo>
                    <a:cubicBezTo>
                      <a:pt x="678" y="785"/>
                      <a:pt x="686" y="774"/>
                      <a:pt x="679" y="774"/>
                    </a:cubicBezTo>
                    <a:cubicBezTo>
                      <a:pt x="673" y="775"/>
                      <a:pt x="654" y="771"/>
                      <a:pt x="646" y="778"/>
                    </a:cubicBezTo>
                    <a:cubicBezTo>
                      <a:pt x="638" y="786"/>
                      <a:pt x="629" y="802"/>
                      <a:pt x="623" y="803"/>
                    </a:cubicBezTo>
                    <a:cubicBezTo>
                      <a:pt x="616" y="805"/>
                      <a:pt x="594" y="809"/>
                      <a:pt x="590" y="803"/>
                    </a:cubicBezTo>
                    <a:cubicBezTo>
                      <a:pt x="587" y="797"/>
                      <a:pt x="572" y="796"/>
                      <a:pt x="573" y="776"/>
                    </a:cubicBezTo>
                    <a:cubicBezTo>
                      <a:pt x="574" y="757"/>
                      <a:pt x="573" y="747"/>
                      <a:pt x="580" y="742"/>
                    </a:cubicBezTo>
                    <a:cubicBezTo>
                      <a:pt x="586" y="737"/>
                      <a:pt x="585" y="738"/>
                      <a:pt x="586" y="729"/>
                    </a:cubicBezTo>
                    <a:cubicBezTo>
                      <a:pt x="587" y="719"/>
                      <a:pt x="594" y="706"/>
                      <a:pt x="604" y="703"/>
                    </a:cubicBezTo>
                    <a:cubicBezTo>
                      <a:pt x="613" y="701"/>
                      <a:pt x="623" y="689"/>
                      <a:pt x="629" y="689"/>
                    </a:cubicBezTo>
                    <a:cubicBezTo>
                      <a:pt x="635" y="688"/>
                      <a:pt x="659" y="704"/>
                      <a:pt x="664" y="699"/>
                    </a:cubicBezTo>
                    <a:cubicBezTo>
                      <a:pt x="669" y="695"/>
                      <a:pt x="671" y="684"/>
                      <a:pt x="685" y="686"/>
                    </a:cubicBezTo>
                    <a:cubicBezTo>
                      <a:pt x="699" y="689"/>
                      <a:pt x="724" y="685"/>
                      <a:pt x="729" y="692"/>
                    </a:cubicBezTo>
                    <a:cubicBezTo>
                      <a:pt x="734" y="699"/>
                      <a:pt x="744" y="718"/>
                      <a:pt x="743" y="726"/>
                    </a:cubicBezTo>
                    <a:cubicBezTo>
                      <a:pt x="741" y="735"/>
                      <a:pt x="744" y="741"/>
                      <a:pt x="750" y="739"/>
                    </a:cubicBezTo>
                    <a:cubicBezTo>
                      <a:pt x="755" y="737"/>
                      <a:pt x="759" y="727"/>
                      <a:pt x="758" y="722"/>
                    </a:cubicBezTo>
                    <a:cubicBezTo>
                      <a:pt x="757" y="717"/>
                      <a:pt x="757" y="697"/>
                      <a:pt x="757" y="689"/>
                    </a:cubicBezTo>
                    <a:cubicBezTo>
                      <a:pt x="756" y="680"/>
                      <a:pt x="748" y="674"/>
                      <a:pt x="761" y="666"/>
                    </a:cubicBezTo>
                    <a:cubicBezTo>
                      <a:pt x="775" y="658"/>
                      <a:pt x="818" y="633"/>
                      <a:pt x="818" y="623"/>
                    </a:cubicBezTo>
                    <a:cubicBezTo>
                      <a:pt x="818" y="613"/>
                      <a:pt x="814" y="603"/>
                      <a:pt x="817" y="600"/>
                    </a:cubicBezTo>
                    <a:cubicBezTo>
                      <a:pt x="820" y="596"/>
                      <a:pt x="820" y="607"/>
                      <a:pt x="825" y="604"/>
                    </a:cubicBezTo>
                    <a:cubicBezTo>
                      <a:pt x="831" y="601"/>
                      <a:pt x="837" y="582"/>
                      <a:pt x="842" y="579"/>
                    </a:cubicBezTo>
                    <a:cubicBezTo>
                      <a:pt x="847" y="576"/>
                      <a:pt x="851" y="567"/>
                      <a:pt x="853" y="563"/>
                    </a:cubicBezTo>
                    <a:cubicBezTo>
                      <a:pt x="855" y="558"/>
                      <a:pt x="863" y="556"/>
                      <a:pt x="867" y="558"/>
                    </a:cubicBezTo>
                    <a:cubicBezTo>
                      <a:pt x="872" y="560"/>
                      <a:pt x="880" y="558"/>
                      <a:pt x="882" y="554"/>
                    </a:cubicBezTo>
                    <a:cubicBezTo>
                      <a:pt x="884" y="550"/>
                      <a:pt x="881" y="542"/>
                      <a:pt x="882" y="538"/>
                    </a:cubicBezTo>
                    <a:cubicBezTo>
                      <a:pt x="883" y="535"/>
                      <a:pt x="898" y="527"/>
                      <a:pt x="904" y="521"/>
                    </a:cubicBezTo>
                    <a:cubicBezTo>
                      <a:pt x="911" y="515"/>
                      <a:pt x="918" y="514"/>
                      <a:pt x="921" y="515"/>
                    </a:cubicBezTo>
                    <a:cubicBezTo>
                      <a:pt x="924" y="517"/>
                      <a:pt x="931" y="506"/>
                      <a:pt x="930" y="514"/>
                    </a:cubicBezTo>
                    <a:cubicBezTo>
                      <a:pt x="929" y="522"/>
                      <a:pt x="931" y="535"/>
                      <a:pt x="937" y="528"/>
                    </a:cubicBezTo>
                    <a:cubicBezTo>
                      <a:pt x="944" y="520"/>
                      <a:pt x="966" y="513"/>
                      <a:pt x="970" y="513"/>
                    </a:cubicBezTo>
                    <a:cubicBezTo>
                      <a:pt x="973" y="513"/>
                      <a:pt x="979" y="507"/>
                      <a:pt x="981" y="504"/>
                    </a:cubicBezTo>
                    <a:cubicBezTo>
                      <a:pt x="983" y="500"/>
                      <a:pt x="991" y="501"/>
                      <a:pt x="995" y="500"/>
                    </a:cubicBezTo>
                    <a:cubicBezTo>
                      <a:pt x="1000" y="499"/>
                      <a:pt x="1000" y="495"/>
                      <a:pt x="995" y="489"/>
                    </a:cubicBezTo>
                    <a:cubicBezTo>
                      <a:pt x="990" y="484"/>
                      <a:pt x="1001" y="470"/>
                      <a:pt x="992" y="475"/>
                    </a:cubicBezTo>
                    <a:cubicBezTo>
                      <a:pt x="982" y="481"/>
                      <a:pt x="984" y="489"/>
                      <a:pt x="975" y="488"/>
                    </a:cubicBezTo>
                    <a:cubicBezTo>
                      <a:pt x="966" y="486"/>
                      <a:pt x="956" y="483"/>
                      <a:pt x="956" y="481"/>
                    </a:cubicBezTo>
                    <a:cubicBezTo>
                      <a:pt x="957" y="479"/>
                      <a:pt x="956" y="469"/>
                      <a:pt x="952" y="474"/>
                    </a:cubicBezTo>
                    <a:cubicBezTo>
                      <a:pt x="948" y="479"/>
                      <a:pt x="947" y="470"/>
                      <a:pt x="954" y="466"/>
                    </a:cubicBezTo>
                    <a:cubicBezTo>
                      <a:pt x="961" y="461"/>
                      <a:pt x="961" y="455"/>
                      <a:pt x="956" y="451"/>
                    </a:cubicBezTo>
                    <a:cubicBezTo>
                      <a:pt x="951" y="447"/>
                      <a:pt x="944" y="446"/>
                      <a:pt x="939" y="446"/>
                    </a:cubicBezTo>
                    <a:cubicBezTo>
                      <a:pt x="934" y="447"/>
                      <a:pt x="929" y="436"/>
                      <a:pt x="943" y="437"/>
                    </a:cubicBezTo>
                    <a:cubicBezTo>
                      <a:pt x="956" y="438"/>
                      <a:pt x="960" y="437"/>
                      <a:pt x="961" y="439"/>
                    </a:cubicBezTo>
                    <a:cubicBezTo>
                      <a:pt x="962" y="441"/>
                      <a:pt x="971" y="459"/>
                      <a:pt x="976" y="455"/>
                    </a:cubicBezTo>
                    <a:cubicBezTo>
                      <a:pt x="980" y="450"/>
                      <a:pt x="991" y="449"/>
                      <a:pt x="984" y="445"/>
                    </a:cubicBezTo>
                    <a:cubicBezTo>
                      <a:pt x="978" y="441"/>
                      <a:pt x="970" y="438"/>
                      <a:pt x="973" y="436"/>
                    </a:cubicBezTo>
                    <a:cubicBezTo>
                      <a:pt x="976" y="434"/>
                      <a:pt x="994" y="439"/>
                      <a:pt x="999" y="437"/>
                    </a:cubicBezTo>
                    <a:cubicBezTo>
                      <a:pt x="1003" y="434"/>
                      <a:pt x="1022" y="416"/>
                      <a:pt x="1025" y="417"/>
                    </a:cubicBezTo>
                    <a:cubicBezTo>
                      <a:pt x="1028" y="418"/>
                      <a:pt x="1029" y="429"/>
                      <a:pt x="1026" y="434"/>
                    </a:cubicBezTo>
                    <a:cubicBezTo>
                      <a:pt x="1023" y="440"/>
                      <a:pt x="1000" y="457"/>
                      <a:pt x="1002" y="461"/>
                    </a:cubicBezTo>
                    <a:cubicBezTo>
                      <a:pt x="1005" y="465"/>
                      <a:pt x="1006" y="473"/>
                      <a:pt x="1006" y="473"/>
                    </a:cubicBezTo>
                    <a:cubicBezTo>
                      <a:pt x="1006" y="473"/>
                      <a:pt x="1024" y="462"/>
                      <a:pt x="1037" y="473"/>
                    </a:cubicBezTo>
                    <a:cubicBezTo>
                      <a:pt x="1050" y="485"/>
                      <a:pt x="1061" y="490"/>
                      <a:pt x="1063" y="484"/>
                    </a:cubicBezTo>
                    <a:cubicBezTo>
                      <a:pt x="1066" y="477"/>
                      <a:pt x="1072" y="473"/>
                      <a:pt x="1068" y="462"/>
                    </a:cubicBezTo>
                    <a:cubicBezTo>
                      <a:pt x="1063" y="450"/>
                      <a:pt x="1058" y="444"/>
                      <a:pt x="1052" y="442"/>
                    </a:cubicBezTo>
                    <a:cubicBezTo>
                      <a:pt x="1046" y="440"/>
                      <a:pt x="1036" y="437"/>
                      <a:pt x="1038" y="431"/>
                    </a:cubicBezTo>
                    <a:cubicBezTo>
                      <a:pt x="1040" y="425"/>
                      <a:pt x="1041" y="427"/>
                      <a:pt x="1046" y="416"/>
                    </a:cubicBezTo>
                    <a:cubicBezTo>
                      <a:pt x="1050" y="405"/>
                      <a:pt x="1052" y="377"/>
                      <a:pt x="1047" y="377"/>
                    </a:cubicBezTo>
                    <a:cubicBezTo>
                      <a:pt x="1043" y="377"/>
                      <a:pt x="1037" y="380"/>
                      <a:pt x="1037" y="375"/>
                    </a:cubicBezTo>
                    <a:cubicBezTo>
                      <a:pt x="1037" y="370"/>
                      <a:pt x="1041" y="365"/>
                      <a:pt x="1033" y="364"/>
                    </a:cubicBezTo>
                    <a:cubicBezTo>
                      <a:pt x="1025" y="362"/>
                      <a:pt x="1021" y="359"/>
                      <a:pt x="1018" y="356"/>
                    </a:cubicBezTo>
                    <a:cubicBezTo>
                      <a:pt x="1014" y="353"/>
                      <a:pt x="1012" y="343"/>
                      <a:pt x="1006" y="340"/>
                    </a:cubicBezTo>
                    <a:cubicBezTo>
                      <a:pt x="1001" y="337"/>
                      <a:pt x="994" y="340"/>
                      <a:pt x="999" y="335"/>
                    </a:cubicBezTo>
                    <a:cubicBezTo>
                      <a:pt x="1004" y="330"/>
                      <a:pt x="1003" y="317"/>
                      <a:pt x="1000" y="310"/>
                    </a:cubicBezTo>
                    <a:cubicBezTo>
                      <a:pt x="997" y="302"/>
                      <a:pt x="990" y="293"/>
                      <a:pt x="989" y="282"/>
                    </a:cubicBezTo>
                    <a:cubicBezTo>
                      <a:pt x="988" y="272"/>
                      <a:pt x="988" y="264"/>
                      <a:pt x="984" y="266"/>
                    </a:cubicBezTo>
                    <a:cubicBezTo>
                      <a:pt x="979" y="269"/>
                      <a:pt x="975" y="275"/>
                      <a:pt x="971" y="284"/>
                    </a:cubicBezTo>
                    <a:cubicBezTo>
                      <a:pt x="967" y="292"/>
                      <a:pt x="962" y="297"/>
                      <a:pt x="959" y="297"/>
                    </a:cubicBezTo>
                    <a:cubicBezTo>
                      <a:pt x="957" y="298"/>
                      <a:pt x="957" y="307"/>
                      <a:pt x="951" y="301"/>
                    </a:cubicBezTo>
                    <a:cubicBezTo>
                      <a:pt x="946" y="296"/>
                      <a:pt x="940" y="290"/>
                      <a:pt x="938" y="288"/>
                    </a:cubicBezTo>
                    <a:cubicBezTo>
                      <a:pt x="936" y="285"/>
                      <a:pt x="931" y="281"/>
                      <a:pt x="937" y="270"/>
                    </a:cubicBezTo>
                    <a:cubicBezTo>
                      <a:pt x="943" y="259"/>
                      <a:pt x="943" y="251"/>
                      <a:pt x="940" y="250"/>
                    </a:cubicBezTo>
                    <a:cubicBezTo>
                      <a:pt x="937" y="248"/>
                      <a:pt x="930" y="259"/>
                      <a:pt x="924" y="246"/>
                    </a:cubicBezTo>
                    <a:cubicBezTo>
                      <a:pt x="919" y="233"/>
                      <a:pt x="920" y="229"/>
                      <a:pt x="912" y="227"/>
                    </a:cubicBezTo>
                    <a:cubicBezTo>
                      <a:pt x="903" y="224"/>
                      <a:pt x="904" y="227"/>
                      <a:pt x="893" y="224"/>
                    </a:cubicBezTo>
                    <a:cubicBezTo>
                      <a:pt x="881" y="221"/>
                      <a:pt x="883" y="213"/>
                      <a:pt x="874" y="219"/>
                    </a:cubicBezTo>
                    <a:cubicBezTo>
                      <a:pt x="865" y="224"/>
                      <a:pt x="857" y="220"/>
                      <a:pt x="861" y="232"/>
                    </a:cubicBezTo>
                    <a:cubicBezTo>
                      <a:pt x="866" y="244"/>
                      <a:pt x="866" y="250"/>
                      <a:pt x="862" y="250"/>
                    </a:cubicBezTo>
                    <a:cubicBezTo>
                      <a:pt x="857" y="251"/>
                      <a:pt x="853" y="256"/>
                      <a:pt x="856" y="261"/>
                    </a:cubicBezTo>
                    <a:cubicBezTo>
                      <a:pt x="859" y="266"/>
                      <a:pt x="871" y="263"/>
                      <a:pt x="861" y="275"/>
                    </a:cubicBezTo>
                    <a:cubicBezTo>
                      <a:pt x="851" y="286"/>
                      <a:pt x="847" y="298"/>
                      <a:pt x="852" y="301"/>
                    </a:cubicBezTo>
                    <a:cubicBezTo>
                      <a:pt x="857" y="305"/>
                      <a:pt x="864" y="312"/>
                      <a:pt x="861" y="320"/>
                    </a:cubicBezTo>
                    <a:cubicBezTo>
                      <a:pt x="858" y="328"/>
                      <a:pt x="859" y="346"/>
                      <a:pt x="844" y="355"/>
                    </a:cubicBezTo>
                    <a:cubicBezTo>
                      <a:pt x="829" y="365"/>
                      <a:pt x="828" y="371"/>
                      <a:pt x="828" y="374"/>
                    </a:cubicBezTo>
                    <a:cubicBezTo>
                      <a:pt x="827" y="377"/>
                      <a:pt x="825" y="390"/>
                      <a:pt x="829" y="396"/>
                    </a:cubicBezTo>
                    <a:cubicBezTo>
                      <a:pt x="833" y="402"/>
                      <a:pt x="835" y="405"/>
                      <a:pt x="831" y="407"/>
                    </a:cubicBezTo>
                    <a:cubicBezTo>
                      <a:pt x="828" y="409"/>
                      <a:pt x="822" y="421"/>
                      <a:pt x="817" y="418"/>
                    </a:cubicBezTo>
                    <a:cubicBezTo>
                      <a:pt x="813" y="415"/>
                      <a:pt x="809" y="413"/>
                      <a:pt x="805" y="409"/>
                    </a:cubicBezTo>
                    <a:cubicBezTo>
                      <a:pt x="802" y="405"/>
                      <a:pt x="795" y="397"/>
                      <a:pt x="801" y="397"/>
                    </a:cubicBezTo>
                    <a:cubicBezTo>
                      <a:pt x="806" y="398"/>
                      <a:pt x="815" y="394"/>
                      <a:pt x="810" y="390"/>
                    </a:cubicBezTo>
                    <a:cubicBezTo>
                      <a:pt x="806" y="387"/>
                      <a:pt x="803" y="386"/>
                      <a:pt x="804" y="378"/>
                    </a:cubicBezTo>
                    <a:cubicBezTo>
                      <a:pt x="805" y="371"/>
                      <a:pt x="800" y="354"/>
                      <a:pt x="796" y="354"/>
                    </a:cubicBezTo>
                    <a:cubicBezTo>
                      <a:pt x="792" y="354"/>
                      <a:pt x="781" y="354"/>
                      <a:pt x="781" y="347"/>
                    </a:cubicBezTo>
                    <a:cubicBezTo>
                      <a:pt x="780" y="340"/>
                      <a:pt x="756" y="333"/>
                      <a:pt x="749" y="329"/>
                    </a:cubicBezTo>
                    <a:cubicBezTo>
                      <a:pt x="743" y="324"/>
                      <a:pt x="740" y="318"/>
                      <a:pt x="728" y="319"/>
                    </a:cubicBezTo>
                    <a:cubicBezTo>
                      <a:pt x="715" y="320"/>
                      <a:pt x="715" y="325"/>
                      <a:pt x="716" y="311"/>
                    </a:cubicBezTo>
                    <a:cubicBezTo>
                      <a:pt x="716" y="296"/>
                      <a:pt x="723" y="296"/>
                      <a:pt x="714" y="292"/>
                    </a:cubicBezTo>
                    <a:cubicBezTo>
                      <a:pt x="704" y="288"/>
                      <a:pt x="696" y="290"/>
                      <a:pt x="703" y="278"/>
                    </a:cubicBezTo>
                    <a:cubicBezTo>
                      <a:pt x="711" y="266"/>
                      <a:pt x="700" y="262"/>
                      <a:pt x="714" y="253"/>
                    </a:cubicBezTo>
                    <a:cubicBezTo>
                      <a:pt x="728" y="243"/>
                      <a:pt x="740" y="217"/>
                      <a:pt x="741" y="216"/>
                    </a:cubicBezTo>
                    <a:cubicBezTo>
                      <a:pt x="743" y="214"/>
                      <a:pt x="751" y="215"/>
                      <a:pt x="755" y="207"/>
                    </a:cubicBezTo>
                    <a:cubicBezTo>
                      <a:pt x="758" y="199"/>
                      <a:pt x="753" y="194"/>
                      <a:pt x="766" y="193"/>
                    </a:cubicBezTo>
                    <a:cubicBezTo>
                      <a:pt x="779" y="193"/>
                      <a:pt x="781" y="195"/>
                      <a:pt x="787" y="183"/>
                    </a:cubicBezTo>
                    <a:cubicBezTo>
                      <a:pt x="794" y="172"/>
                      <a:pt x="803" y="167"/>
                      <a:pt x="792" y="163"/>
                    </a:cubicBezTo>
                    <a:cubicBezTo>
                      <a:pt x="782" y="160"/>
                      <a:pt x="773" y="156"/>
                      <a:pt x="777" y="156"/>
                    </a:cubicBezTo>
                    <a:cubicBezTo>
                      <a:pt x="782" y="156"/>
                      <a:pt x="797" y="158"/>
                      <a:pt x="800" y="156"/>
                    </a:cubicBezTo>
                    <a:cubicBezTo>
                      <a:pt x="802" y="155"/>
                      <a:pt x="819" y="149"/>
                      <a:pt x="814" y="144"/>
                    </a:cubicBezTo>
                    <a:cubicBezTo>
                      <a:pt x="808" y="139"/>
                      <a:pt x="804" y="138"/>
                      <a:pt x="809" y="137"/>
                    </a:cubicBezTo>
                    <a:cubicBezTo>
                      <a:pt x="813" y="136"/>
                      <a:pt x="818" y="142"/>
                      <a:pt x="822" y="141"/>
                    </a:cubicBezTo>
                    <a:cubicBezTo>
                      <a:pt x="826" y="140"/>
                      <a:pt x="825" y="129"/>
                      <a:pt x="829" y="130"/>
                    </a:cubicBezTo>
                    <a:cubicBezTo>
                      <a:pt x="834" y="131"/>
                      <a:pt x="838" y="137"/>
                      <a:pt x="844" y="132"/>
                    </a:cubicBezTo>
                    <a:cubicBezTo>
                      <a:pt x="850" y="128"/>
                      <a:pt x="863" y="131"/>
                      <a:pt x="861" y="121"/>
                    </a:cubicBezTo>
                    <a:cubicBezTo>
                      <a:pt x="859" y="112"/>
                      <a:pt x="848" y="113"/>
                      <a:pt x="854" y="107"/>
                    </a:cubicBezTo>
                    <a:cubicBezTo>
                      <a:pt x="861" y="101"/>
                      <a:pt x="862" y="98"/>
                      <a:pt x="858" y="94"/>
                    </a:cubicBezTo>
                    <a:cubicBezTo>
                      <a:pt x="854" y="90"/>
                      <a:pt x="858" y="86"/>
                      <a:pt x="852" y="84"/>
                    </a:cubicBezTo>
                    <a:cubicBezTo>
                      <a:pt x="847" y="81"/>
                      <a:pt x="831" y="84"/>
                      <a:pt x="830" y="88"/>
                    </a:cubicBezTo>
                    <a:cubicBezTo>
                      <a:pt x="829" y="92"/>
                      <a:pt x="822" y="98"/>
                      <a:pt x="816" y="107"/>
                    </a:cubicBezTo>
                    <a:cubicBezTo>
                      <a:pt x="810" y="116"/>
                      <a:pt x="809" y="119"/>
                      <a:pt x="805" y="118"/>
                    </a:cubicBezTo>
                    <a:cubicBezTo>
                      <a:pt x="801" y="117"/>
                      <a:pt x="799" y="126"/>
                      <a:pt x="801" y="116"/>
                    </a:cubicBezTo>
                    <a:cubicBezTo>
                      <a:pt x="803" y="105"/>
                      <a:pt x="805" y="106"/>
                      <a:pt x="804" y="102"/>
                    </a:cubicBezTo>
                    <a:cubicBezTo>
                      <a:pt x="802" y="99"/>
                      <a:pt x="797" y="93"/>
                      <a:pt x="793" y="92"/>
                    </a:cubicBezTo>
                    <a:cubicBezTo>
                      <a:pt x="790" y="91"/>
                      <a:pt x="787" y="90"/>
                      <a:pt x="783" y="96"/>
                    </a:cubicBezTo>
                    <a:cubicBezTo>
                      <a:pt x="780" y="102"/>
                      <a:pt x="780" y="85"/>
                      <a:pt x="776" y="82"/>
                    </a:cubicBezTo>
                    <a:cubicBezTo>
                      <a:pt x="773" y="80"/>
                      <a:pt x="781" y="78"/>
                      <a:pt x="773" y="70"/>
                    </a:cubicBezTo>
                    <a:cubicBezTo>
                      <a:pt x="765" y="62"/>
                      <a:pt x="769" y="51"/>
                      <a:pt x="763" y="49"/>
                    </a:cubicBezTo>
                    <a:cubicBezTo>
                      <a:pt x="757" y="47"/>
                      <a:pt x="756" y="47"/>
                      <a:pt x="758" y="41"/>
                    </a:cubicBezTo>
                    <a:cubicBezTo>
                      <a:pt x="760" y="34"/>
                      <a:pt x="748" y="27"/>
                      <a:pt x="763" y="30"/>
                    </a:cubicBezTo>
                    <a:cubicBezTo>
                      <a:pt x="778" y="33"/>
                      <a:pt x="778" y="35"/>
                      <a:pt x="784" y="28"/>
                    </a:cubicBezTo>
                    <a:cubicBezTo>
                      <a:pt x="791" y="22"/>
                      <a:pt x="806" y="16"/>
                      <a:pt x="799" y="11"/>
                    </a:cubicBezTo>
                    <a:cubicBezTo>
                      <a:pt x="791" y="5"/>
                      <a:pt x="780" y="3"/>
                      <a:pt x="776" y="1"/>
                    </a:cubicBezTo>
                    <a:cubicBezTo>
                      <a:pt x="773" y="0"/>
                      <a:pt x="755" y="4"/>
                      <a:pt x="755" y="4"/>
                    </a:cubicBezTo>
                    <a:cubicBezTo>
                      <a:pt x="755" y="4"/>
                      <a:pt x="746" y="26"/>
                      <a:pt x="745" y="27"/>
                    </a:cubicBezTo>
                    <a:cubicBezTo>
                      <a:pt x="744" y="29"/>
                      <a:pt x="752" y="31"/>
                      <a:pt x="745" y="43"/>
                    </a:cubicBezTo>
                    <a:cubicBezTo>
                      <a:pt x="739" y="55"/>
                      <a:pt x="733" y="51"/>
                      <a:pt x="732" y="62"/>
                    </a:cubicBezTo>
                    <a:cubicBezTo>
                      <a:pt x="730" y="72"/>
                      <a:pt x="731" y="83"/>
                      <a:pt x="731" y="83"/>
                    </a:cubicBezTo>
                    <a:cubicBezTo>
                      <a:pt x="731" y="83"/>
                      <a:pt x="744" y="90"/>
                      <a:pt x="743" y="90"/>
                    </a:cubicBezTo>
                    <a:cubicBezTo>
                      <a:pt x="741" y="90"/>
                      <a:pt x="751" y="100"/>
                      <a:pt x="747" y="102"/>
                    </a:cubicBezTo>
                    <a:cubicBezTo>
                      <a:pt x="743" y="104"/>
                      <a:pt x="750" y="109"/>
                      <a:pt x="739" y="109"/>
                    </a:cubicBezTo>
                    <a:cubicBezTo>
                      <a:pt x="728" y="109"/>
                      <a:pt x="718" y="105"/>
                      <a:pt x="721" y="104"/>
                    </a:cubicBezTo>
                    <a:cubicBezTo>
                      <a:pt x="724" y="103"/>
                      <a:pt x="735" y="100"/>
                      <a:pt x="732" y="96"/>
                    </a:cubicBezTo>
                    <a:cubicBezTo>
                      <a:pt x="729" y="92"/>
                      <a:pt x="718" y="81"/>
                      <a:pt x="713" y="85"/>
                    </a:cubicBezTo>
                    <a:cubicBezTo>
                      <a:pt x="709" y="89"/>
                      <a:pt x="692" y="95"/>
                      <a:pt x="695" y="96"/>
                    </a:cubicBezTo>
                    <a:cubicBezTo>
                      <a:pt x="698" y="98"/>
                      <a:pt x="713" y="102"/>
                      <a:pt x="708" y="105"/>
                    </a:cubicBezTo>
                    <a:cubicBezTo>
                      <a:pt x="702" y="108"/>
                      <a:pt x="698" y="117"/>
                      <a:pt x="691" y="116"/>
                    </a:cubicBezTo>
                    <a:cubicBezTo>
                      <a:pt x="684" y="116"/>
                      <a:pt x="666" y="115"/>
                      <a:pt x="659" y="113"/>
                    </a:cubicBezTo>
                    <a:cubicBezTo>
                      <a:pt x="652" y="112"/>
                      <a:pt x="644" y="106"/>
                      <a:pt x="653" y="102"/>
                    </a:cubicBezTo>
                    <a:cubicBezTo>
                      <a:pt x="662" y="99"/>
                      <a:pt x="622" y="99"/>
                      <a:pt x="617" y="105"/>
                    </a:cubicBezTo>
                    <a:cubicBezTo>
                      <a:pt x="612" y="111"/>
                      <a:pt x="612" y="114"/>
                      <a:pt x="604" y="113"/>
                    </a:cubicBezTo>
                    <a:cubicBezTo>
                      <a:pt x="595" y="113"/>
                      <a:pt x="554" y="113"/>
                      <a:pt x="554" y="113"/>
                    </a:cubicBezTo>
                    <a:cubicBezTo>
                      <a:pt x="554" y="113"/>
                      <a:pt x="568" y="106"/>
                      <a:pt x="556" y="99"/>
                    </a:cubicBezTo>
                    <a:cubicBezTo>
                      <a:pt x="543" y="93"/>
                      <a:pt x="534" y="95"/>
                      <a:pt x="532" y="95"/>
                    </a:cubicBezTo>
                    <a:cubicBezTo>
                      <a:pt x="530" y="95"/>
                      <a:pt x="527" y="95"/>
                      <a:pt x="520" y="91"/>
                    </a:cubicBezTo>
                    <a:cubicBezTo>
                      <a:pt x="513" y="88"/>
                      <a:pt x="506" y="85"/>
                      <a:pt x="504" y="84"/>
                    </a:cubicBezTo>
                    <a:cubicBezTo>
                      <a:pt x="502" y="82"/>
                      <a:pt x="490" y="81"/>
                      <a:pt x="487" y="83"/>
                    </a:cubicBezTo>
                    <a:cubicBezTo>
                      <a:pt x="484" y="84"/>
                      <a:pt x="484" y="90"/>
                      <a:pt x="482" y="90"/>
                    </a:cubicBezTo>
                    <a:cubicBezTo>
                      <a:pt x="479" y="91"/>
                      <a:pt x="476" y="91"/>
                      <a:pt x="476" y="83"/>
                    </a:cubicBezTo>
                    <a:cubicBezTo>
                      <a:pt x="476" y="75"/>
                      <a:pt x="469" y="80"/>
                      <a:pt x="469" y="80"/>
                    </a:cubicBezTo>
                    <a:cubicBezTo>
                      <a:pt x="465" y="88"/>
                      <a:pt x="465" y="88"/>
                      <a:pt x="465" y="88"/>
                    </a:cubicBezTo>
                    <a:cubicBezTo>
                      <a:pt x="465" y="88"/>
                      <a:pt x="461" y="88"/>
                      <a:pt x="459" y="84"/>
                    </a:cubicBezTo>
                    <a:cubicBezTo>
                      <a:pt x="458" y="81"/>
                      <a:pt x="458" y="78"/>
                      <a:pt x="455" y="76"/>
                    </a:cubicBezTo>
                    <a:cubicBezTo>
                      <a:pt x="452" y="74"/>
                      <a:pt x="457" y="73"/>
                      <a:pt x="449" y="73"/>
                    </a:cubicBezTo>
                    <a:cubicBezTo>
                      <a:pt x="442" y="74"/>
                      <a:pt x="442" y="82"/>
                      <a:pt x="438" y="81"/>
                    </a:cubicBezTo>
                    <a:cubicBezTo>
                      <a:pt x="433" y="81"/>
                      <a:pt x="440" y="69"/>
                      <a:pt x="423" y="77"/>
                    </a:cubicBezTo>
                    <a:cubicBezTo>
                      <a:pt x="405" y="86"/>
                      <a:pt x="382" y="89"/>
                      <a:pt x="371" y="95"/>
                    </a:cubicBezTo>
                    <a:cubicBezTo>
                      <a:pt x="360" y="100"/>
                      <a:pt x="357" y="95"/>
                      <a:pt x="334" y="85"/>
                    </a:cubicBezTo>
                    <a:cubicBezTo>
                      <a:pt x="310" y="75"/>
                      <a:pt x="284" y="83"/>
                      <a:pt x="238" y="71"/>
                    </a:cubicBezTo>
                    <a:cubicBezTo>
                      <a:pt x="192" y="60"/>
                      <a:pt x="185" y="67"/>
                      <a:pt x="170" y="71"/>
                    </a:cubicBezTo>
                    <a:cubicBezTo>
                      <a:pt x="155" y="75"/>
                      <a:pt x="142" y="71"/>
                      <a:pt x="131" y="82"/>
                    </a:cubicBezTo>
                    <a:cubicBezTo>
                      <a:pt x="120" y="93"/>
                      <a:pt x="122" y="98"/>
                      <a:pt x="108" y="100"/>
                    </a:cubicBezTo>
                    <a:cubicBezTo>
                      <a:pt x="94" y="101"/>
                      <a:pt x="83" y="105"/>
                      <a:pt x="85" y="108"/>
                    </a:cubicBezTo>
                    <a:cubicBezTo>
                      <a:pt x="87" y="111"/>
                      <a:pt x="98" y="113"/>
                      <a:pt x="101" y="115"/>
                    </a:cubicBezTo>
                    <a:cubicBezTo>
                      <a:pt x="104" y="117"/>
                      <a:pt x="103" y="129"/>
                      <a:pt x="111" y="132"/>
                    </a:cubicBezTo>
                    <a:cubicBezTo>
                      <a:pt x="120" y="135"/>
                      <a:pt x="135" y="133"/>
                      <a:pt x="131" y="138"/>
                    </a:cubicBezTo>
                    <a:cubicBezTo>
                      <a:pt x="128" y="142"/>
                      <a:pt x="118" y="156"/>
                      <a:pt x="114" y="152"/>
                    </a:cubicBezTo>
                    <a:cubicBezTo>
                      <a:pt x="109" y="148"/>
                      <a:pt x="104" y="142"/>
                      <a:pt x="98" y="142"/>
                    </a:cubicBezTo>
                    <a:cubicBezTo>
                      <a:pt x="92" y="142"/>
                      <a:pt x="79" y="146"/>
                      <a:pt x="74" y="149"/>
                    </a:cubicBezTo>
                    <a:cubicBezTo>
                      <a:pt x="69" y="152"/>
                      <a:pt x="60" y="153"/>
                      <a:pt x="61" y="159"/>
                    </a:cubicBezTo>
                    <a:cubicBezTo>
                      <a:pt x="62" y="165"/>
                      <a:pt x="69" y="162"/>
                      <a:pt x="68" y="167"/>
                    </a:cubicBezTo>
                    <a:cubicBezTo>
                      <a:pt x="67" y="173"/>
                      <a:pt x="58" y="168"/>
                      <a:pt x="58" y="175"/>
                    </a:cubicBezTo>
                    <a:cubicBezTo>
                      <a:pt x="59" y="182"/>
                      <a:pt x="78" y="187"/>
                      <a:pt x="87" y="184"/>
                    </a:cubicBezTo>
                    <a:cubicBezTo>
                      <a:pt x="96" y="181"/>
                      <a:pt x="102" y="171"/>
                      <a:pt x="107" y="178"/>
                    </a:cubicBezTo>
                    <a:cubicBezTo>
                      <a:pt x="112" y="185"/>
                      <a:pt x="115" y="201"/>
                      <a:pt x="104" y="204"/>
                    </a:cubicBezTo>
                    <a:cubicBezTo>
                      <a:pt x="93" y="207"/>
                      <a:pt x="64" y="214"/>
                      <a:pt x="61" y="221"/>
                    </a:cubicBezTo>
                    <a:cubicBezTo>
                      <a:pt x="59" y="229"/>
                      <a:pt x="50" y="242"/>
                      <a:pt x="46" y="243"/>
                    </a:cubicBezTo>
                    <a:cubicBezTo>
                      <a:pt x="42" y="243"/>
                      <a:pt x="42" y="254"/>
                      <a:pt x="46" y="258"/>
                    </a:cubicBezTo>
                    <a:cubicBezTo>
                      <a:pt x="49" y="262"/>
                      <a:pt x="45" y="261"/>
                      <a:pt x="47" y="269"/>
                    </a:cubicBezTo>
                    <a:cubicBezTo>
                      <a:pt x="49" y="277"/>
                      <a:pt x="52" y="286"/>
                      <a:pt x="59" y="280"/>
                    </a:cubicBezTo>
                    <a:cubicBezTo>
                      <a:pt x="66" y="275"/>
                      <a:pt x="75" y="280"/>
                      <a:pt x="70" y="287"/>
                    </a:cubicBezTo>
                    <a:cubicBezTo>
                      <a:pt x="65" y="295"/>
                      <a:pt x="55" y="299"/>
                      <a:pt x="70" y="299"/>
                    </a:cubicBezTo>
                    <a:cubicBezTo>
                      <a:pt x="85" y="299"/>
                      <a:pt x="83" y="292"/>
                      <a:pt x="95" y="296"/>
                    </a:cubicBezTo>
                    <a:cubicBezTo>
                      <a:pt x="107" y="301"/>
                      <a:pt x="110" y="295"/>
                      <a:pt x="107" y="304"/>
                    </a:cubicBezTo>
                    <a:cubicBezTo>
                      <a:pt x="103" y="314"/>
                      <a:pt x="93" y="327"/>
                      <a:pt x="78" y="334"/>
                    </a:cubicBezTo>
                    <a:cubicBezTo>
                      <a:pt x="63" y="341"/>
                      <a:pt x="60" y="340"/>
                      <a:pt x="48" y="347"/>
                    </a:cubicBezTo>
                    <a:cubicBezTo>
                      <a:pt x="36" y="354"/>
                      <a:pt x="0" y="373"/>
                      <a:pt x="11" y="372"/>
                    </a:cubicBezTo>
                    <a:cubicBezTo>
                      <a:pt x="23" y="372"/>
                      <a:pt x="43" y="358"/>
                      <a:pt x="48" y="356"/>
                    </a:cubicBezTo>
                    <a:cubicBezTo>
                      <a:pt x="54" y="354"/>
                      <a:pt x="56" y="362"/>
                      <a:pt x="65" y="356"/>
                    </a:cubicBezTo>
                    <a:cubicBezTo>
                      <a:pt x="73" y="350"/>
                      <a:pt x="107" y="325"/>
                      <a:pt x="118" y="318"/>
                    </a:cubicBezTo>
                    <a:cubicBezTo>
                      <a:pt x="129" y="311"/>
                      <a:pt x="145" y="307"/>
                      <a:pt x="146" y="297"/>
                    </a:cubicBezTo>
                    <a:cubicBezTo>
                      <a:pt x="147" y="287"/>
                      <a:pt x="147" y="278"/>
                      <a:pt x="155" y="276"/>
                    </a:cubicBezTo>
                    <a:cubicBezTo>
                      <a:pt x="164" y="273"/>
                      <a:pt x="166" y="266"/>
                      <a:pt x="175" y="260"/>
                    </a:cubicBezTo>
                    <a:cubicBezTo>
                      <a:pt x="184" y="253"/>
                      <a:pt x="193" y="244"/>
                      <a:pt x="197" y="246"/>
                    </a:cubicBezTo>
                    <a:cubicBezTo>
                      <a:pt x="201" y="248"/>
                      <a:pt x="193" y="252"/>
                      <a:pt x="186" y="257"/>
                    </a:cubicBezTo>
                    <a:cubicBezTo>
                      <a:pt x="178" y="261"/>
                      <a:pt x="171" y="267"/>
                      <a:pt x="170" y="276"/>
                    </a:cubicBezTo>
                    <a:cubicBezTo>
                      <a:pt x="169" y="286"/>
                      <a:pt x="156" y="296"/>
                      <a:pt x="167" y="291"/>
                    </a:cubicBezTo>
                    <a:cubicBezTo>
                      <a:pt x="177" y="286"/>
                      <a:pt x="184" y="279"/>
                      <a:pt x="191" y="275"/>
                    </a:cubicBezTo>
                    <a:cubicBezTo>
                      <a:pt x="199" y="271"/>
                      <a:pt x="204" y="277"/>
                      <a:pt x="207" y="268"/>
                    </a:cubicBezTo>
                    <a:cubicBezTo>
                      <a:pt x="210" y="259"/>
                      <a:pt x="206" y="251"/>
                      <a:pt x="214" y="256"/>
                    </a:cubicBezTo>
                    <a:cubicBezTo>
                      <a:pt x="221" y="260"/>
                      <a:pt x="231" y="269"/>
                      <a:pt x="240" y="273"/>
                    </a:cubicBezTo>
                    <a:cubicBezTo>
                      <a:pt x="249" y="277"/>
                      <a:pt x="249" y="268"/>
                      <a:pt x="271" y="278"/>
                    </a:cubicBezTo>
                    <a:cubicBezTo>
                      <a:pt x="294" y="288"/>
                      <a:pt x="293" y="282"/>
                      <a:pt x="296" y="299"/>
                    </a:cubicBezTo>
                    <a:cubicBezTo>
                      <a:pt x="298" y="315"/>
                      <a:pt x="307" y="300"/>
                      <a:pt x="313" y="303"/>
                    </a:cubicBezTo>
                    <a:cubicBezTo>
                      <a:pt x="320" y="306"/>
                      <a:pt x="327" y="306"/>
                      <a:pt x="328" y="319"/>
                    </a:cubicBezTo>
                    <a:cubicBezTo>
                      <a:pt x="330" y="333"/>
                      <a:pt x="332" y="338"/>
                      <a:pt x="330" y="347"/>
                    </a:cubicBezTo>
                    <a:cubicBezTo>
                      <a:pt x="328" y="356"/>
                      <a:pt x="341" y="353"/>
                      <a:pt x="342" y="363"/>
                    </a:cubicBezTo>
                    <a:cubicBezTo>
                      <a:pt x="342" y="372"/>
                      <a:pt x="341" y="384"/>
                      <a:pt x="342" y="387"/>
                    </a:cubicBezTo>
                    <a:cubicBezTo>
                      <a:pt x="343" y="389"/>
                      <a:pt x="358" y="391"/>
                      <a:pt x="354" y="398"/>
                    </a:cubicBezTo>
                    <a:cubicBezTo>
                      <a:pt x="351" y="405"/>
                      <a:pt x="352" y="412"/>
                      <a:pt x="355" y="419"/>
                    </a:cubicBezTo>
                    <a:cubicBezTo>
                      <a:pt x="359" y="425"/>
                      <a:pt x="363" y="427"/>
                      <a:pt x="372" y="436"/>
                    </a:cubicBezTo>
                    <a:cubicBezTo>
                      <a:pt x="381" y="445"/>
                      <a:pt x="399" y="461"/>
                      <a:pt x="393" y="463"/>
                    </a:cubicBezTo>
                    <a:cubicBezTo>
                      <a:pt x="388" y="466"/>
                      <a:pt x="382" y="461"/>
                      <a:pt x="376" y="468"/>
                    </a:cubicBezTo>
                    <a:cubicBezTo>
                      <a:pt x="370" y="475"/>
                      <a:pt x="374" y="477"/>
                      <a:pt x="369" y="496"/>
                    </a:cubicBezTo>
                    <a:cubicBezTo>
                      <a:pt x="364" y="514"/>
                      <a:pt x="365" y="515"/>
                      <a:pt x="360" y="529"/>
                    </a:cubicBezTo>
                    <a:cubicBezTo>
                      <a:pt x="354" y="544"/>
                      <a:pt x="351" y="548"/>
                      <a:pt x="349" y="560"/>
                    </a:cubicBezTo>
                    <a:cubicBezTo>
                      <a:pt x="347" y="572"/>
                      <a:pt x="342" y="580"/>
                      <a:pt x="351" y="591"/>
                    </a:cubicBezTo>
                    <a:cubicBezTo>
                      <a:pt x="360" y="602"/>
                      <a:pt x="346" y="603"/>
                      <a:pt x="358" y="619"/>
                    </a:cubicBezTo>
                    <a:cubicBezTo>
                      <a:pt x="370" y="635"/>
                      <a:pt x="376" y="631"/>
                      <a:pt x="382" y="641"/>
                    </a:cubicBezTo>
                    <a:cubicBezTo>
                      <a:pt x="389" y="651"/>
                      <a:pt x="407" y="648"/>
                      <a:pt x="402" y="661"/>
                    </a:cubicBezTo>
                    <a:cubicBezTo>
                      <a:pt x="397" y="674"/>
                      <a:pt x="399" y="681"/>
                      <a:pt x="408" y="691"/>
                    </a:cubicBezTo>
                    <a:cubicBezTo>
                      <a:pt x="418" y="701"/>
                      <a:pt x="419" y="704"/>
                      <a:pt x="415" y="708"/>
                    </a:cubicBezTo>
                    <a:cubicBezTo>
                      <a:pt x="411" y="712"/>
                      <a:pt x="405" y="716"/>
                      <a:pt x="409" y="718"/>
                    </a:cubicBezTo>
                    <a:cubicBezTo>
                      <a:pt x="412" y="720"/>
                      <a:pt x="417" y="719"/>
                      <a:pt x="422" y="727"/>
                    </a:cubicBezTo>
                    <a:cubicBezTo>
                      <a:pt x="427" y="736"/>
                      <a:pt x="427" y="743"/>
                      <a:pt x="430" y="746"/>
                    </a:cubicBezTo>
                    <a:cubicBezTo>
                      <a:pt x="433" y="749"/>
                      <a:pt x="441" y="755"/>
                      <a:pt x="440" y="758"/>
                    </a:cubicBezTo>
                    <a:cubicBezTo>
                      <a:pt x="440" y="762"/>
                      <a:pt x="451" y="766"/>
                      <a:pt x="451" y="761"/>
                    </a:cubicBezTo>
                    <a:cubicBezTo>
                      <a:pt x="451" y="756"/>
                      <a:pt x="458" y="762"/>
                      <a:pt x="451" y="746"/>
                    </a:cubicBezTo>
                    <a:cubicBezTo>
                      <a:pt x="443" y="730"/>
                      <a:pt x="431" y="717"/>
                      <a:pt x="427" y="707"/>
                    </a:cubicBezTo>
                    <a:cubicBezTo>
                      <a:pt x="424" y="697"/>
                      <a:pt x="419" y="683"/>
                      <a:pt x="421" y="679"/>
                    </a:cubicBezTo>
                    <a:cubicBezTo>
                      <a:pt x="422" y="675"/>
                      <a:pt x="424" y="664"/>
                      <a:pt x="431" y="670"/>
                    </a:cubicBezTo>
                    <a:cubicBezTo>
                      <a:pt x="438" y="676"/>
                      <a:pt x="432" y="687"/>
                      <a:pt x="439" y="700"/>
                    </a:cubicBezTo>
                    <a:cubicBezTo>
                      <a:pt x="446" y="713"/>
                      <a:pt x="471" y="741"/>
                      <a:pt x="475" y="746"/>
                    </a:cubicBezTo>
                    <a:cubicBezTo>
                      <a:pt x="478" y="751"/>
                      <a:pt x="492" y="771"/>
                      <a:pt x="488" y="781"/>
                    </a:cubicBezTo>
                    <a:cubicBezTo>
                      <a:pt x="483" y="791"/>
                      <a:pt x="481" y="792"/>
                      <a:pt x="488" y="796"/>
                    </a:cubicBezTo>
                    <a:cubicBezTo>
                      <a:pt x="495" y="800"/>
                      <a:pt x="554" y="831"/>
                      <a:pt x="562" y="831"/>
                    </a:cubicBezTo>
                    <a:cubicBezTo>
                      <a:pt x="570" y="832"/>
                      <a:pt x="586" y="824"/>
                      <a:pt x="592" y="828"/>
                    </a:cubicBezTo>
                    <a:cubicBezTo>
                      <a:pt x="599" y="831"/>
                      <a:pt x="611" y="848"/>
                      <a:pt x="618" y="848"/>
                    </a:cubicBezTo>
                    <a:cubicBezTo>
                      <a:pt x="624" y="848"/>
                      <a:pt x="636" y="845"/>
                      <a:pt x="635" y="852"/>
                    </a:cubicBezTo>
                    <a:cubicBezTo>
                      <a:pt x="633" y="859"/>
                      <a:pt x="627" y="869"/>
                      <a:pt x="634" y="865"/>
                    </a:cubicBezTo>
                    <a:cubicBezTo>
                      <a:pt x="641" y="861"/>
                      <a:pt x="645" y="853"/>
                      <a:pt x="651" y="857"/>
                    </a:cubicBezTo>
                    <a:cubicBezTo>
                      <a:pt x="657" y="861"/>
                      <a:pt x="667" y="871"/>
                      <a:pt x="668" y="879"/>
                    </a:cubicBezTo>
                    <a:cubicBezTo>
                      <a:pt x="670" y="887"/>
                      <a:pt x="676" y="892"/>
                      <a:pt x="681" y="889"/>
                    </a:cubicBezTo>
                    <a:cubicBezTo>
                      <a:pt x="686" y="886"/>
                      <a:pt x="694" y="893"/>
                      <a:pt x="695" y="898"/>
                    </a:cubicBezTo>
                    <a:cubicBezTo>
                      <a:pt x="697" y="903"/>
                      <a:pt x="700" y="907"/>
                      <a:pt x="705" y="906"/>
                    </a:cubicBezTo>
                    <a:cubicBezTo>
                      <a:pt x="710" y="904"/>
                      <a:pt x="714" y="906"/>
                      <a:pt x="714" y="910"/>
                    </a:cubicBezTo>
                    <a:cubicBezTo>
                      <a:pt x="714" y="913"/>
                      <a:pt x="717" y="918"/>
                      <a:pt x="721" y="913"/>
                    </a:cubicBezTo>
                    <a:cubicBezTo>
                      <a:pt x="726" y="908"/>
                      <a:pt x="725" y="903"/>
                      <a:pt x="727" y="903"/>
                    </a:cubicBezTo>
                    <a:cubicBezTo>
                      <a:pt x="729" y="903"/>
                      <a:pt x="737" y="899"/>
                      <a:pt x="738" y="905"/>
                    </a:cubicBezTo>
                    <a:cubicBezTo>
                      <a:pt x="739" y="911"/>
                      <a:pt x="748" y="921"/>
                      <a:pt x="745" y="931"/>
                    </a:cubicBezTo>
                    <a:cubicBezTo>
                      <a:pt x="741" y="940"/>
                      <a:pt x="746" y="954"/>
                      <a:pt x="735" y="955"/>
                    </a:cubicBezTo>
                    <a:cubicBezTo>
                      <a:pt x="723" y="956"/>
                      <a:pt x="720" y="963"/>
                      <a:pt x="724" y="968"/>
                    </a:cubicBezTo>
                    <a:cubicBezTo>
                      <a:pt x="728" y="972"/>
                      <a:pt x="721" y="969"/>
                      <a:pt x="714" y="974"/>
                    </a:cubicBezTo>
                    <a:cubicBezTo>
                      <a:pt x="708" y="979"/>
                      <a:pt x="696" y="975"/>
                      <a:pt x="699" y="985"/>
                    </a:cubicBezTo>
                    <a:cubicBezTo>
                      <a:pt x="703" y="995"/>
                      <a:pt x="698" y="1008"/>
                      <a:pt x="698" y="1008"/>
                    </a:cubicBezTo>
                    <a:cubicBezTo>
                      <a:pt x="698" y="1008"/>
                      <a:pt x="711" y="1014"/>
                      <a:pt x="703" y="1015"/>
                    </a:cubicBezTo>
                    <a:cubicBezTo>
                      <a:pt x="694" y="1016"/>
                      <a:pt x="695" y="1018"/>
                      <a:pt x="692" y="1027"/>
                    </a:cubicBezTo>
                    <a:cubicBezTo>
                      <a:pt x="690" y="1036"/>
                      <a:pt x="690" y="1048"/>
                      <a:pt x="693" y="1048"/>
                    </a:cubicBezTo>
                    <a:cubicBezTo>
                      <a:pt x="696" y="1047"/>
                      <a:pt x="713" y="1067"/>
                      <a:pt x="715" y="1079"/>
                    </a:cubicBezTo>
                    <a:cubicBezTo>
                      <a:pt x="717" y="1091"/>
                      <a:pt x="724" y="1107"/>
                      <a:pt x="726" y="1119"/>
                    </a:cubicBezTo>
                    <a:cubicBezTo>
                      <a:pt x="727" y="1131"/>
                      <a:pt x="743" y="1135"/>
                      <a:pt x="750" y="1138"/>
                    </a:cubicBezTo>
                    <a:cubicBezTo>
                      <a:pt x="756" y="1141"/>
                      <a:pt x="771" y="1146"/>
                      <a:pt x="772" y="1153"/>
                    </a:cubicBezTo>
                    <a:cubicBezTo>
                      <a:pt x="774" y="1159"/>
                      <a:pt x="781" y="1152"/>
                      <a:pt x="779" y="1169"/>
                    </a:cubicBezTo>
                    <a:cubicBezTo>
                      <a:pt x="778" y="1186"/>
                      <a:pt x="772" y="1213"/>
                      <a:pt x="766" y="1225"/>
                    </a:cubicBezTo>
                    <a:cubicBezTo>
                      <a:pt x="760" y="1238"/>
                      <a:pt x="760" y="1241"/>
                      <a:pt x="755" y="1260"/>
                    </a:cubicBezTo>
                    <a:cubicBezTo>
                      <a:pt x="750" y="1279"/>
                      <a:pt x="752" y="1284"/>
                      <a:pt x="749" y="1291"/>
                    </a:cubicBezTo>
                    <a:cubicBezTo>
                      <a:pt x="746" y="1298"/>
                      <a:pt x="739" y="1327"/>
                      <a:pt x="730" y="1338"/>
                    </a:cubicBezTo>
                    <a:cubicBezTo>
                      <a:pt x="720" y="1349"/>
                      <a:pt x="711" y="1350"/>
                      <a:pt x="710" y="1367"/>
                    </a:cubicBezTo>
                    <a:cubicBezTo>
                      <a:pt x="708" y="1384"/>
                      <a:pt x="701" y="1393"/>
                      <a:pt x="698" y="1404"/>
                    </a:cubicBezTo>
                    <a:cubicBezTo>
                      <a:pt x="695" y="1416"/>
                      <a:pt x="688" y="1431"/>
                      <a:pt x="689" y="1436"/>
                    </a:cubicBezTo>
                    <a:cubicBezTo>
                      <a:pt x="689" y="1442"/>
                      <a:pt x="697" y="1435"/>
                      <a:pt x="697" y="1435"/>
                    </a:cubicBezTo>
                    <a:cubicBezTo>
                      <a:pt x="697" y="1435"/>
                      <a:pt x="707" y="1415"/>
                      <a:pt x="710" y="1416"/>
                    </a:cubicBezTo>
                    <a:cubicBezTo>
                      <a:pt x="713" y="1416"/>
                      <a:pt x="712" y="1412"/>
                      <a:pt x="712" y="1423"/>
                    </a:cubicBezTo>
                    <a:cubicBezTo>
                      <a:pt x="712" y="1434"/>
                      <a:pt x="703" y="1447"/>
                      <a:pt x="697" y="1451"/>
                    </a:cubicBezTo>
                    <a:cubicBezTo>
                      <a:pt x="692" y="1456"/>
                      <a:pt x="692" y="1456"/>
                      <a:pt x="682" y="1463"/>
                    </a:cubicBezTo>
                    <a:cubicBezTo>
                      <a:pt x="672" y="1470"/>
                      <a:pt x="672" y="1476"/>
                      <a:pt x="672" y="1479"/>
                    </a:cubicBezTo>
                    <a:cubicBezTo>
                      <a:pt x="672" y="1481"/>
                      <a:pt x="680" y="1484"/>
                      <a:pt x="676" y="1486"/>
                    </a:cubicBezTo>
                    <a:cubicBezTo>
                      <a:pt x="672" y="1488"/>
                      <a:pt x="674" y="1490"/>
                      <a:pt x="670" y="1493"/>
                    </a:cubicBezTo>
                    <a:cubicBezTo>
                      <a:pt x="667" y="1495"/>
                      <a:pt x="660" y="1498"/>
                      <a:pt x="663" y="1502"/>
                    </a:cubicBezTo>
                    <a:cubicBezTo>
                      <a:pt x="666" y="1507"/>
                      <a:pt x="659" y="1517"/>
                      <a:pt x="660" y="1524"/>
                    </a:cubicBezTo>
                    <a:cubicBezTo>
                      <a:pt x="660" y="1530"/>
                      <a:pt x="666" y="1541"/>
                      <a:pt x="666" y="1541"/>
                    </a:cubicBezTo>
                    <a:cubicBezTo>
                      <a:pt x="666" y="1541"/>
                      <a:pt x="674" y="1563"/>
                      <a:pt x="678" y="1566"/>
                    </a:cubicBezTo>
                    <a:cubicBezTo>
                      <a:pt x="682" y="1570"/>
                      <a:pt x="691" y="1572"/>
                      <a:pt x="690" y="1576"/>
                    </a:cubicBezTo>
                    <a:cubicBezTo>
                      <a:pt x="689" y="1581"/>
                      <a:pt x="698" y="1578"/>
                      <a:pt x="707" y="1582"/>
                    </a:cubicBezTo>
                    <a:cubicBezTo>
                      <a:pt x="716" y="1586"/>
                      <a:pt x="710" y="1601"/>
                      <a:pt x="727" y="1597"/>
                    </a:cubicBezTo>
                    <a:cubicBezTo>
                      <a:pt x="744" y="1594"/>
                      <a:pt x="759" y="1595"/>
                      <a:pt x="759" y="1595"/>
                    </a:cubicBezTo>
                    <a:cubicBezTo>
                      <a:pt x="759" y="1595"/>
                      <a:pt x="761" y="1597"/>
                      <a:pt x="767" y="1598"/>
                    </a:cubicBezTo>
                    <a:cubicBezTo>
                      <a:pt x="773" y="1599"/>
                      <a:pt x="790" y="1595"/>
                      <a:pt x="790" y="1595"/>
                    </a:cubicBezTo>
                    <a:lnTo>
                      <a:pt x="792" y="15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" name="Freeform 111"/>
              <p:cNvSpPr/>
              <p:nvPr/>
            </p:nvSpPr>
            <p:spPr bwMode="auto">
              <a:xfrm>
                <a:off x="2637969" y="2444862"/>
                <a:ext cx="887219" cy="783839"/>
              </a:xfrm>
              <a:custGeom>
                <a:avLst/>
                <a:gdLst>
                  <a:gd name="T0" fmla="*/ 62 w 550"/>
                  <a:gd name="T1" fmla="*/ 110 h 497"/>
                  <a:gd name="T2" fmla="*/ 81 w 550"/>
                  <a:gd name="T3" fmla="*/ 123 h 497"/>
                  <a:gd name="T4" fmla="*/ 27 w 550"/>
                  <a:gd name="T5" fmla="*/ 143 h 497"/>
                  <a:gd name="T6" fmla="*/ 11 w 550"/>
                  <a:gd name="T7" fmla="*/ 164 h 497"/>
                  <a:gd name="T8" fmla="*/ 32 w 550"/>
                  <a:gd name="T9" fmla="*/ 178 h 497"/>
                  <a:gd name="T10" fmla="*/ 55 w 550"/>
                  <a:gd name="T11" fmla="*/ 187 h 497"/>
                  <a:gd name="T12" fmla="*/ 119 w 550"/>
                  <a:gd name="T13" fmla="*/ 204 h 497"/>
                  <a:gd name="T14" fmla="*/ 147 w 550"/>
                  <a:gd name="T15" fmla="*/ 271 h 497"/>
                  <a:gd name="T16" fmla="*/ 164 w 550"/>
                  <a:gd name="T17" fmla="*/ 270 h 497"/>
                  <a:gd name="T18" fmla="*/ 173 w 550"/>
                  <a:gd name="T19" fmla="*/ 313 h 497"/>
                  <a:gd name="T20" fmla="*/ 153 w 550"/>
                  <a:gd name="T21" fmla="*/ 334 h 497"/>
                  <a:gd name="T22" fmla="*/ 150 w 550"/>
                  <a:gd name="T23" fmla="*/ 364 h 497"/>
                  <a:gd name="T24" fmla="*/ 157 w 550"/>
                  <a:gd name="T25" fmla="*/ 401 h 497"/>
                  <a:gd name="T26" fmla="*/ 177 w 550"/>
                  <a:gd name="T27" fmla="*/ 395 h 497"/>
                  <a:gd name="T28" fmla="*/ 160 w 550"/>
                  <a:gd name="T29" fmla="*/ 421 h 497"/>
                  <a:gd name="T30" fmla="*/ 179 w 550"/>
                  <a:gd name="T31" fmla="*/ 454 h 497"/>
                  <a:gd name="T32" fmla="*/ 206 w 550"/>
                  <a:gd name="T33" fmla="*/ 478 h 497"/>
                  <a:gd name="T34" fmla="*/ 227 w 550"/>
                  <a:gd name="T35" fmla="*/ 492 h 497"/>
                  <a:gd name="T36" fmla="*/ 250 w 550"/>
                  <a:gd name="T37" fmla="*/ 446 h 497"/>
                  <a:gd name="T38" fmla="*/ 267 w 550"/>
                  <a:gd name="T39" fmla="*/ 408 h 497"/>
                  <a:gd name="T40" fmla="*/ 296 w 550"/>
                  <a:gd name="T41" fmla="*/ 376 h 497"/>
                  <a:gd name="T42" fmla="*/ 345 w 550"/>
                  <a:gd name="T43" fmla="*/ 345 h 497"/>
                  <a:gd name="T44" fmla="*/ 443 w 550"/>
                  <a:gd name="T45" fmla="*/ 298 h 497"/>
                  <a:gd name="T46" fmla="*/ 401 w 550"/>
                  <a:gd name="T47" fmla="*/ 290 h 497"/>
                  <a:gd name="T48" fmla="*/ 427 w 550"/>
                  <a:gd name="T49" fmla="*/ 287 h 497"/>
                  <a:gd name="T50" fmla="*/ 451 w 550"/>
                  <a:gd name="T51" fmla="*/ 281 h 497"/>
                  <a:gd name="T52" fmla="*/ 411 w 550"/>
                  <a:gd name="T53" fmla="*/ 255 h 497"/>
                  <a:gd name="T54" fmla="*/ 431 w 550"/>
                  <a:gd name="T55" fmla="*/ 236 h 497"/>
                  <a:gd name="T56" fmla="*/ 453 w 550"/>
                  <a:gd name="T57" fmla="*/ 238 h 497"/>
                  <a:gd name="T58" fmla="*/ 453 w 550"/>
                  <a:gd name="T59" fmla="*/ 225 h 497"/>
                  <a:gd name="T60" fmla="*/ 478 w 550"/>
                  <a:gd name="T61" fmla="*/ 198 h 497"/>
                  <a:gd name="T62" fmla="*/ 462 w 550"/>
                  <a:gd name="T63" fmla="*/ 180 h 497"/>
                  <a:gd name="T64" fmla="*/ 484 w 550"/>
                  <a:gd name="T65" fmla="*/ 162 h 497"/>
                  <a:gd name="T66" fmla="*/ 460 w 550"/>
                  <a:gd name="T67" fmla="*/ 149 h 497"/>
                  <a:gd name="T68" fmla="*/ 476 w 550"/>
                  <a:gd name="T69" fmla="*/ 124 h 497"/>
                  <a:gd name="T70" fmla="*/ 498 w 550"/>
                  <a:gd name="T71" fmla="*/ 104 h 497"/>
                  <a:gd name="T72" fmla="*/ 543 w 550"/>
                  <a:gd name="T73" fmla="*/ 73 h 497"/>
                  <a:gd name="T74" fmla="*/ 486 w 550"/>
                  <a:gd name="T75" fmla="*/ 61 h 497"/>
                  <a:gd name="T76" fmla="*/ 442 w 550"/>
                  <a:gd name="T77" fmla="*/ 79 h 497"/>
                  <a:gd name="T78" fmla="*/ 439 w 550"/>
                  <a:gd name="T79" fmla="*/ 60 h 497"/>
                  <a:gd name="T80" fmla="*/ 416 w 550"/>
                  <a:gd name="T81" fmla="*/ 53 h 497"/>
                  <a:gd name="T82" fmla="*/ 458 w 550"/>
                  <a:gd name="T83" fmla="*/ 30 h 497"/>
                  <a:gd name="T84" fmla="*/ 414 w 550"/>
                  <a:gd name="T85" fmla="*/ 6 h 497"/>
                  <a:gd name="T86" fmla="*/ 321 w 550"/>
                  <a:gd name="T87" fmla="*/ 11 h 497"/>
                  <a:gd name="T88" fmla="*/ 288 w 550"/>
                  <a:gd name="T89" fmla="*/ 21 h 497"/>
                  <a:gd name="T90" fmla="*/ 245 w 550"/>
                  <a:gd name="T91" fmla="*/ 35 h 497"/>
                  <a:gd name="T92" fmla="*/ 221 w 550"/>
                  <a:gd name="T93" fmla="*/ 40 h 497"/>
                  <a:gd name="T94" fmla="*/ 192 w 550"/>
                  <a:gd name="T95" fmla="*/ 47 h 497"/>
                  <a:gd name="T96" fmla="*/ 153 w 550"/>
                  <a:gd name="T97" fmla="*/ 51 h 497"/>
                  <a:gd name="T98" fmla="*/ 141 w 550"/>
                  <a:gd name="T99" fmla="*/ 68 h 497"/>
                  <a:gd name="T100" fmla="*/ 89 w 550"/>
                  <a:gd name="T101" fmla="*/ 88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50" h="497">
                    <a:moveTo>
                      <a:pt x="67" y="99"/>
                    </a:moveTo>
                    <a:cubicBezTo>
                      <a:pt x="62" y="100"/>
                      <a:pt x="60" y="110"/>
                      <a:pt x="62" y="110"/>
                    </a:cubicBezTo>
                    <a:cubicBezTo>
                      <a:pt x="64" y="111"/>
                      <a:pt x="73" y="106"/>
                      <a:pt x="84" y="110"/>
                    </a:cubicBezTo>
                    <a:cubicBezTo>
                      <a:pt x="95" y="115"/>
                      <a:pt x="87" y="122"/>
                      <a:pt x="81" y="123"/>
                    </a:cubicBezTo>
                    <a:cubicBezTo>
                      <a:pt x="76" y="125"/>
                      <a:pt x="71" y="121"/>
                      <a:pt x="56" y="129"/>
                    </a:cubicBezTo>
                    <a:cubicBezTo>
                      <a:pt x="42" y="137"/>
                      <a:pt x="35" y="146"/>
                      <a:pt x="27" y="143"/>
                    </a:cubicBezTo>
                    <a:cubicBezTo>
                      <a:pt x="20" y="139"/>
                      <a:pt x="5" y="144"/>
                      <a:pt x="3" y="148"/>
                    </a:cubicBezTo>
                    <a:cubicBezTo>
                      <a:pt x="0" y="152"/>
                      <a:pt x="11" y="164"/>
                      <a:pt x="11" y="164"/>
                    </a:cubicBezTo>
                    <a:cubicBezTo>
                      <a:pt x="24" y="163"/>
                      <a:pt x="24" y="163"/>
                      <a:pt x="24" y="163"/>
                    </a:cubicBezTo>
                    <a:cubicBezTo>
                      <a:pt x="24" y="163"/>
                      <a:pt x="37" y="175"/>
                      <a:pt x="32" y="178"/>
                    </a:cubicBezTo>
                    <a:cubicBezTo>
                      <a:pt x="28" y="181"/>
                      <a:pt x="19" y="179"/>
                      <a:pt x="30" y="184"/>
                    </a:cubicBezTo>
                    <a:cubicBezTo>
                      <a:pt x="41" y="189"/>
                      <a:pt x="29" y="185"/>
                      <a:pt x="55" y="187"/>
                    </a:cubicBezTo>
                    <a:cubicBezTo>
                      <a:pt x="81" y="189"/>
                      <a:pt x="72" y="187"/>
                      <a:pt x="84" y="189"/>
                    </a:cubicBezTo>
                    <a:cubicBezTo>
                      <a:pt x="97" y="190"/>
                      <a:pt x="116" y="203"/>
                      <a:pt x="119" y="204"/>
                    </a:cubicBezTo>
                    <a:cubicBezTo>
                      <a:pt x="123" y="204"/>
                      <a:pt x="138" y="205"/>
                      <a:pt x="139" y="217"/>
                    </a:cubicBezTo>
                    <a:cubicBezTo>
                      <a:pt x="140" y="229"/>
                      <a:pt x="153" y="263"/>
                      <a:pt x="147" y="271"/>
                    </a:cubicBezTo>
                    <a:cubicBezTo>
                      <a:pt x="141" y="279"/>
                      <a:pt x="161" y="287"/>
                      <a:pt x="159" y="283"/>
                    </a:cubicBezTo>
                    <a:cubicBezTo>
                      <a:pt x="158" y="280"/>
                      <a:pt x="160" y="268"/>
                      <a:pt x="164" y="270"/>
                    </a:cubicBezTo>
                    <a:cubicBezTo>
                      <a:pt x="168" y="272"/>
                      <a:pt x="178" y="301"/>
                      <a:pt x="177" y="303"/>
                    </a:cubicBezTo>
                    <a:cubicBezTo>
                      <a:pt x="176" y="305"/>
                      <a:pt x="178" y="305"/>
                      <a:pt x="173" y="313"/>
                    </a:cubicBezTo>
                    <a:cubicBezTo>
                      <a:pt x="169" y="321"/>
                      <a:pt x="164" y="329"/>
                      <a:pt x="162" y="329"/>
                    </a:cubicBezTo>
                    <a:cubicBezTo>
                      <a:pt x="159" y="329"/>
                      <a:pt x="154" y="331"/>
                      <a:pt x="153" y="334"/>
                    </a:cubicBezTo>
                    <a:cubicBezTo>
                      <a:pt x="152" y="336"/>
                      <a:pt x="154" y="339"/>
                      <a:pt x="153" y="347"/>
                    </a:cubicBezTo>
                    <a:cubicBezTo>
                      <a:pt x="152" y="355"/>
                      <a:pt x="147" y="356"/>
                      <a:pt x="150" y="364"/>
                    </a:cubicBezTo>
                    <a:cubicBezTo>
                      <a:pt x="154" y="372"/>
                      <a:pt x="151" y="372"/>
                      <a:pt x="152" y="379"/>
                    </a:cubicBezTo>
                    <a:cubicBezTo>
                      <a:pt x="152" y="386"/>
                      <a:pt x="162" y="399"/>
                      <a:pt x="157" y="401"/>
                    </a:cubicBezTo>
                    <a:cubicBezTo>
                      <a:pt x="152" y="402"/>
                      <a:pt x="151" y="410"/>
                      <a:pt x="158" y="405"/>
                    </a:cubicBezTo>
                    <a:cubicBezTo>
                      <a:pt x="164" y="401"/>
                      <a:pt x="177" y="395"/>
                      <a:pt x="177" y="395"/>
                    </a:cubicBezTo>
                    <a:cubicBezTo>
                      <a:pt x="177" y="395"/>
                      <a:pt x="181" y="397"/>
                      <a:pt x="176" y="399"/>
                    </a:cubicBezTo>
                    <a:cubicBezTo>
                      <a:pt x="171" y="400"/>
                      <a:pt x="157" y="416"/>
                      <a:pt x="160" y="421"/>
                    </a:cubicBezTo>
                    <a:cubicBezTo>
                      <a:pt x="164" y="426"/>
                      <a:pt x="169" y="428"/>
                      <a:pt x="171" y="436"/>
                    </a:cubicBezTo>
                    <a:cubicBezTo>
                      <a:pt x="173" y="445"/>
                      <a:pt x="183" y="444"/>
                      <a:pt x="179" y="454"/>
                    </a:cubicBezTo>
                    <a:cubicBezTo>
                      <a:pt x="175" y="465"/>
                      <a:pt x="186" y="468"/>
                      <a:pt x="186" y="474"/>
                    </a:cubicBezTo>
                    <a:cubicBezTo>
                      <a:pt x="186" y="480"/>
                      <a:pt x="197" y="469"/>
                      <a:pt x="206" y="478"/>
                    </a:cubicBezTo>
                    <a:cubicBezTo>
                      <a:pt x="215" y="487"/>
                      <a:pt x="208" y="489"/>
                      <a:pt x="216" y="493"/>
                    </a:cubicBezTo>
                    <a:cubicBezTo>
                      <a:pt x="224" y="497"/>
                      <a:pt x="225" y="494"/>
                      <a:pt x="227" y="492"/>
                    </a:cubicBezTo>
                    <a:cubicBezTo>
                      <a:pt x="229" y="490"/>
                      <a:pt x="230" y="475"/>
                      <a:pt x="237" y="464"/>
                    </a:cubicBezTo>
                    <a:cubicBezTo>
                      <a:pt x="244" y="453"/>
                      <a:pt x="250" y="453"/>
                      <a:pt x="250" y="446"/>
                    </a:cubicBezTo>
                    <a:cubicBezTo>
                      <a:pt x="250" y="439"/>
                      <a:pt x="260" y="426"/>
                      <a:pt x="263" y="421"/>
                    </a:cubicBezTo>
                    <a:cubicBezTo>
                      <a:pt x="265" y="417"/>
                      <a:pt x="273" y="412"/>
                      <a:pt x="267" y="408"/>
                    </a:cubicBezTo>
                    <a:cubicBezTo>
                      <a:pt x="261" y="404"/>
                      <a:pt x="271" y="400"/>
                      <a:pt x="281" y="393"/>
                    </a:cubicBezTo>
                    <a:cubicBezTo>
                      <a:pt x="290" y="386"/>
                      <a:pt x="288" y="378"/>
                      <a:pt x="296" y="376"/>
                    </a:cubicBezTo>
                    <a:cubicBezTo>
                      <a:pt x="305" y="374"/>
                      <a:pt x="298" y="370"/>
                      <a:pt x="311" y="366"/>
                    </a:cubicBezTo>
                    <a:cubicBezTo>
                      <a:pt x="324" y="361"/>
                      <a:pt x="336" y="351"/>
                      <a:pt x="345" y="345"/>
                    </a:cubicBezTo>
                    <a:cubicBezTo>
                      <a:pt x="353" y="339"/>
                      <a:pt x="350" y="336"/>
                      <a:pt x="366" y="332"/>
                    </a:cubicBezTo>
                    <a:cubicBezTo>
                      <a:pt x="383" y="328"/>
                      <a:pt x="443" y="298"/>
                      <a:pt x="443" y="298"/>
                    </a:cubicBezTo>
                    <a:cubicBezTo>
                      <a:pt x="443" y="298"/>
                      <a:pt x="431" y="296"/>
                      <a:pt x="421" y="295"/>
                    </a:cubicBezTo>
                    <a:cubicBezTo>
                      <a:pt x="412" y="295"/>
                      <a:pt x="397" y="293"/>
                      <a:pt x="401" y="290"/>
                    </a:cubicBezTo>
                    <a:cubicBezTo>
                      <a:pt x="405" y="287"/>
                      <a:pt x="410" y="278"/>
                      <a:pt x="413" y="277"/>
                    </a:cubicBezTo>
                    <a:cubicBezTo>
                      <a:pt x="416" y="276"/>
                      <a:pt x="427" y="287"/>
                      <a:pt x="427" y="287"/>
                    </a:cubicBezTo>
                    <a:cubicBezTo>
                      <a:pt x="427" y="287"/>
                      <a:pt x="447" y="291"/>
                      <a:pt x="445" y="289"/>
                    </a:cubicBezTo>
                    <a:cubicBezTo>
                      <a:pt x="444" y="287"/>
                      <a:pt x="451" y="284"/>
                      <a:pt x="451" y="281"/>
                    </a:cubicBezTo>
                    <a:cubicBezTo>
                      <a:pt x="451" y="278"/>
                      <a:pt x="445" y="270"/>
                      <a:pt x="432" y="264"/>
                    </a:cubicBezTo>
                    <a:cubicBezTo>
                      <a:pt x="420" y="258"/>
                      <a:pt x="423" y="261"/>
                      <a:pt x="411" y="255"/>
                    </a:cubicBezTo>
                    <a:cubicBezTo>
                      <a:pt x="398" y="248"/>
                      <a:pt x="387" y="247"/>
                      <a:pt x="397" y="245"/>
                    </a:cubicBezTo>
                    <a:cubicBezTo>
                      <a:pt x="406" y="242"/>
                      <a:pt x="428" y="240"/>
                      <a:pt x="431" y="236"/>
                    </a:cubicBezTo>
                    <a:cubicBezTo>
                      <a:pt x="433" y="232"/>
                      <a:pt x="426" y="227"/>
                      <a:pt x="433" y="232"/>
                    </a:cubicBezTo>
                    <a:cubicBezTo>
                      <a:pt x="441" y="237"/>
                      <a:pt x="444" y="237"/>
                      <a:pt x="453" y="238"/>
                    </a:cubicBezTo>
                    <a:cubicBezTo>
                      <a:pt x="462" y="239"/>
                      <a:pt x="466" y="241"/>
                      <a:pt x="463" y="236"/>
                    </a:cubicBezTo>
                    <a:cubicBezTo>
                      <a:pt x="459" y="231"/>
                      <a:pt x="449" y="239"/>
                      <a:pt x="453" y="225"/>
                    </a:cubicBezTo>
                    <a:cubicBezTo>
                      <a:pt x="458" y="211"/>
                      <a:pt x="476" y="206"/>
                      <a:pt x="476" y="206"/>
                    </a:cubicBezTo>
                    <a:cubicBezTo>
                      <a:pt x="476" y="206"/>
                      <a:pt x="487" y="211"/>
                      <a:pt x="478" y="198"/>
                    </a:cubicBezTo>
                    <a:cubicBezTo>
                      <a:pt x="469" y="186"/>
                      <a:pt x="470" y="187"/>
                      <a:pt x="466" y="183"/>
                    </a:cubicBezTo>
                    <a:cubicBezTo>
                      <a:pt x="462" y="180"/>
                      <a:pt x="462" y="180"/>
                      <a:pt x="462" y="180"/>
                    </a:cubicBezTo>
                    <a:cubicBezTo>
                      <a:pt x="462" y="180"/>
                      <a:pt x="493" y="175"/>
                      <a:pt x="490" y="172"/>
                    </a:cubicBezTo>
                    <a:cubicBezTo>
                      <a:pt x="488" y="168"/>
                      <a:pt x="484" y="162"/>
                      <a:pt x="484" y="162"/>
                    </a:cubicBezTo>
                    <a:cubicBezTo>
                      <a:pt x="484" y="162"/>
                      <a:pt x="484" y="161"/>
                      <a:pt x="472" y="155"/>
                    </a:cubicBezTo>
                    <a:cubicBezTo>
                      <a:pt x="460" y="149"/>
                      <a:pt x="460" y="154"/>
                      <a:pt x="460" y="149"/>
                    </a:cubicBezTo>
                    <a:cubicBezTo>
                      <a:pt x="459" y="144"/>
                      <a:pt x="470" y="137"/>
                      <a:pt x="471" y="133"/>
                    </a:cubicBezTo>
                    <a:cubicBezTo>
                      <a:pt x="473" y="129"/>
                      <a:pt x="476" y="126"/>
                      <a:pt x="476" y="124"/>
                    </a:cubicBezTo>
                    <a:cubicBezTo>
                      <a:pt x="476" y="122"/>
                      <a:pt x="477" y="116"/>
                      <a:pt x="479" y="115"/>
                    </a:cubicBezTo>
                    <a:cubicBezTo>
                      <a:pt x="481" y="114"/>
                      <a:pt x="489" y="112"/>
                      <a:pt x="498" y="104"/>
                    </a:cubicBezTo>
                    <a:cubicBezTo>
                      <a:pt x="507" y="95"/>
                      <a:pt x="515" y="83"/>
                      <a:pt x="518" y="83"/>
                    </a:cubicBezTo>
                    <a:cubicBezTo>
                      <a:pt x="522" y="83"/>
                      <a:pt x="539" y="75"/>
                      <a:pt x="543" y="73"/>
                    </a:cubicBezTo>
                    <a:cubicBezTo>
                      <a:pt x="546" y="71"/>
                      <a:pt x="550" y="64"/>
                      <a:pt x="536" y="63"/>
                    </a:cubicBezTo>
                    <a:cubicBezTo>
                      <a:pt x="521" y="61"/>
                      <a:pt x="490" y="56"/>
                      <a:pt x="486" y="61"/>
                    </a:cubicBezTo>
                    <a:cubicBezTo>
                      <a:pt x="481" y="67"/>
                      <a:pt x="471" y="73"/>
                      <a:pt x="468" y="79"/>
                    </a:cubicBezTo>
                    <a:cubicBezTo>
                      <a:pt x="465" y="85"/>
                      <a:pt x="448" y="80"/>
                      <a:pt x="442" y="79"/>
                    </a:cubicBezTo>
                    <a:cubicBezTo>
                      <a:pt x="436" y="77"/>
                      <a:pt x="466" y="69"/>
                      <a:pt x="459" y="63"/>
                    </a:cubicBezTo>
                    <a:cubicBezTo>
                      <a:pt x="452" y="56"/>
                      <a:pt x="453" y="54"/>
                      <a:pt x="439" y="60"/>
                    </a:cubicBezTo>
                    <a:cubicBezTo>
                      <a:pt x="425" y="66"/>
                      <a:pt x="426" y="71"/>
                      <a:pt x="419" y="72"/>
                    </a:cubicBezTo>
                    <a:cubicBezTo>
                      <a:pt x="412" y="73"/>
                      <a:pt x="401" y="60"/>
                      <a:pt x="416" y="53"/>
                    </a:cubicBezTo>
                    <a:cubicBezTo>
                      <a:pt x="431" y="46"/>
                      <a:pt x="469" y="52"/>
                      <a:pt x="470" y="48"/>
                    </a:cubicBezTo>
                    <a:cubicBezTo>
                      <a:pt x="472" y="44"/>
                      <a:pt x="468" y="33"/>
                      <a:pt x="458" y="30"/>
                    </a:cubicBezTo>
                    <a:cubicBezTo>
                      <a:pt x="448" y="27"/>
                      <a:pt x="429" y="20"/>
                      <a:pt x="422" y="17"/>
                    </a:cubicBezTo>
                    <a:cubicBezTo>
                      <a:pt x="416" y="13"/>
                      <a:pt x="414" y="6"/>
                      <a:pt x="414" y="6"/>
                    </a:cubicBezTo>
                    <a:cubicBezTo>
                      <a:pt x="371" y="0"/>
                      <a:pt x="371" y="0"/>
                      <a:pt x="371" y="0"/>
                    </a:cubicBezTo>
                    <a:cubicBezTo>
                      <a:pt x="371" y="0"/>
                      <a:pt x="326" y="10"/>
                      <a:pt x="321" y="11"/>
                    </a:cubicBezTo>
                    <a:cubicBezTo>
                      <a:pt x="316" y="11"/>
                      <a:pt x="317" y="15"/>
                      <a:pt x="305" y="17"/>
                    </a:cubicBezTo>
                    <a:cubicBezTo>
                      <a:pt x="293" y="20"/>
                      <a:pt x="288" y="21"/>
                      <a:pt x="288" y="21"/>
                    </a:cubicBezTo>
                    <a:cubicBezTo>
                      <a:pt x="288" y="21"/>
                      <a:pt x="274" y="18"/>
                      <a:pt x="263" y="20"/>
                    </a:cubicBezTo>
                    <a:cubicBezTo>
                      <a:pt x="252" y="22"/>
                      <a:pt x="245" y="35"/>
                      <a:pt x="245" y="35"/>
                    </a:cubicBezTo>
                    <a:cubicBezTo>
                      <a:pt x="245" y="35"/>
                      <a:pt x="250" y="38"/>
                      <a:pt x="252" y="40"/>
                    </a:cubicBezTo>
                    <a:cubicBezTo>
                      <a:pt x="255" y="42"/>
                      <a:pt x="234" y="41"/>
                      <a:pt x="221" y="40"/>
                    </a:cubicBezTo>
                    <a:cubicBezTo>
                      <a:pt x="208" y="38"/>
                      <a:pt x="208" y="43"/>
                      <a:pt x="205" y="52"/>
                    </a:cubicBezTo>
                    <a:cubicBezTo>
                      <a:pt x="201" y="60"/>
                      <a:pt x="197" y="54"/>
                      <a:pt x="192" y="47"/>
                    </a:cubicBezTo>
                    <a:cubicBezTo>
                      <a:pt x="187" y="40"/>
                      <a:pt x="182" y="42"/>
                      <a:pt x="178" y="48"/>
                    </a:cubicBezTo>
                    <a:cubicBezTo>
                      <a:pt x="174" y="54"/>
                      <a:pt x="168" y="46"/>
                      <a:pt x="153" y="51"/>
                    </a:cubicBezTo>
                    <a:cubicBezTo>
                      <a:pt x="139" y="56"/>
                      <a:pt x="126" y="61"/>
                      <a:pt x="126" y="61"/>
                    </a:cubicBezTo>
                    <a:cubicBezTo>
                      <a:pt x="126" y="61"/>
                      <a:pt x="145" y="65"/>
                      <a:pt x="141" y="68"/>
                    </a:cubicBezTo>
                    <a:cubicBezTo>
                      <a:pt x="137" y="71"/>
                      <a:pt x="111" y="77"/>
                      <a:pt x="111" y="77"/>
                    </a:cubicBezTo>
                    <a:cubicBezTo>
                      <a:pt x="111" y="77"/>
                      <a:pt x="92" y="88"/>
                      <a:pt x="89" y="88"/>
                    </a:cubicBezTo>
                    <a:cubicBezTo>
                      <a:pt x="85" y="88"/>
                      <a:pt x="67" y="99"/>
                      <a:pt x="67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" name="Freeform 112"/>
              <p:cNvSpPr/>
              <p:nvPr/>
            </p:nvSpPr>
            <p:spPr bwMode="auto">
              <a:xfrm>
                <a:off x="2316653" y="2474865"/>
                <a:ext cx="524658" cy="318786"/>
              </a:xfrm>
              <a:custGeom>
                <a:avLst/>
                <a:gdLst>
                  <a:gd name="T0" fmla="*/ 297 w 325"/>
                  <a:gd name="T1" fmla="*/ 44 h 202"/>
                  <a:gd name="T2" fmla="*/ 285 w 325"/>
                  <a:gd name="T3" fmla="*/ 53 h 202"/>
                  <a:gd name="T4" fmla="*/ 277 w 325"/>
                  <a:gd name="T5" fmla="*/ 64 h 202"/>
                  <a:gd name="T6" fmla="*/ 232 w 325"/>
                  <a:gd name="T7" fmla="*/ 88 h 202"/>
                  <a:gd name="T8" fmla="*/ 211 w 325"/>
                  <a:gd name="T9" fmla="*/ 104 h 202"/>
                  <a:gd name="T10" fmla="*/ 197 w 325"/>
                  <a:gd name="T11" fmla="*/ 106 h 202"/>
                  <a:gd name="T12" fmla="*/ 192 w 325"/>
                  <a:gd name="T13" fmla="*/ 124 h 202"/>
                  <a:gd name="T14" fmla="*/ 169 w 325"/>
                  <a:gd name="T15" fmla="*/ 138 h 202"/>
                  <a:gd name="T16" fmla="*/ 160 w 325"/>
                  <a:gd name="T17" fmla="*/ 148 h 202"/>
                  <a:gd name="T18" fmla="*/ 162 w 325"/>
                  <a:gd name="T19" fmla="*/ 164 h 202"/>
                  <a:gd name="T20" fmla="*/ 143 w 325"/>
                  <a:gd name="T21" fmla="*/ 169 h 202"/>
                  <a:gd name="T22" fmla="*/ 127 w 325"/>
                  <a:gd name="T23" fmla="*/ 168 h 202"/>
                  <a:gd name="T24" fmla="*/ 105 w 325"/>
                  <a:gd name="T25" fmla="*/ 168 h 202"/>
                  <a:gd name="T26" fmla="*/ 80 w 325"/>
                  <a:gd name="T27" fmla="*/ 168 h 202"/>
                  <a:gd name="T28" fmla="*/ 74 w 325"/>
                  <a:gd name="T29" fmla="*/ 168 h 202"/>
                  <a:gd name="T30" fmla="*/ 60 w 325"/>
                  <a:gd name="T31" fmla="*/ 170 h 202"/>
                  <a:gd name="T32" fmla="*/ 62 w 325"/>
                  <a:gd name="T33" fmla="*/ 177 h 202"/>
                  <a:gd name="T34" fmla="*/ 83 w 325"/>
                  <a:gd name="T35" fmla="*/ 177 h 202"/>
                  <a:gd name="T36" fmla="*/ 118 w 325"/>
                  <a:gd name="T37" fmla="*/ 182 h 202"/>
                  <a:gd name="T38" fmla="*/ 142 w 325"/>
                  <a:gd name="T39" fmla="*/ 182 h 202"/>
                  <a:gd name="T40" fmla="*/ 144 w 325"/>
                  <a:gd name="T41" fmla="*/ 195 h 202"/>
                  <a:gd name="T42" fmla="*/ 129 w 325"/>
                  <a:gd name="T43" fmla="*/ 201 h 202"/>
                  <a:gd name="T44" fmla="*/ 109 w 325"/>
                  <a:gd name="T45" fmla="*/ 200 h 202"/>
                  <a:gd name="T46" fmla="*/ 67 w 325"/>
                  <a:gd name="T47" fmla="*/ 199 h 202"/>
                  <a:gd name="T48" fmla="*/ 37 w 325"/>
                  <a:gd name="T49" fmla="*/ 193 h 202"/>
                  <a:gd name="T50" fmla="*/ 29 w 325"/>
                  <a:gd name="T51" fmla="*/ 181 h 202"/>
                  <a:gd name="T52" fmla="*/ 24 w 325"/>
                  <a:gd name="T53" fmla="*/ 170 h 202"/>
                  <a:gd name="T54" fmla="*/ 3 w 325"/>
                  <a:gd name="T55" fmla="*/ 160 h 202"/>
                  <a:gd name="T56" fmla="*/ 3 w 325"/>
                  <a:gd name="T57" fmla="*/ 153 h 202"/>
                  <a:gd name="T58" fmla="*/ 21 w 325"/>
                  <a:gd name="T59" fmla="*/ 152 h 202"/>
                  <a:gd name="T60" fmla="*/ 35 w 325"/>
                  <a:gd name="T61" fmla="*/ 158 h 202"/>
                  <a:gd name="T62" fmla="*/ 63 w 325"/>
                  <a:gd name="T63" fmla="*/ 156 h 202"/>
                  <a:gd name="T64" fmla="*/ 81 w 325"/>
                  <a:gd name="T65" fmla="*/ 151 h 202"/>
                  <a:gd name="T66" fmla="*/ 77 w 325"/>
                  <a:gd name="T67" fmla="*/ 137 h 202"/>
                  <a:gd name="T68" fmla="*/ 94 w 325"/>
                  <a:gd name="T69" fmla="*/ 137 h 202"/>
                  <a:gd name="T70" fmla="*/ 98 w 325"/>
                  <a:gd name="T71" fmla="*/ 137 h 202"/>
                  <a:gd name="T72" fmla="*/ 94 w 325"/>
                  <a:gd name="T73" fmla="*/ 131 h 202"/>
                  <a:gd name="T74" fmla="*/ 81 w 325"/>
                  <a:gd name="T75" fmla="*/ 127 h 202"/>
                  <a:gd name="T76" fmla="*/ 103 w 325"/>
                  <a:gd name="T77" fmla="*/ 109 h 202"/>
                  <a:gd name="T78" fmla="*/ 116 w 325"/>
                  <a:gd name="T79" fmla="*/ 100 h 202"/>
                  <a:gd name="T80" fmla="*/ 100 w 325"/>
                  <a:gd name="T81" fmla="*/ 87 h 202"/>
                  <a:gd name="T82" fmla="*/ 87 w 325"/>
                  <a:gd name="T83" fmla="*/ 79 h 202"/>
                  <a:gd name="T84" fmla="*/ 74 w 325"/>
                  <a:gd name="T85" fmla="*/ 59 h 202"/>
                  <a:gd name="T86" fmla="*/ 61 w 325"/>
                  <a:gd name="T87" fmla="*/ 52 h 202"/>
                  <a:gd name="T88" fmla="*/ 74 w 325"/>
                  <a:gd name="T89" fmla="*/ 41 h 202"/>
                  <a:gd name="T90" fmla="*/ 98 w 325"/>
                  <a:gd name="T91" fmla="*/ 33 h 202"/>
                  <a:gd name="T92" fmla="*/ 114 w 325"/>
                  <a:gd name="T93" fmla="*/ 37 h 202"/>
                  <a:gd name="T94" fmla="*/ 113 w 325"/>
                  <a:gd name="T95" fmla="*/ 25 h 202"/>
                  <a:gd name="T96" fmla="*/ 134 w 325"/>
                  <a:gd name="T97" fmla="*/ 31 h 202"/>
                  <a:gd name="T98" fmla="*/ 143 w 325"/>
                  <a:gd name="T99" fmla="*/ 22 h 202"/>
                  <a:gd name="T100" fmla="*/ 156 w 325"/>
                  <a:gd name="T101" fmla="*/ 11 h 202"/>
                  <a:gd name="T102" fmla="*/ 194 w 325"/>
                  <a:gd name="T103" fmla="*/ 8 h 202"/>
                  <a:gd name="T104" fmla="*/ 212 w 325"/>
                  <a:gd name="T105" fmla="*/ 3 h 202"/>
                  <a:gd name="T106" fmla="*/ 223 w 325"/>
                  <a:gd name="T107" fmla="*/ 15 h 202"/>
                  <a:gd name="T108" fmla="*/ 226 w 325"/>
                  <a:gd name="T109" fmla="*/ 4 h 202"/>
                  <a:gd name="T110" fmla="*/ 284 w 325"/>
                  <a:gd name="T111" fmla="*/ 12 h 202"/>
                  <a:gd name="T112" fmla="*/ 324 w 325"/>
                  <a:gd name="T113" fmla="*/ 22 h 202"/>
                  <a:gd name="T114" fmla="*/ 318 w 325"/>
                  <a:gd name="T115" fmla="*/ 38 h 202"/>
                  <a:gd name="T116" fmla="*/ 297 w 325"/>
                  <a:gd name="T117" fmla="*/ 44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25" h="202">
                    <a:moveTo>
                      <a:pt x="297" y="44"/>
                    </a:moveTo>
                    <a:cubicBezTo>
                      <a:pt x="280" y="48"/>
                      <a:pt x="275" y="52"/>
                      <a:pt x="285" y="53"/>
                    </a:cubicBezTo>
                    <a:cubicBezTo>
                      <a:pt x="294" y="54"/>
                      <a:pt x="303" y="50"/>
                      <a:pt x="277" y="64"/>
                    </a:cubicBezTo>
                    <a:cubicBezTo>
                      <a:pt x="252" y="77"/>
                      <a:pt x="242" y="83"/>
                      <a:pt x="232" y="88"/>
                    </a:cubicBezTo>
                    <a:cubicBezTo>
                      <a:pt x="222" y="93"/>
                      <a:pt x="223" y="103"/>
                      <a:pt x="211" y="104"/>
                    </a:cubicBezTo>
                    <a:cubicBezTo>
                      <a:pt x="200" y="104"/>
                      <a:pt x="201" y="93"/>
                      <a:pt x="197" y="106"/>
                    </a:cubicBezTo>
                    <a:cubicBezTo>
                      <a:pt x="193" y="119"/>
                      <a:pt x="193" y="122"/>
                      <a:pt x="192" y="124"/>
                    </a:cubicBezTo>
                    <a:cubicBezTo>
                      <a:pt x="191" y="127"/>
                      <a:pt x="180" y="137"/>
                      <a:pt x="169" y="138"/>
                    </a:cubicBezTo>
                    <a:cubicBezTo>
                      <a:pt x="159" y="139"/>
                      <a:pt x="164" y="141"/>
                      <a:pt x="160" y="148"/>
                    </a:cubicBezTo>
                    <a:cubicBezTo>
                      <a:pt x="156" y="154"/>
                      <a:pt x="177" y="161"/>
                      <a:pt x="162" y="164"/>
                    </a:cubicBezTo>
                    <a:cubicBezTo>
                      <a:pt x="147" y="166"/>
                      <a:pt x="145" y="168"/>
                      <a:pt x="143" y="169"/>
                    </a:cubicBezTo>
                    <a:cubicBezTo>
                      <a:pt x="140" y="170"/>
                      <a:pt x="135" y="171"/>
                      <a:pt x="127" y="168"/>
                    </a:cubicBezTo>
                    <a:cubicBezTo>
                      <a:pt x="119" y="166"/>
                      <a:pt x="119" y="169"/>
                      <a:pt x="105" y="168"/>
                    </a:cubicBezTo>
                    <a:cubicBezTo>
                      <a:pt x="91" y="168"/>
                      <a:pt x="86" y="168"/>
                      <a:pt x="80" y="168"/>
                    </a:cubicBezTo>
                    <a:cubicBezTo>
                      <a:pt x="74" y="168"/>
                      <a:pt x="84" y="167"/>
                      <a:pt x="74" y="168"/>
                    </a:cubicBezTo>
                    <a:cubicBezTo>
                      <a:pt x="65" y="168"/>
                      <a:pt x="59" y="166"/>
                      <a:pt x="60" y="170"/>
                    </a:cubicBezTo>
                    <a:cubicBezTo>
                      <a:pt x="61" y="174"/>
                      <a:pt x="60" y="176"/>
                      <a:pt x="62" y="177"/>
                    </a:cubicBezTo>
                    <a:cubicBezTo>
                      <a:pt x="65" y="178"/>
                      <a:pt x="70" y="176"/>
                      <a:pt x="83" y="177"/>
                    </a:cubicBezTo>
                    <a:cubicBezTo>
                      <a:pt x="97" y="178"/>
                      <a:pt x="106" y="182"/>
                      <a:pt x="118" y="182"/>
                    </a:cubicBezTo>
                    <a:cubicBezTo>
                      <a:pt x="130" y="181"/>
                      <a:pt x="136" y="179"/>
                      <a:pt x="142" y="182"/>
                    </a:cubicBezTo>
                    <a:cubicBezTo>
                      <a:pt x="147" y="185"/>
                      <a:pt x="149" y="195"/>
                      <a:pt x="144" y="195"/>
                    </a:cubicBezTo>
                    <a:cubicBezTo>
                      <a:pt x="138" y="196"/>
                      <a:pt x="138" y="201"/>
                      <a:pt x="129" y="201"/>
                    </a:cubicBezTo>
                    <a:cubicBezTo>
                      <a:pt x="120" y="201"/>
                      <a:pt x="126" y="202"/>
                      <a:pt x="109" y="200"/>
                    </a:cubicBezTo>
                    <a:cubicBezTo>
                      <a:pt x="92" y="198"/>
                      <a:pt x="80" y="201"/>
                      <a:pt x="67" y="199"/>
                    </a:cubicBezTo>
                    <a:cubicBezTo>
                      <a:pt x="54" y="196"/>
                      <a:pt x="43" y="198"/>
                      <a:pt x="37" y="193"/>
                    </a:cubicBezTo>
                    <a:cubicBezTo>
                      <a:pt x="31" y="189"/>
                      <a:pt x="31" y="187"/>
                      <a:pt x="29" y="181"/>
                    </a:cubicBezTo>
                    <a:cubicBezTo>
                      <a:pt x="26" y="174"/>
                      <a:pt x="34" y="176"/>
                      <a:pt x="24" y="170"/>
                    </a:cubicBezTo>
                    <a:cubicBezTo>
                      <a:pt x="13" y="164"/>
                      <a:pt x="3" y="160"/>
                      <a:pt x="3" y="160"/>
                    </a:cubicBezTo>
                    <a:cubicBezTo>
                      <a:pt x="3" y="160"/>
                      <a:pt x="0" y="157"/>
                      <a:pt x="3" y="153"/>
                    </a:cubicBezTo>
                    <a:cubicBezTo>
                      <a:pt x="6" y="149"/>
                      <a:pt x="21" y="152"/>
                      <a:pt x="21" y="152"/>
                    </a:cubicBezTo>
                    <a:cubicBezTo>
                      <a:pt x="35" y="158"/>
                      <a:pt x="35" y="158"/>
                      <a:pt x="35" y="158"/>
                    </a:cubicBezTo>
                    <a:cubicBezTo>
                      <a:pt x="35" y="158"/>
                      <a:pt x="61" y="162"/>
                      <a:pt x="63" y="156"/>
                    </a:cubicBezTo>
                    <a:cubicBezTo>
                      <a:pt x="65" y="149"/>
                      <a:pt x="82" y="158"/>
                      <a:pt x="81" y="151"/>
                    </a:cubicBezTo>
                    <a:cubicBezTo>
                      <a:pt x="80" y="144"/>
                      <a:pt x="69" y="142"/>
                      <a:pt x="77" y="137"/>
                    </a:cubicBezTo>
                    <a:cubicBezTo>
                      <a:pt x="86" y="131"/>
                      <a:pt x="94" y="137"/>
                      <a:pt x="94" y="137"/>
                    </a:cubicBezTo>
                    <a:cubicBezTo>
                      <a:pt x="94" y="137"/>
                      <a:pt x="96" y="139"/>
                      <a:pt x="98" y="137"/>
                    </a:cubicBezTo>
                    <a:cubicBezTo>
                      <a:pt x="100" y="135"/>
                      <a:pt x="99" y="133"/>
                      <a:pt x="94" y="131"/>
                    </a:cubicBezTo>
                    <a:cubicBezTo>
                      <a:pt x="90" y="129"/>
                      <a:pt x="81" y="127"/>
                      <a:pt x="81" y="127"/>
                    </a:cubicBezTo>
                    <a:cubicBezTo>
                      <a:pt x="81" y="127"/>
                      <a:pt x="99" y="109"/>
                      <a:pt x="103" y="109"/>
                    </a:cubicBezTo>
                    <a:cubicBezTo>
                      <a:pt x="106" y="109"/>
                      <a:pt x="126" y="110"/>
                      <a:pt x="116" y="100"/>
                    </a:cubicBezTo>
                    <a:cubicBezTo>
                      <a:pt x="105" y="89"/>
                      <a:pt x="107" y="92"/>
                      <a:pt x="100" y="87"/>
                    </a:cubicBezTo>
                    <a:cubicBezTo>
                      <a:pt x="94" y="83"/>
                      <a:pt x="100" y="91"/>
                      <a:pt x="87" y="79"/>
                    </a:cubicBezTo>
                    <a:cubicBezTo>
                      <a:pt x="74" y="68"/>
                      <a:pt x="76" y="70"/>
                      <a:pt x="74" y="59"/>
                    </a:cubicBezTo>
                    <a:cubicBezTo>
                      <a:pt x="72" y="48"/>
                      <a:pt x="60" y="57"/>
                      <a:pt x="61" y="52"/>
                    </a:cubicBezTo>
                    <a:cubicBezTo>
                      <a:pt x="62" y="48"/>
                      <a:pt x="70" y="41"/>
                      <a:pt x="74" y="41"/>
                    </a:cubicBezTo>
                    <a:cubicBezTo>
                      <a:pt x="78" y="41"/>
                      <a:pt x="87" y="29"/>
                      <a:pt x="98" y="33"/>
                    </a:cubicBezTo>
                    <a:cubicBezTo>
                      <a:pt x="109" y="37"/>
                      <a:pt x="109" y="40"/>
                      <a:pt x="114" y="37"/>
                    </a:cubicBezTo>
                    <a:cubicBezTo>
                      <a:pt x="118" y="33"/>
                      <a:pt x="101" y="29"/>
                      <a:pt x="113" y="25"/>
                    </a:cubicBezTo>
                    <a:cubicBezTo>
                      <a:pt x="125" y="21"/>
                      <a:pt x="129" y="31"/>
                      <a:pt x="134" y="31"/>
                    </a:cubicBezTo>
                    <a:cubicBezTo>
                      <a:pt x="139" y="31"/>
                      <a:pt x="144" y="29"/>
                      <a:pt x="143" y="22"/>
                    </a:cubicBezTo>
                    <a:cubicBezTo>
                      <a:pt x="143" y="16"/>
                      <a:pt x="151" y="12"/>
                      <a:pt x="156" y="11"/>
                    </a:cubicBezTo>
                    <a:cubicBezTo>
                      <a:pt x="162" y="10"/>
                      <a:pt x="194" y="8"/>
                      <a:pt x="194" y="8"/>
                    </a:cubicBezTo>
                    <a:cubicBezTo>
                      <a:pt x="194" y="8"/>
                      <a:pt x="213" y="0"/>
                      <a:pt x="212" y="3"/>
                    </a:cubicBezTo>
                    <a:cubicBezTo>
                      <a:pt x="210" y="6"/>
                      <a:pt x="223" y="15"/>
                      <a:pt x="223" y="15"/>
                    </a:cubicBezTo>
                    <a:cubicBezTo>
                      <a:pt x="226" y="4"/>
                      <a:pt x="226" y="4"/>
                      <a:pt x="226" y="4"/>
                    </a:cubicBezTo>
                    <a:cubicBezTo>
                      <a:pt x="226" y="4"/>
                      <a:pt x="282" y="12"/>
                      <a:pt x="284" y="12"/>
                    </a:cubicBezTo>
                    <a:cubicBezTo>
                      <a:pt x="286" y="12"/>
                      <a:pt x="325" y="24"/>
                      <a:pt x="324" y="22"/>
                    </a:cubicBezTo>
                    <a:cubicBezTo>
                      <a:pt x="323" y="20"/>
                      <a:pt x="324" y="37"/>
                      <a:pt x="318" y="38"/>
                    </a:cubicBezTo>
                    <a:cubicBezTo>
                      <a:pt x="313" y="39"/>
                      <a:pt x="297" y="44"/>
                      <a:pt x="297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" name="Freeform 113"/>
              <p:cNvSpPr/>
              <p:nvPr/>
            </p:nvSpPr>
            <p:spPr bwMode="auto">
              <a:xfrm>
                <a:off x="2339672" y="2563000"/>
                <a:ext cx="154424" cy="128452"/>
              </a:xfrm>
              <a:custGeom>
                <a:avLst/>
                <a:gdLst>
                  <a:gd name="T0" fmla="*/ 57 w 96"/>
                  <a:gd name="T1" fmla="*/ 73 h 81"/>
                  <a:gd name="T2" fmla="*/ 41 w 96"/>
                  <a:gd name="T3" fmla="*/ 75 h 81"/>
                  <a:gd name="T4" fmla="*/ 17 w 96"/>
                  <a:gd name="T5" fmla="*/ 66 h 81"/>
                  <a:gd name="T6" fmla="*/ 26 w 96"/>
                  <a:gd name="T7" fmla="*/ 52 h 81"/>
                  <a:gd name="T8" fmla="*/ 19 w 96"/>
                  <a:gd name="T9" fmla="*/ 50 h 81"/>
                  <a:gd name="T10" fmla="*/ 3 w 96"/>
                  <a:gd name="T11" fmla="*/ 29 h 81"/>
                  <a:gd name="T12" fmla="*/ 16 w 96"/>
                  <a:gd name="T13" fmla="*/ 17 h 81"/>
                  <a:gd name="T14" fmla="*/ 38 w 96"/>
                  <a:gd name="T15" fmla="*/ 0 h 81"/>
                  <a:gd name="T16" fmla="*/ 55 w 96"/>
                  <a:gd name="T17" fmla="*/ 8 h 81"/>
                  <a:gd name="T18" fmla="*/ 66 w 96"/>
                  <a:gd name="T19" fmla="*/ 23 h 81"/>
                  <a:gd name="T20" fmla="*/ 94 w 96"/>
                  <a:gd name="T21" fmla="*/ 41 h 81"/>
                  <a:gd name="T22" fmla="*/ 75 w 96"/>
                  <a:gd name="T23" fmla="*/ 56 h 81"/>
                  <a:gd name="T24" fmla="*/ 57 w 96"/>
                  <a:gd name="T25" fmla="*/ 7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6" h="81">
                    <a:moveTo>
                      <a:pt x="57" y="73"/>
                    </a:moveTo>
                    <a:cubicBezTo>
                      <a:pt x="48" y="81"/>
                      <a:pt x="48" y="79"/>
                      <a:pt x="41" y="75"/>
                    </a:cubicBezTo>
                    <a:cubicBezTo>
                      <a:pt x="34" y="72"/>
                      <a:pt x="18" y="68"/>
                      <a:pt x="17" y="66"/>
                    </a:cubicBezTo>
                    <a:cubicBezTo>
                      <a:pt x="17" y="64"/>
                      <a:pt x="24" y="52"/>
                      <a:pt x="26" y="52"/>
                    </a:cubicBezTo>
                    <a:cubicBezTo>
                      <a:pt x="28" y="52"/>
                      <a:pt x="24" y="51"/>
                      <a:pt x="19" y="50"/>
                    </a:cubicBezTo>
                    <a:cubicBezTo>
                      <a:pt x="14" y="50"/>
                      <a:pt x="0" y="35"/>
                      <a:pt x="3" y="29"/>
                    </a:cubicBezTo>
                    <a:cubicBezTo>
                      <a:pt x="7" y="23"/>
                      <a:pt x="10" y="20"/>
                      <a:pt x="16" y="17"/>
                    </a:cubicBezTo>
                    <a:cubicBezTo>
                      <a:pt x="21" y="15"/>
                      <a:pt x="35" y="1"/>
                      <a:pt x="38" y="0"/>
                    </a:cubicBezTo>
                    <a:cubicBezTo>
                      <a:pt x="41" y="0"/>
                      <a:pt x="53" y="0"/>
                      <a:pt x="55" y="8"/>
                    </a:cubicBezTo>
                    <a:cubicBezTo>
                      <a:pt x="57" y="16"/>
                      <a:pt x="55" y="15"/>
                      <a:pt x="66" y="23"/>
                    </a:cubicBezTo>
                    <a:cubicBezTo>
                      <a:pt x="76" y="31"/>
                      <a:pt x="96" y="37"/>
                      <a:pt x="94" y="41"/>
                    </a:cubicBezTo>
                    <a:cubicBezTo>
                      <a:pt x="93" y="46"/>
                      <a:pt x="81" y="50"/>
                      <a:pt x="75" y="56"/>
                    </a:cubicBezTo>
                    <a:cubicBezTo>
                      <a:pt x="68" y="61"/>
                      <a:pt x="57" y="73"/>
                      <a:pt x="57" y="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" name="Freeform 114"/>
              <p:cNvSpPr/>
              <p:nvPr/>
            </p:nvSpPr>
            <p:spPr bwMode="auto">
              <a:xfrm>
                <a:off x="2297469" y="2656761"/>
                <a:ext cx="75774" cy="40317"/>
              </a:xfrm>
              <a:custGeom>
                <a:avLst/>
                <a:gdLst>
                  <a:gd name="T0" fmla="*/ 29 w 47"/>
                  <a:gd name="T1" fmla="*/ 22 h 26"/>
                  <a:gd name="T2" fmla="*/ 12 w 47"/>
                  <a:gd name="T3" fmla="*/ 22 h 26"/>
                  <a:gd name="T4" fmla="*/ 5 w 47"/>
                  <a:gd name="T5" fmla="*/ 3 h 26"/>
                  <a:gd name="T6" fmla="*/ 28 w 47"/>
                  <a:gd name="T7" fmla="*/ 8 h 26"/>
                  <a:gd name="T8" fmla="*/ 29 w 47"/>
                  <a:gd name="T9" fmla="*/ 2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26">
                    <a:moveTo>
                      <a:pt x="29" y="22"/>
                    </a:moveTo>
                    <a:cubicBezTo>
                      <a:pt x="25" y="22"/>
                      <a:pt x="16" y="26"/>
                      <a:pt x="12" y="22"/>
                    </a:cubicBezTo>
                    <a:cubicBezTo>
                      <a:pt x="8" y="17"/>
                      <a:pt x="0" y="5"/>
                      <a:pt x="5" y="3"/>
                    </a:cubicBezTo>
                    <a:cubicBezTo>
                      <a:pt x="9" y="1"/>
                      <a:pt x="8" y="0"/>
                      <a:pt x="28" y="8"/>
                    </a:cubicBezTo>
                    <a:cubicBezTo>
                      <a:pt x="47" y="16"/>
                      <a:pt x="29" y="22"/>
                      <a:pt x="29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" name="Freeform 115"/>
              <p:cNvSpPr/>
              <p:nvPr/>
            </p:nvSpPr>
            <p:spPr bwMode="auto">
              <a:xfrm>
                <a:off x="2189085" y="2638947"/>
                <a:ext cx="110303" cy="58132"/>
              </a:xfrm>
              <a:custGeom>
                <a:avLst/>
                <a:gdLst>
                  <a:gd name="T0" fmla="*/ 39 w 68"/>
                  <a:gd name="T1" fmla="*/ 34 h 37"/>
                  <a:gd name="T2" fmla="*/ 21 w 68"/>
                  <a:gd name="T3" fmla="*/ 25 h 37"/>
                  <a:gd name="T4" fmla="*/ 8 w 68"/>
                  <a:gd name="T5" fmla="*/ 25 h 37"/>
                  <a:gd name="T6" fmla="*/ 16 w 68"/>
                  <a:gd name="T7" fmla="*/ 18 h 37"/>
                  <a:gd name="T8" fmla="*/ 11 w 68"/>
                  <a:gd name="T9" fmla="*/ 10 h 37"/>
                  <a:gd name="T10" fmla="*/ 15 w 68"/>
                  <a:gd name="T11" fmla="*/ 0 h 37"/>
                  <a:gd name="T12" fmla="*/ 46 w 68"/>
                  <a:gd name="T13" fmla="*/ 14 h 37"/>
                  <a:gd name="T14" fmla="*/ 64 w 68"/>
                  <a:gd name="T15" fmla="*/ 30 h 37"/>
                  <a:gd name="T16" fmla="*/ 39 w 68"/>
                  <a:gd name="T17" fmla="*/ 3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37">
                    <a:moveTo>
                      <a:pt x="39" y="34"/>
                    </a:moveTo>
                    <a:cubicBezTo>
                      <a:pt x="30" y="33"/>
                      <a:pt x="27" y="29"/>
                      <a:pt x="21" y="25"/>
                    </a:cubicBezTo>
                    <a:cubicBezTo>
                      <a:pt x="15" y="22"/>
                      <a:pt x="17" y="37"/>
                      <a:pt x="8" y="25"/>
                    </a:cubicBezTo>
                    <a:cubicBezTo>
                      <a:pt x="0" y="12"/>
                      <a:pt x="13" y="19"/>
                      <a:pt x="16" y="18"/>
                    </a:cubicBezTo>
                    <a:cubicBezTo>
                      <a:pt x="20" y="16"/>
                      <a:pt x="13" y="12"/>
                      <a:pt x="11" y="10"/>
                    </a:cubicBezTo>
                    <a:cubicBezTo>
                      <a:pt x="9" y="9"/>
                      <a:pt x="11" y="0"/>
                      <a:pt x="15" y="0"/>
                    </a:cubicBezTo>
                    <a:cubicBezTo>
                      <a:pt x="19" y="0"/>
                      <a:pt x="36" y="5"/>
                      <a:pt x="46" y="14"/>
                    </a:cubicBezTo>
                    <a:cubicBezTo>
                      <a:pt x="56" y="22"/>
                      <a:pt x="68" y="29"/>
                      <a:pt x="64" y="30"/>
                    </a:cubicBezTo>
                    <a:cubicBezTo>
                      <a:pt x="60" y="31"/>
                      <a:pt x="39" y="34"/>
                      <a:pt x="3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" name="Freeform 116"/>
              <p:cNvSpPr/>
              <p:nvPr/>
            </p:nvSpPr>
            <p:spPr bwMode="auto">
              <a:xfrm>
                <a:off x="1966560" y="2815217"/>
                <a:ext cx="247462" cy="156581"/>
              </a:xfrm>
              <a:custGeom>
                <a:avLst/>
                <a:gdLst>
                  <a:gd name="T0" fmla="*/ 153 w 153"/>
                  <a:gd name="T1" fmla="*/ 68 h 99"/>
                  <a:gd name="T2" fmla="*/ 136 w 153"/>
                  <a:gd name="T3" fmla="*/ 54 h 99"/>
                  <a:gd name="T4" fmla="*/ 123 w 153"/>
                  <a:gd name="T5" fmla="*/ 43 h 99"/>
                  <a:gd name="T6" fmla="*/ 128 w 153"/>
                  <a:gd name="T7" fmla="*/ 23 h 99"/>
                  <a:gd name="T8" fmla="*/ 133 w 153"/>
                  <a:gd name="T9" fmla="*/ 0 h 99"/>
                  <a:gd name="T10" fmla="*/ 115 w 153"/>
                  <a:gd name="T11" fmla="*/ 0 h 99"/>
                  <a:gd name="T12" fmla="*/ 106 w 153"/>
                  <a:gd name="T13" fmla="*/ 9 h 99"/>
                  <a:gd name="T14" fmla="*/ 99 w 153"/>
                  <a:gd name="T15" fmla="*/ 20 h 99"/>
                  <a:gd name="T16" fmla="*/ 93 w 153"/>
                  <a:gd name="T17" fmla="*/ 35 h 99"/>
                  <a:gd name="T18" fmla="*/ 89 w 153"/>
                  <a:gd name="T19" fmla="*/ 22 h 99"/>
                  <a:gd name="T20" fmla="*/ 85 w 153"/>
                  <a:gd name="T21" fmla="*/ 18 h 99"/>
                  <a:gd name="T22" fmla="*/ 74 w 153"/>
                  <a:gd name="T23" fmla="*/ 21 h 99"/>
                  <a:gd name="T24" fmla="*/ 68 w 153"/>
                  <a:gd name="T25" fmla="*/ 18 h 99"/>
                  <a:gd name="T26" fmla="*/ 66 w 153"/>
                  <a:gd name="T27" fmla="*/ 16 h 99"/>
                  <a:gd name="T28" fmla="*/ 57 w 153"/>
                  <a:gd name="T29" fmla="*/ 15 h 99"/>
                  <a:gd name="T30" fmla="*/ 45 w 153"/>
                  <a:gd name="T31" fmla="*/ 19 h 99"/>
                  <a:gd name="T32" fmla="*/ 43 w 153"/>
                  <a:gd name="T33" fmla="*/ 6 h 99"/>
                  <a:gd name="T34" fmla="*/ 35 w 153"/>
                  <a:gd name="T35" fmla="*/ 12 h 99"/>
                  <a:gd name="T36" fmla="*/ 19 w 153"/>
                  <a:gd name="T37" fmla="*/ 19 h 99"/>
                  <a:gd name="T38" fmla="*/ 0 w 153"/>
                  <a:gd name="T39" fmla="*/ 37 h 99"/>
                  <a:gd name="T40" fmla="*/ 7 w 153"/>
                  <a:gd name="T41" fmla="*/ 45 h 99"/>
                  <a:gd name="T42" fmla="*/ 3 w 153"/>
                  <a:gd name="T43" fmla="*/ 56 h 99"/>
                  <a:gd name="T44" fmla="*/ 14 w 153"/>
                  <a:gd name="T45" fmla="*/ 60 h 99"/>
                  <a:gd name="T46" fmla="*/ 3 w 153"/>
                  <a:gd name="T47" fmla="*/ 72 h 99"/>
                  <a:gd name="T48" fmla="*/ 19 w 153"/>
                  <a:gd name="T49" fmla="*/ 83 h 99"/>
                  <a:gd name="T50" fmla="*/ 35 w 153"/>
                  <a:gd name="T51" fmla="*/ 86 h 99"/>
                  <a:gd name="T52" fmla="*/ 54 w 153"/>
                  <a:gd name="T53" fmla="*/ 93 h 99"/>
                  <a:gd name="T54" fmla="*/ 73 w 153"/>
                  <a:gd name="T55" fmla="*/ 84 h 99"/>
                  <a:gd name="T56" fmla="*/ 95 w 153"/>
                  <a:gd name="T57" fmla="*/ 84 h 99"/>
                  <a:gd name="T58" fmla="*/ 113 w 153"/>
                  <a:gd name="T59" fmla="*/ 83 h 99"/>
                  <a:gd name="T60" fmla="*/ 132 w 153"/>
                  <a:gd name="T61" fmla="*/ 88 h 99"/>
                  <a:gd name="T62" fmla="*/ 139 w 153"/>
                  <a:gd name="T63" fmla="*/ 80 h 99"/>
                  <a:gd name="T64" fmla="*/ 128 w 153"/>
                  <a:gd name="T65" fmla="*/ 75 h 99"/>
                  <a:gd name="T66" fmla="*/ 153 w 153"/>
                  <a:gd name="T67" fmla="*/ 6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3" h="99">
                    <a:moveTo>
                      <a:pt x="153" y="68"/>
                    </a:moveTo>
                    <a:cubicBezTo>
                      <a:pt x="145" y="64"/>
                      <a:pt x="149" y="60"/>
                      <a:pt x="136" y="54"/>
                    </a:cubicBezTo>
                    <a:cubicBezTo>
                      <a:pt x="123" y="49"/>
                      <a:pt x="123" y="56"/>
                      <a:pt x="123" y="43"/>
                    </a:cubicBezTo>
                    <a:cubicBezTo>
                      <a:pt x="123" y="30"/>
                      <a:pt x="127" y="29"/>
                      <a:pt x="128" y="23"/>
                    </a:cubicBezTo>
                    <a:cubicBezTo>
                      <a:pt x="130" y="18"/>
                      <a:pt x="133" y="0"/>
                      <a:pt x="133" y="0"/>
                    </a:cubicBezTo>
                    <a:cubicBezTo>
                      <a:pt x="133" y="0"/>
                      <a:pt x="125" y="1"/>
                      <a:pt x="115" y="0"/>
                    </a:cubicBezTo>
                    <a:cubicBezTo>
                      <a:pt x="104" y="0"/>
                      <a:pt x="106" y="8"/>
                      <a:pt x="106" y="9"/>
                    </a:cubicBezTo>
                    <a:cubicBezTo>
                      <a:pt x="107" y="10"/>
                      <a:pt x="99" y="20"/>
                      <a:pt x="99" y="20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89" y="30"/>
                      <a:pt x="89" y="22"/>
                      <a:pt x="89" y="22"/>
                    </a:cubicBezTo>
                    <a:cubicBezTo>
                      <a:pt x="89" y="22"/>
                      <a:pt x="87" y="19"/>
                      <a:pt x="85" y="18"/>
                    </a:cubicBezTo>
                    <a:cubicBezTo>
                      <a:pt x="83" y="18"/>
                      <a:pt x="74" y="21"/>
                      <a:pt x="74" y="21"/>
                    </a:cubicBezTo>
                    <a:cubicBezTo>
                      <a:pt x="74" y="21"/>
                      <a:pt x="70" y="21"/>
                      <a:pt x="68" y="18"/>
                    </a:cubicBezTo>
                    <a:cubicBezTo>
                      <a:pt x="66" y="16"/>
                      <a:pt x="70" y="18"/>
                      <a:pt x="66" y="16"/>
                    </a:cubicBezTo>
                    <a:cubicBezTo>
                      <a:pt x="61" y="14"/>
                      <a:pt x="62" y="11"/>
                      <a:pt x="57" y="15"/>
                    </a:cubicBezTo>
                    <a:cubicBezTo>
                      <a:pt x="52" y="19"/>
                      <a:pt x="49" y="26"/>
                      <a:pt x="45" y="19"/>
                    </a:cubicBezTo>
                    <a:cubicBezTo>
                      <a:pt x="41" y="12"/>
                      <a:pt x="46" y="6"/>
                      <a:pt x="43" y="6"/>
                    </a:cubicBezTo>
                    <a:cubicBezTo>
                      <a:pt x="40" y="7"/>
                      <a:pt x="44" y="10"/>
                      <a:pt x="35" y="12"/>
                    </a:cubicBezTo>
                    <a:cubicBezTo>
                      <a:pt x="25" y="14"/>
                      <a:pt x="24" y="14"/>
                      <a:pt x="19" y="19"/>
                    </a:cubicBezTo>
                    <a:cubicBezTo>
                      <a:pt x="14" y="23"/>
                      <a:pt x="0" y="35"/>
                      <a:pt x="0" y="37"/>
                    </a:cubicBezTo>
                    <a:cubicBezTo>
                      <a:pt x="0" y="39"/>
                      <a:pt x="9" y="43"/>
                      <a:pt x="7" y="45"/>
                    </a:cubicBezTo>
                    <a:cubicBezTo>
                      <a:pt x="5" y="48"/>
                      <a:pt x="3" y="56"/>
                      <a:pt x="3" y="56"/>
                    </a:cubicBezTo>
                    <a:cubicBezTo>
                      <a:pt x="3" y="56"/>
                      <a:pt x="12" y="60"/>
                      <a:pt x="14" y="60"/>
                    </a:cubicBezTo>
                    <a:cubicBezTo>
                      <a:pt x="16" y="61"/>
                      <a:pt x="1" y="72"/>
                      <a:pt x="3" y="72"/>
                    </a:cubicBezTo>
                    <a:cubicBezTo>
                      <a:pt x="6" y="73"/>
                      <a:pt x="19" y="83"/>
                      <a:pt x="19" y="83"/>
                    </a:cubicBezTo>
                    <a:cubicBezTo>
                      <a:pt x="19" y="83"/>
                      <a:pt x="29" y="82"/>
                      <a:pt x="35" y="86"/>
                    </a:cubicBezTo>
                    <a:cubicBezTo>
                      <a:pt x="40" y="90"/>
                      <a:pt x="46" y="99"/>
                      <a:pt x="54" y="93"/>
                    </a:cubicBezTo>
                    <a:cubicBezTo>
                      <a:pt x="63" y="88"/>
                      <a:pt x="62" y="87"/>
                      <a:pt x="73" y="84"/>
                    </a:cubicBezTo>
                    <a:cubicBezTo>
                      <a:pt x="84" y="81"/>
                      <a:pt x="90" y="87"/>
                      <a:pt x="95" y="84"/>
                    </a:cubicBezTo>
                    <a:cubicBezTo>
                      <a:pt x="101" y="81"/>
                      <a:pt x="113" y="83"/>
                      <a:pt x="113" y="83"/>
                    </a:cubicBezTo>
                    <a:cubicBezTo>
                      <a:pt x="113" y="83"/>
                      <a:pt x="114" y="91"/>
                      <a:pt x="132" y="88"/>
                    </a:cubicBezTo>
                    <a:cubicBezTo>
                      <a:pt x="150" y="85"/>
                      <a:pt x="145" y="80"/>
                      <a:pt x="139" y="80"/>
                    </a:cubicBezTo>
                    <a:cubicBezTo>
                      <a:pt x="133" y="80"/>
                      <a:pt x="125" y="75"/>
                      <a:pt x="128" y="75"/>
                    </a:cubicBezTo>
                    <a:cubicBezTo>
                      <a:pt x="131" y="75"/>
                      <a:pt x="153" y="68"/>
                      <a:pt x="153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" name="Freeform 117"/>
              <p:cNvSpPr/>
              <p:nvPr/>
            </p:nvSpPr>
            <p:spPr bwMode="auto">
              <a:xfrm>
                <a:off x="1862972" y="2785213"/>
                <a:ext cx="160179" cy="110638"/>
              </a:xfrm>
              <a:custGeom>
                <a:avLst/>
                <a:gdLst>
                  <a:gd name="T0" fmla="*/ 33 w 99"/>
                  <a:gd name="T1" fmla="*/ 65 h 70"/>
                  <a:gd name="T2" fmla="*/ 16 w 99"/>
                  <a:gd name="T3" fmla="*/ 62 h 70"/>
                  <a:gd name="T4" fmla="*/ 5 w 99"/>
                  <a:gd name="T5" fmla="*/ 52 h 70"/>
                  <a:gd name="T6" fmla="*/ 7 w 99"/>
                  <a:gd name="T7" fmla="*/ 40 h 70"/>
                  <a:gd name="T8" fmla="*/ 16 w 99"/>
                  <a:gd name="T9" fmla="*/ 33 h 70"/>
                  <a:gd name="T10" fmla="*/ 23 w 99"/>
                  <a:gd name="T11" fmla="*/ 16 h 70"/>
                  <a:gd name="T12" fmla="*/ 21 w 99"/>
                  <a:gd name="T13" fmla="*/ 6 h 70"/>
                  <a:gd name="T14" fmla="*/ 45 w 99"/>
                  <a:gd name="T15" fmla="*/ 3 h 70"/>
                  <a:gd name="T16" fmla="*/ 66 w 99"/>
                  <a:gd name="T17" fmla="*/ 6 h 70"/>
                  <a:gd name="T18" fmla="*/ 82 w 99"/>
                  <a:gd name="T19" fmla="*/ 6 h 70"/>
                  <a:gd name="T20" fmla="*/ 96 w 99"/>
                  <a:gd name="T21" fmla="*/ 15 h 70"/>
                  <a:gd name="T22" fmla="*/ 77 w 99"/>
                  <a:gd name="T23" fmla="*/ 35 h 70"/>
                  <a:gd name="T24" fmla="*/ 61 w 99"/>
                  <a:gd name="T25" fmla="*/ 43 h 70"/>
                  <a:gd name="T26" fmla="*/ 33 w 99"/>
                  <a:gd name="T27" fmla="*/ 6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9" h="70">
                    <a:moveTo>
                      <a:pt x="33" y="65"/>
                    </a:moveTo>
                    <a:cubicBezTo>
                      <a:pt x="28" y="70"/>
                      <a:pt x="20" y="65"/>
                      <a:pt x="16" y="62"/>
                    </a:cubicBezTo>
                    <a:cubicBezTo>
                      <a:pt x="12" y="58"/>
                      <a:pt x="11" y="54"/>
                      <a:pt x="5" y="52"/>
                    </a:cubicBezTo>
                    <a:cubicBezTo>
                      <a:pt x="0" y="49"/>
                      <a:pt x="4" y="42"/>
                      <a:pt x="7" y="40"/>
                    </a:cubicBezTo>
                    <a:cubicBezTo>
                      <a:pt x="10" y="39"/>
                      <a:pt x="16" y="33"/>
                      <a:pt x="16" y="33"/>
                    </a:cubicBezTo>
                    <a:cubicBezTo>
                      <a:pt x="16" y="33"/>
                      <a:pt x="25" y="18"/>
                      <a:pt x="23" y="16"/>
                    </a:cubicBezTo>
                    <a:cubicBezTo>
                      <a:pt x="20" y="14"/>
                      <a:pt x="19" y="9"/>
                      <a:pt x="21" y="6"/>
                    </a:cubicBezTo>
                    <a:cubicBezTo>
                      <a:pt x="23" y="4"/>
                      <a:pt x="41" y="0"/>
                      <a:pt x="45" y="3"/>
                    </a:cubicBezTo>
                    <a:cubicBezTo>
                      <a:pt x="49" y="6"/>
                      <a:pt x="64" y="10"/>
                      <a:pt x="66" y="6"/>
                    </a:cubicBezTo>
                    <a:cubicBezTo>
                      <a:pt x="68" y="2"/>
                      <a:pt x="77" y="4"/>
                      <a:pt x="82" y="6"/>
                    </a:cubicBezTo>
                    <a:cubicBezTo>
                      <a:pt x="86" y="8"/>
                      <a:pt x="99" y="13"/>
                      <a:pt x="96" y="15"/>
                    </a:cubicBezTo>
                    <a:cubicBezTo>
                      <a:pt x="93" y="18"/>
                      <a:pt x="87" y="32"/>
                      <a:pt x="77" y="35"/>
                    </a:cubicBezTo>
                    <a:cubicBezTo>
                      <a:pt x="68" y="37"/>
                      <a:pt x="65" y="39"/>
                      <a:pt x="61" y="43"/>
                    </a:cubicBezTo>
                    <a:cubicBezTo>
                      <a:pt x="58" y="47"/>
                      <a:pt x="33" y="65"/>
                      <a:pt x="33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" name="Freeform 118"/>
              <p:cNvSpPr/>
              <p:nvPr/>
            </p:nvSpPr>
            <p:spPr bwMode="auto">
              <a:xfrm>
                <a:off x="1931072" y="2698954"/>
                <a:ext cx="119895" cy="57194"/>
              </a:xfrm>
              <a:custGeom>
                <a:avLst/>
                <a:gdLst>
                  <a:gd name="T0" fmla="*/ 3 w 74"/>
                  <a:gd name="T1" fmla="*/ 30 h 36"/>
                  <a:gd name="T2" fmla="*/ 27 w 74"/>
                  <a:gd name="T3" fmla="*/ 31 h 36"/>
                  <a:gd name="T4" fmla="*/ 44 w 74"/>
                  <a:gd name="T5" fmla="*/ 23 h 36"/>
                  <a:gd name="T6" fmla="*/ 64 w 74"/>
                  <a:gd name="T7" fmla="*/ 20 h 36"/>
                  <a:gd name="T8" fmla="*/ 71 w 74"/>
                  <a:gd name="T9" fmla="*/ 4 h 36"/>
                  <a:gd name="T10" fmla="*/ 55 w 74"/>
                  <a:gd name="T11" fmla="*/ 5 h 36"/>
                  <a:gd name="T12" fmla="*/ 31 w 74"/>
                  <a:gd name="T13" fmla="*/ 7 h 36"/>
                  <a:gd name="T14" fmla="*/ 20 w 74"/>
                  <a:gd name="T15" fmla="*/ 16 h 36"/>
                  <a:gd name="T16" fmla="*/ 3 w 74"/>
                  <a:gd name="T17" fmla="*/ 3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4" h="36">
                    <a:moveTo>
                      <a:pt x="3" y="30"/>
                    </a:moveTo>
                    <a:cubicBezTo>
                      <a:pt x="0" y="36"/>
                      <a:pt x="21" y="34"/>
                      <a:pt x="27" y="31"/>
                    </a:cubicBezTo>
                    <a:cubicBezTo>
                      <a:pt x="32" y="28"/>
                      <a:pt x="30" y="22"/>
                      <a:pt x="44" y="23"/>
                    </a:cubicBezTo>
                    <a:cubicBezTo>
                      <a:pt x="57" y="24"/>
                      <a:pt x="62" y="22"/>
                      <a:pt x="64" y="20"/>
                    </a:cubicBezTo>
                    <a:cubicBezTo>
                      <a:pt x="66" y="18"/>
                      <a:pt x="74" y="8"/>
                      <a:pt x="71" y="4"/>
                    </a:cubicBezTo>
                    <a:cubicBezTo>
                      <a:pt x="69" y="0"/>
                      <a:pt x="58" y="5"/>
                      <a:pt x="55" y="5"/>
                    </a:cubicBezTo>
                    <a:cubicBezTo>
                      <a:pt x="51" y="5"/>
                      <a:pt x="34" y="7"/>
                      <a:pt x="31" y="7"/>
                    </a:cubicBezTo>
                    <a:cubicBezTo>
                      <a:pt x="29" y="8"/>
                      <a:pt x="22" y="14"/>
                      <a:pt x="20" y="16"/>
                    </a:cubicBezTo>
                    <a:cubicBezTo>
                      <a:pt x="18" y="18"/>
                      <a:pt x="5" y="22"/>
                      <a:pt x="3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" name="Freeform 119"/>
              <p:cNvSpPr/>
              <p:nvPr/>
            </p:nvSpPr>
            <p:spPr bwMode="auto">
              <a:xfrm>
                <a:off x="2055762" y="2678326"/>
                <a:ext cx="93038" cy="37504"/>
              </a:xfrm>
              <a:custGeom>
                <a:avLst/>
                <a:gdLst>
                  <a:gd name="T0" fmla="*/ 4 w 58"/>
                  <a:gd name="T1" fmla="*/ 3 h 24"/>
                  <a:gd name="T2" fmla="*/ 16 w 58"/>
                  <a:gd name="T3" fmla="*/ 6 h 24"/>
                  <a:gd name="T4" fmla="*/ 44 w 58"/>
                  <a:gd name="T5" fmla="*/ 6 h 24"/>
                  <a:gd name="T6" fmla="*/ 50 w 58"/>
                  <a:gd name="T7" fmla="*/ 14 h 24"/>
                  <a:gd name="T8" fmla="*/ 37 w 58"/>
                  <a:gd name="T9" fmla="*/ 22 h 24"/>
                  <a:gd name="T10" fmla="*/ 15 w 58"/>
                  <a:gd name="T11" fmla="*/ 16 h 24"/>
                  <a:gd name="T12" fmla="*/ 0 w 58"/>
                  <a:gd name="T13" fmla="*/ 12 h 24"/>
                  <a:gd name="T14" fmla="*/ 4 w 58"/>
                  <a:gd name="T15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24">
                    <a:moveTo>
                      <a:pt x="4" y="3"/>
                    </a:moveTo>
                    <a:cubicBezTo>
                      <a:pt x="8" y="0"/>
                      <a:pt x="11" y="2"/>
                      <a:pt x="16" y="6"/>
                    </a:cubicBezTo>
                    <a:cubicBezTo>
                      <a:pt x="21" y="11"/>
                      <a:pt x="38" y="3"/>
                      <a:pt x="44" y="6"/>
                    </a:cubicBezTo>
                    <a:cubicBezTo>
                      <a:pt x="49" y="10"/>
                      <a:pt x="58" y="8"/>
                      <a:pt x="50" y="14"/>
                    </a:cubicBezTo>
                    <a:cubicBezTo>
                      <a:pt x="41" y="21"/>
                      <a:pt x="44" y="24"/>
                      <a:pt x="37" y="22"/>
                    </a:cubicBezTo>
                    <a:cubicBezTo>
                      <a:pt x="29" y="19"/>
                      <a:pt x="23" y="19"/>
                      <a:pt x="15" y="16"/>
                    </a:cubicBezTo>
                    <a:cubicBezTo>
                      <a:pt x="7" y="12"/>
                      <a:pt x="0" y="12"/>
                      <a:pt x="0" y="12"/>
                    </a:cubicBezTo>
                    <a:lnTo>
                      <a:pt x="4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" name="Freeform 120"/>
              <p:cNvSpPr/>
              <p:nvPr/>
            </p:nvSpPr>
            <p:spPr bwMode="auto">
              <a:xfrm>
                <a:off x="2094128" y="2653011"/>
                <a:ext cx="51794" cy="34692"/>
              </a:xfrm>
              <a:custGeom>
                <a:avLst/>
                <a:gdLst>
                  <a:gd name="T0" fmla="*/ 2 w 32"/>
                  <a:gd name="T1" fmla="*/ 18 h 22"/>
                  <a:gd name="T2" fmla="*/ 27 w 32"/>
                  <a:gd name="T3" fmla="*/ 16 h 22"/>
                  <a:gd name="T4" fmla="*/ 13 w 32"/>
                  <a:gd name="T5" fmla="*/ 3 h 22"/>
                  <a:gd name="T6" fmla="*/ 0 w 32"/>
                  <a:gd name="T7" fmla="*/ 9 h 22"/>
                  <a:gd name="T8" fmla="*/ 2 w 32"/>
                  <a:gd name="T9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2">
                    <a:moveTo>
                      <a:pt x="2" y="18"/>
                    </a:moveTo>
                    <a:cubicBezTo>
                      <a:pt x="7" y="17"/>
                      <a:pt x="22" y="22"/>
                      <a:pt x="27" y="16"/>
                    </a:cubicBezTo>
                    <a:cubicBezTo>
                      <a:pt x="32" y="9"/>
                      <a:pt x="19" y="0"/>
                      <a:pt x="13" y="3"/>
                    </a:cubicBezTo>
                    <a:cubicBezTo>
                      <a:pt x="8" y="5"/>
                      <a:pt x="0" y="9"/>
                      <a:pt x="0" y="9"/>
                    </a:cubicBezTo>
                    <a:lnTo>
                      <a:pt x="2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" name="Freeform 121"/>
              <p:cNvSpPr/>
              <p:nvPr/>
            </p:nvSpPr>
            <p:spPr bwMode="auto">
              <a:xfrm>
                <a:off x="2000131" y="2724269"/>
                <a:ext cx="184158" cy="74071"/>
              </a:xfrm>
              <a:custGeom>
                <a:avLst/>
                <a:gdLst>
                  <a:gd name="T0" fmla="*/ 75 w 114"/>
                  <a:gd name="T1" fmla="*/ 17 h 47"/>
                  <a:gd name="T2" fmla="*/ 60 w 114"/>
                  <a:gd name="T3" fmla="*/ 17 h 47"/>
                  <a:gd name="T4" fmla="*/ 38 w 114"/>
                  <a:gd name="T5" fmla="*/ 8 h 47"/>
                  <a:gd name="T6" fmla="*/ 14 w 114"/>
                  <a:gd name="T7" fmla="*/ 12 h 47"/>
                  <a:gd name="T8" fmla="*/ 5 w 114"/>
                  <a:gd name="T9" fmla="*/ 24 h 47"/>
                  <a:gd name="T10" fmla="*/ 5 w 114"/>
                  <a:gd name="T11" fmla="*/ 28 h 47"/>
                  <a:gd name="T12" fmla="*/ 26 w 114"/>
                  <a:gd name="T13" fmla="*/ 27 h 47"/>
                  <a:gd name="T14" fmla="*/ 43 w 114"/>
                  <a:gd name="T15" fmla="*/ 33 h 47"/>
                  <a:gd name="T16" fmla="*/ 34 w 114"/>
                  <a:gd name="T17" fmla="*/ 37 h 47"/>
                  <a:gd name="T18" fmla="*/ 49 w 114"/>
                  <a:gd name="T19" fmla="*/ 42 h 47"/>
                  <a:gd name="T20" fmla="*/ 67 w 114"/>
                  <a:gd name="T21" fmla="*/ 35 h 47"/>
                  <a:gd name="T22" fmla="*/ 90 w 114"/>
                  <a:gd name="T23" fmla="*/ 35 h 47"/>
                  <a:gd name="T24" fmla="*/ 108 w 114"/>
                  <a:gd name="T25" fmla="*/ 27 h 47"/>
                  <a:gd name="T26" fmla="*/ 112 w 114"/>
                  <a:gd name="T27" fmla="*/ 19 h 47"/>
                  <a:gd name="T28" fmla="*/ 106 w 114"/>
                  <a:gd name="T29" fmla="*/ 14 h 47"/>
                  <a:gd name="T30" fmla="*/ 98 w 114"/>
                  <a:gd name="T31" fmla="*/ 14 h 47"/>
                  <a:gd name="T32" fmla="*/ 92 w 114"/>
                  <a:gd name="T33" fmla="*/ 7 h 47"/>
                  <a:gd name="T34" fmla="*/ 86 w 114"/>
                  <a:gd name="T35" fmla="*/ 0 h 47"/>
                  <a:gd name="T36" fmla="*/ 69 w 114"/>
                  <a:gd name="T37" fmla="*/ 4 h 47"/>
                  <a:gd name="T38" fmla="*/ 75 w 114"/>
                  <a:gd name="T3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4" h="47">
                    <a:moveTo>
                      <a:pt x="75" y="17"/>
                    </a:moveTo>
                    <a:cubicBezTo>
                      <a:pt x="69" y="18"/>
                      <a:pt x="65" y="26"/>
                      <a:pt x="60" y="17"/>
                    </a:cubicBezTo>
                    <a:cubicBezTo>
                      <a:pt x="55" y="8"/>
                      <a:pt x="42" y="6"/>
                      <a:pt x="38" y="8"/>
                    </a:cubicBezTo>
                    <a:cubicBezTo>
                      <a:pt x="33" y="10"/>
                      <a:pt x="13" y="8"/>
                      <a:pt x="14" y="12"/>
                    </a:cubicBezTo>
                    <a:cubicBezTo>
                      <a:pt x="14" y="17"/>
                      <a:pt x="9" y="24"/>
                      <a:pt x="5" y="24"/>
                    </a:cubicBezTo>
                    <a:cubicBezTo>
                      <a:pt x="0" y="25"/>
                      <a:pt x="3" y="27"/>
                      <a:pt x="5" y="28"/>
                    </a:cubicBezTo>
                    <a:cubicBezTo>
                      <a:pt x="8" y="29"/>
                      <a:pt x="11" y="24"/>
                      <a:pt x="26" y="27"/>
                    </a:cubicBezTo>
                    <a:cubicBezTo>
                      <a:pt x="41" y="31"/>
                      <a:pt x="45" y="31"/>
                      <a:pt x="43" y="33"/>
                    </a:cubicBezTo>
                    <a:cubicBezTo>
                      <a:pt x="41" y="36"/>
                      <a:pt x="31" y="35"/>
                      <a:pt x="34" y="37"/>
                    </a:cubicBezTo>
                    <a:cubicBezTo>
                      <a:pt x="37" y="39"/>
                      <a:pt x="41" y="47"/>
                      <a:pt x="49" y="42"/>
                    </a:cubicBezTo>
                    <a:cubicBezTo>
                      <a:pt x="58" y="37"/>
                      <a:pt x="59" y="35"/>
                      <a:pt x="67" y="35"/>
                    </a:cubicBezTo>
                    <a:cubicBezTo>
                      <a:pt x="75" y="35"/>
                      <a:pt x="73" y="40"/>
                      <a:pt x="90" y="35"/>
                    </a:cubicBezTo>
                    <a:cubicBezTo>
                      <a:pt x="107" y="31"/>
                      <a:pt x="108" y="27"/>
                      <a:pt x="108" y="27"/>
                    </a:cubicBezTo>
                    <a:cubicBezTo>
                      <a:pt x="108" y="27"/>
                      <a:pt x="114" y="22"/>
                      <a:pt x="112" y="19"/>
                    </a:cubicBezTo>
                    <a:cubicBezTo>
                      <a:pt x="110" y="16"/>
                      <a:pt x="108" y="14"/>
                      <a:pt x="106" y="14"/>
                    </a:cubicBezTo>
                    <a:cubicBezTo>
                      <a:pt x="104" y="14"/>
                      <a:pt x="103" y="17"/>
                      <a:pt x="98" y="14"/>
                    </a:cubicBezTo>
                    <a:cubicBezTo>
                      <a:pt x="93" y="10"/>
                      <a:pt x="95" y="14"/>
                      <a:pt x="92" y="7"/>
                    </a:cubicBezTo>
                    <a:cubicBezTo>
                      <a:pt x="89" y="0"/>
                      <a:pt x="91" y="0"/>
                      <a:pt x="86" y="0"/>
                    </a:cubicBezTo>
                    <a:cubicBezTo>
                      <a:pt x="80" y="0"/>
                      <a:pt x="62" y="2"/>
                      <a:pt x="69" y="4"/>
                    </a:cubicBezTo>
                    <a:cubicBezTo>
                      <a:pt x="76" y="7"/>
                      <a:pt x="75" y="17"/>
                      <a:pt x="75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" name="Freeform 122"/>
              <p:cNvSpPr/>
              <p:nvPr/>
            </p:nvSpPr>
            <p:spPr bwMode="auto">
              <a:xfrm>
                <a:off x="2212104" y="2798340"/>
                <a:ext cx="94957" cy="94699"/>
              </a:xfrm>
              <a:custGeom>
                <a:avLst/>
                <a:gdLst>
                  <a:gd name="T0" fmla="*/ 40 w 59"/>
                  <a:gd name="T1" fmla="*/ 20 h 60"/>
                  <a:gd name="T2" fmla="*/ 51 w 59"/>
                  <a:gd name="T3" fmla="*/ 9 h 60"/>
                  <a:gd name="T4" fmla="*/ 32 w 59"/>
                  <a:gd name="T5" fmla="*/ 4 h 60"/>
                  <a:gd name="T6" fmla="*/ 11 w 59"/>
                  <a:gd name="T7" fmla="*/ 10 h 60"/>
                  <a:gd name="T8" fmla="*/ 11 w 59"/>
                  <a:gd name="T9" fmla="*/ 21 h 60"/>
                  <a:gd name="T10" fmla="*/ 0 w 59"/>
                  <a:gd name="T11" fmla="*/ 26 h 60"/>
                  <a:gd name="T12" fmla="*/ 4 w 59"/>
                  <a:gd name="T13" fmla="*/ 40 h 60"/>
                  <a:gd name="T14" fmla="*/ 16 w 59"/>
                  <a:gd name="T15" fmla="*/ 50 h 60"/>
                  <a:gd name="T16" fmla="*/ 22 w 59"/>
                  <a:gd name="T17" fmla="*/ 59 h 60"/>
                  <a:gd name="T18" fmla="*/ 34 w 59"/>
                  <a:gd name="T19" fmla="*/ 52 h 60"/>
                  <a:gd name="T20" fmla="*/ 44 w 59"/>
                  <a:gd name="T21" fmla="*/ 49 h 60"/>
                  <a:gd name="T22" fmla="*/ 46 w 59"/>
                  <a:gd name="T23" fmla="*/ 42 h 60"/>
                  <a:gd name="T24" fmla="*/ 47 w 59"/>
                  <a:gd name="T25" fmla="*/ 31 h 60"/>
                  <a:gd name="T26" fmla="*/ 40 w 59"/>
                  <a:gd name="T27" fmla="*/ 2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60">
                    <a:moveTo>
                      <a:pt x="40" y="20"/>
                    </a:moveTo>
                    <a:cubicBezTo>
                      <a:pt x="32" y="19"/>
                      <a:pt x="59" y="9"/>
                      <a:pt x="51" y="9"/>
                    </a:cubicBezTo>
                    <a:cubicBezTo>
                      <a:pt x="43" y="9"/>
                      <a:pt x="37" y="0"/>
                      <a:pt x="32" y="4"/>
                    </a:cubicBezTo>
                    <a:cubicBezTo>
                      <a:pt x="27" y="8"/>
                      <a:pt x="11" y="10"/>
                      <a:pt x="11" y="1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36"/>
                      <a:pt x="4" y="40"/>
                    </a:cubicBezTo>
                    <a:cubicBezTo>
                      <a:pt x="9" y="43"/>
                      <a:pt x="20" y="46"/>
                      <a:pt x="16" y="50"/>
                    </a:cubicBezTo>
                    <a:cubicBezTo>
                      <a:pt x="12" y="53"/>
                      <a:pt x="25" y="59"/>
                      <a:pt x="22" y="59"/>
                    </a:cubicBezTo>
                    <a:cubicBezTo>
                      <a:pt x="19" y="60"/>
                      <a:pt x="26" y="55"/>
                      <a:pt x="34" y="52"/>
                    </a:cubicBezTo>
                    <a:cubicBezTo>
                      <a:pt x="41" y="50"/>
                      <a:pt x="45" y="48"/>
                      <a:pt x="44" y="49"/>
                    </a:cubicBezTo>
                    <a:cubicBezTo>
                      <a:pt x="44" y="50"/>
                      <a:pt x="45" y="45"/>
                      <a:pt x="46" y="42"/>
                    </a:cubicBezTo>
                    <a:cubicBezTo>
                      <a:pt x="47" y="38"/>
                      <a:pt x="47" y="31"/>
                      <a:pt x="47" y="31"/>
                    </a:cubicBezTo>
                    <a:cubicBezTo>
                      <a:pt x="47" y="31"/>
                      <a:pt x="50" y="21"/>
                      <a:pt x="4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" name="Freeform 123"/>
              <p:cNvSpPr/>
              <p:nvPr/>
            </p:nvSpPr>
            <p:spPr bwMode="auto">
              <a:xfrm>
                <a:off x="2197717" y="2721456"/>
                <a:ext cx="153465" cy="74071"/>
              </a:xfrm>
              <a:custGeom>
                <a:avLst/>
                <a:gdLst>
                  <a:gd name="T0" fmla="*/ 21 w 95"/>
                  <a:gd name="T1" fmla="*/ 14 h 47"/>
                  <a:gd name="T2" fmla="*/ 6 w 95"/>
                  <a:gd name="T3" fmla="*/ 4 h 47"/>
                  <a:gd name="T4" fmla="*/ 7 w 95"/>
                  <a:gd name="T5" fmla="*/ 16 h 47"/>
                  <a:gd name="T6" fmla="*/ 5 w 95"/>
                  <a:gd name="T7" fmla="*/ 27 h 47"/>
                  <a:gd name="T8" fmla="*/ 12 w 95"/>
                  <a:gd name="T9" fmla="*/ 34 h 47"/>
                  <a:gd name="T10" fmla="*/ 19 w 95"/>
                  <a:gd name="T11" fmla="*/ 44 h 47"/>
                  <a:gd name="T12" fmla="*/ 59 w 95"/>
                  <a:gd name="T13" fmla="*/ 42 h 47"/>
                  <a:gd name="T14" fmla="*/ 82 w 95"/>
                  <a:gd name="T15" fmla="*/ 40 h 47"/>
                  <a:gd name="T16" fmla="*/ 95 w 95"/>
                  <a:gd name="T17" fmla="*/ 35 h 47"/>
                  <a:gd name="T18" fmla="*/ 86 w 95"/>
                  <a:gd name="T19" fmla="*/ 18 h 47"/>
                  <a:gd name="T20" fmla="*/ 75 w 95"/>
                  <a:gd name="T21" fmla="*/ 23 h 47"/>
                  <a:gd name="T22" fmla="*/ 64 w 95"/>
                  <a:gd name="T23" fmla="*/ 12 h 47"/>
                  <a:gd name="T24" fmla="*/ 61 w 95"/>
                  <a:gd name="T25" fmla="*/ 2 h 47"/>
                  <a:gd name="T26" fmla="*/ 40 w 95"/>
                  <a:gd name="T27" fmla="*/ 2 h 47"/>
                  <a:gd name="T28" fmla="*/ 26 w 95"/>
                  <a:gd name="T29" fmla="*/ 3 h 47"/>
                  <a:gd name="T30" fmla="*/ 21 w 95"/>
                  <a:gd name="T31" fmla="*/ 1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5" h="47">
                    <a:moveTo>
                      <a:pt x="21" y="14"/>
                    </a:moveTo>
                    <a:cubicBezTo>
                      <a:pt x="15" y="8"/>
                      <a:pt x="10" y="3"/>
                      <a:pt x="6" y="4"/>
                    </a:cubicBezTo>
                    <a:cubicBezTo>
                      <a:pt x="3" y="4"/>
                      <a:pt x="9" y="12"/>
                      <a:pt x="7" y="16"/>
                    </a:cubicBezTo>
                    <a:cubicBezTo>
                      <a:pt x="6" y="19"/>
                      <a:pt x="10" y="26"/>
                      <a:pt x="5" y="27"/>
                    </a:cubicBezTo>
                    <a:cubicBezTo>
                      <a:pt x="0" y="29"/>
                      <a:pt x="5" y="27"/>
                      <a:pt x="12" y="34"/>
                    </a:cubicBezTo>
                    <a:cubicBezTo>
                      <a:pt x="18" y="41"/>
                      <a:pt x="5" y="47"/>
                      <a:pt x="19" y="44"/>
                    </a:cubicBezTo>
                    <a:cubicBezTo>
                      <a:pt x="32" y="41"/>
                      <a:pt x="46" y="43"/>
                      <a:pt x="59" y="42"/>
                    </a:cubicBezTo>
                    <a:cubicBezTo>
                      <a:pt x="71" y="41"/>
                      <a:pt x="82" y="40"/>
                      <a:pt x="82" y="40"/>
                    </a:cubicBezTo>
                    <a:cubicBezTo>
                      <a:pt x="95" y="35"/>
                      <a:pt x="95" y="35"/>
                      <a:pt x="95" y="35"/>
                    </a:cubicBezTo>
                    <a:cubicBezTo>
                      <a:pt x="95" y="35"/>
                      <a:pt x="89" y="20"/>
                      <a:pt x="86" y="18"/>
                    </a:cubicBezTo>
                    <a:cubicBezTo>
                      <a:pt x="83" y="16"/>
                      <a:pt x="75" y="23"/>
                      <a:pt x="75" y="23"/>
                    </a:cubicBezTo>
                    <a:cubicBezTo>
                      <a:pt x="75" y="23"/>
                      <a:pt x="64" y="14"/>
                      <a:pt x="64" y="12"/>
                    </a:cubicBezTo>
                    <a:cubicBezTo>
                      <a:pt x="64" y="9"/>
                      <a:pt x="65" y="4"/>
                      <a:pt x="61" y="2"/>
                    </a:cubicBezTo>
                    <a:cubicBezTo>
                      <a:pt x="57" y="1"/>
                      <a:pt x="47" y="2"/>
                      <a:pt x="40" y="2"/>
                    </a:cubicBezTo>
                    <a:cubicBezTo>
                      <a:pt x="34" y="2"/>
                      <a:pt x="26" y="0"/>
                      <a:pt x="26" y="3"/>
                    </a:cubicBezTo>
                    <a:cubicBezTo>
                      <a:pt x="26" y="6"/>
                      <a:pt x="21" y="14"/>
                      <a:pt x="2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" name="Freeform 124"/>
              <p:cNvSpPr/>
              <p:nvPr/>
            </p:nvSpPr>
            <p:spPr bwMode="auto">
              <a:xfrm>
                <a:off x="2368447" y="2807716"/>
                <a:ext cx="399009" cy="362854"/>
              </a:xfrm>
              <a:custGeom>
                <a:avLst/>
                <a:gdLst>
                  <a:gd name="T0" fmla="*/ 57 w 247"/>
                  <a:gd name="T1" fmla="*/ 3 h 230"/>
                  <a:gd name="T2" fmla="*/ 35 w 247"/>
                  <a:gd name="T3" fmla="*/ 6 h 230"/>
                  <a:gd name="T4" fmla="*/ 14 w 247"/>
                  <a:gd name="T5" fmla="*/ 26 h 230"/>
                  <a:gd name="T6" fmla="*/ 20 w 247"/>
                  <a:gd name="T7" fmla="*/ 56 h 230"/>
                  <a:gd name="T8" fmla="*/ 22 w 247"/>
                  <a:gd name="T9" fmla="*/ 76 h 230"/>
                  <a:gd name="T10" fmla="*/ 73 w 247"/>
                  <a:gd name="T11" fmla="*/ 71 h 230"/>
                  <a:gd name="T12" fmla="*/ 113 w 247"/>
                  <a:gd name="T13" fmla="*/ 69 h 230"/>
                  <a:gd name="T14" fmla="*/ 121 w 247"/>
                  <a:gd name="T15" fmla="*/ 94 h 230"/>
                  <a:gd name="T16" fmla="*/ 121 w 247"/>
                  <a:gd name="T17" fmla="*/ 107 h 230"/>
                  <a:gd name="T18" fmla="*/ 149 w 247"/>
                  <a:gd name="T19" fmla="*/ 107 h 230"/>
                  <a:gd name="T20" fmla="*/ 143 w 247"/>
                  <a:gd name="T21" fmla="*/ 121 h 230"/>
                  <a:gd name="T22" fmla="*/ 130 w 247"/>
                  <a:gd name="T23" fmla="*/ 147 h 230"/>
                  <a:gd name="T24" fmla="*/ 120 w 247"/>
                  <a:gd name="T25" fmla="*/ 156 h 230"/>
                  <a:gd name="T26" fmla="*/ 94 w 247"/>
                  <a:gd name="T27" fmla="*/ 150 h 230"/>
                  <a:gd name="T28" fmla="*/ 84 w 247"/>
                  <a:gd name="T29" fmla="*/ 176 h 230"/>
                  <a:gd name="T30" fmla="*/ 88 w 247"/>
                  <a:gd name="T31" fmla="*/ 187 h 230"/>
                  <a:gd name="T32" fmla="*/ 121 w 247"/>
                  <a:gd name="T33" fmla="*/ 173 h 230"/>
                  <a:gd name="T34" fmla="*/ 128 w 247"/>
                  <a:gd name="T35" fmla="*/ 188 h 230"/>
                  <a:gd name="T36" fmla="*/ 142 w 247"/>
                  <a:gd name="T37" fmla="*/ 201 h 230"/>
                  <a:gd name="T38" fmla="*/ 159 w 247"/>
                  <a:gd name="T39" fmla="*/ 226 h 230"/>
                  <a:gd name="T40" fmla="*/ 165 w 247"/>
                  <a:gd name="T41" fmla="*/ 227 h 230"/>
                  <a:gd name="T42" fmla="*/ 182 w 247"/>
                  <a:gd name="T43" fmla="*/ 227 h 230"/>
                  <a:gd name="T44" fmla="*/ 192 w 247"/>
                  <a:gd name="T45" fmla="*/ 227 h 230"/>
                  <a:gd name="T46" fmla="*/ 184 w 247"/>
                  <a:gd name="T47" fmla="*/ 212 h 230"/>
                  <a:gd name="T48" fmla="*/ 172 w 247"/>
                  <a:gd name="T49" fmla="*/ 187 h 230"/>
                  <a:gd name="T50" fmla="*/ 191 w 247"/>
                  <a:gd name="T51" fmla="*/ 207 h 230"/>
                  <a:gd name="T52" fmla="*/ 194 w 247"/>
                  <a:gd name="T53" fmla="*/ 209 h 230"/>
                  <a:gd name="T54" fmla="*/ 210 w 247"/>
                  <a:gd name="T55" fmla="*/ 194 h 230"/>
                  <a:gd name="T56" fmla="*/ 206 w 247"/>
                  <a:gd name="T57" fmla="*/ 181 h 230"/>
                  <a:gd name="T58" fmla="*/ 189 w 247"/>
                  <a:gd name="T59" fmla="*/ 151 h 230"/>
                  <a:gd name="T60" fmla="*/ 194 w 247"/>
                  <a:gd name="T61" fmla="*/ 132 h 230"/>
                  <a:gd name="T62" fmla="*/ 212 w 247"/>
                  <a:gd name="T63" fmla="*/ 137 h 230"/>
                  <a:gd name="T64" fmla="*/ 213 w 247"/>
                  <a:gd name="T65" fmla="*/ 154 h 230"/>
                  <a:gd name="T66" fmla="*/ 225 w 247"/>
                  <a:gd name="T67" fmla="*/ 158 h 230"/>
                  <a:gd name="T68" fmla="*/ 237 w 247"/>
                  <a:gd name="T69" fmla="*/ 148 h 230"/>
                  <a:gd name="T70" fmla="*/ 244 w 247"/>
                  <a:gd name="T71" fmla="*/ 136 h 230"/>
                  <a:gd name="T72" fmla="*/ 247 w 247"/>
                  <a:gd name="T73" fmla="*/ 125 h 230"/>
                  <a:gd name="T74" fmla="*/ 218 w 247"/>
                  <a:gd name="T75" fmla="*/ 117 h 230"/>
                  <a:gd name="T76" fmla="*/ 194 w 247"/>
                  <a:gd name="T77" fmla="*/ 111 h 230"/>
                  <a:gd name="T78" fmla="*/ 190 w 247"/>
                  <a:gd name="T79" fmla="*/ 98 h 230"/>
                  <a:gd name="T80" fmla="*/ 195 w 247"/>
                  <a:gd name="T81" fmla="*/ 88 h 230"/>
                  <a:gd name="T82" fmla="*/ 204 w 247"/>
                  <a:gd name="T83" fmla="*/ 82 h 230"/>
                  <a:gd name="T84" fmla="*/ 183 w 247"/>
                  <a:gd name="T85" fmla="*/ 59 h 230"/>
                  <a:gd name="T86" fmla="*/ 174 w 247"/>
                  <a:gd name="T87" fmla="*/ 60 h 230"/>
                  <a:gd name="T88" fmla="*/ 171 w 247"/>
                  <a:gd name="T89" fmla="*/ 45 h 230"/>
                  <a:gd name="T90" fmla="*/ 153 w 247"/>
                  <a:gd name="T91" fmla="*/ 49 h 230"/>
                  <a:gd name="T92" fmla="*/ 145 w 247"/>
                  <a:gd name="T93" fmla="*/ 36 h 230"/>
                  <a:gd name="T94" fmla="*/ 138 w 247"/>
                  <a:gd name="T95" fmla="*/ 28 h 230"/>
                  <a:gd name="T96" fmla="*/ 140 w 247"/>
                  <a:gd name="T97" fmla="*/ 17 h 230"/>
                  <a:gd name="T98" fmla="*/ 123 w 247"/>
                  <a:gd name="T99" fmla="*/ 9 h 230"/>
                  <a:gd name="T100" fmla="*/ 110 w 247"/>
                  <a:gd name="T101" fmla="*/ 3 h 230"/>
                  <a:gd name="T102" fmla="*/ 97 w 247"/>
                  <a:gd name="T103" fmla="*/ 4 h 230"/>
                  <a:gd name="T104" fmla="*/ 88 w 247"/>
                  <a:gd name="T105" fmla="*/ 14 h 230"/>
                  <a:gd name="T106" fmla="*/ 87 w 247"/>
                  <a:gd name="T107" fmla="*/ 35 h 230"/>
                  <a:gd name="T108" fmla="*/ 73 w 247"/>
                  <a:gd name="T109" fmla="*/ 24 h 230"/>
                  <a:gd name="T110" fmla="*/ 68 w 247"/>
                  <a:gd name="T111" fmla="*/ 8 h 230"/>
                  <a:gd name="T112" fmla="*/ 64 w 247"/>
                  <a:gd name="T113" fmla="*/ 7 h 230"/>
                  <a:gd name="T114" fmla="*/ 57 w 247"/>
                  <a:gd name="T115" fmla="*/ 3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47" h="230">
                    <a:moveTo>
                      <a:pt x="57" y="3"/>
                    </a:moveTo>
                    <a:cubicBezTo>
                      <a:pt x="49" y="3"/>
                      <a:pt x="44" y="0"/>
                      <a:pt x="35" y="6"/>
                    </a:cubicBezTo>
                    <a:cubicBezTo>
                      <a:pt x="26" y="12"/>
                      <a:pt x="17" y="19"/>
                      <a:pt x="14" y="26"/>
                    </a:cubicBezTo>
                    <a:cubicBezTo>
                      <a:pt x="11" y="32"/>
                      <a:pt x="20" y="54"/>
                      <a:pt x="20" y="56"/>
                    </a:cubicBezTo>
                    <a:cubicBezTo>
                      <a:pt x="20" y="58"/>
                      <a:pt x="0" y="76"/>
                      <a:pt x="22" y="76"/>
                    </a:cubicBezTo>
                    <a:cubicBezTo>
                      <a:pt x="44" y="76"/>
                      <a:pt x="65" y="71"/>
                      <a:pt x="73" y="71"/>
                    </a:cubicBezTo>
                    <a:cubicBezTo>
                      <a:pt x="81" y="72"/>
                      <a:pt x="105" y="48"/>
                      <a:pt x="113" y="69"/>
                    </a:cubicBezTo>
                    <a:cubicBezTo>
                      <a:pt x="122" y="90"/>
                      <a:pt x="126" y="93"/>
                      <a:pt x="121" y="94"/>
                    </a:cubicBezTo>
                    <a:cubicBezTo>
                      <a:pt x="117" y="96"/>
                      <a:pt x="117" y="104"/>
                      <a:pt x="121" y="107"/>
                    </a:cubicBezTo>
                    <a:cubicBezTo>
                      <a:pt x="125" y="110"/>
                      <a:pt x="144" y="107"/>
                      <a:pt x="149" y="107"/>
                    </a:cubicBezTo>
                    <a:cubicBezTo>
                      <a:pt x="153" y="107"/>
                      <a:pt x="155" y="111"/>
                      <a:pt x="143" y="121"/>
                    </a:cubicBezTo>
                    <a:cubicBezTo>
                      <a:pt x="131" y="131"/>
                      <a:pt x="134" y="142"/>
                      <a:pt x="130" y="147"/>
                    </a:cubicBezTo>
                    <a:cubicBezTo>
                      <a:pt x="125" y="152"/>
                      <a:pt x="123" y="156"/>
                      <a:pt x="120" y="156"/>
                    </a:cubicBezTo>
                    <a:cubicBezTo>
                      <a:pt x="117" y="157"/>
                      <a:pt x="102" y="145"/>
                      <a:pt x="94" y="150"/>
                    </a:cubicBezTo>
                    <a:cubicBezTo>
                      <a:pt x="87" y="154"/>
                      <a:pt x="84" y="173"/>
                      <a:pt x="84" y="176"/>
                    </a:cubicBezTo>
                    <a:cubicBezTo>
                      <a:pt x="84" y="179"/>
                      <a:pt x="81" y="192"/>
                      <a:pt x="88" y="187"/>
                    </a:cubicBezTo>
                    <a:cubicBezTo>
                      <a:pt x="96" y="183"/>
                      <a:pt x="121" y="173"/>
                      <a:pt x="121" y="173"/>
                    </a:cubicBezTo>
                    <a:cubicBezTo>
                      <a:pt x="121" y="173"/>
                      <a:pt x="121" y="186"/>
                      <a:pt x="128" y="188"/>
                    </a:cubicBezTo>
                    <a:cubicBezTo>
                      <a:pt x="134" y="190"/>
                      <a:pt x="133" y="196"/>
                      <a:pt x="142" y="201"/>
                    </a:cubicBezTo>
                    <a:cubicBezTo>
                      <a:pt x="152" y="206"/>
                      <a:pt x="159" y="226"/>
                      <a:pt x="159" y="226"/>
                    </a:cubicBezTo>
                    <a:cubicBezTo>
                      <a:pt x="159" y="226"/>
                      <a:pt x="160" y="227"/>
                      <a:pt x="165" y="227"/>
                    </a:cubicBezTo>
                    <a:cubicBezTo>
                      <a:pt x="171" y="227"/>
                      <a:pt x="182" y="227"/>
                      <a:pt x="182" y="227"/>
                    </a:cubicBezTo>
                    <a:cubicBezTo>
                      <a:pt x="182" y="227"/>
                      <a:pt x="194" y="230"/>
                      <a:pt x="192" y="227"/>
                    </a:cubicBezTo>
                    <a:cubicBezTo>
                      <a:pt x="189" y="223"/>
                      <a:pt x="189" y="221"/>
                      <a:pt x="184" y="212"/>
                    </a:cubicBezTo>
                    <a:cubicBezTo>
                      <a:pt x="178" y="204"/>
                      <a:pt x="161" y="180"/>
                      <a:pt x="172" y="187"/>
                    </a:cubicBezTo>
                    <a:cubicBezTo>
                      <a:pt x="183" y="193"/>
                      <a:pt x="192" y="204"/>
                      <a:pt x="191" y="207"/>
                    </a:cubicBezTo>
                    <a:cubicBezTo>
                      <a:pt x="191" y="210"/>
                      <a:pt x="183" y="212"/>
                      <a:pt x="194" y="209"/>
                    </a:cubicBezTo>
                    <a:cubicBezTo>
                      <a:pt x="205" y="206"/>
                      <a:pt x="213" y="198"/>
                      <a:pt x="210" y="194"/>
                    </a:cubicBezTo>
                    <a:cubicBezTo>
                      <a:pt x="208" y="191"/>
                      <a:pt x="212" y="189"/>
                      <a:pt x="206" y="181"/>
                    </a:cubicBezTo>
                    <a:cubicBezTo>
                      <a:pt x="201" y="173"/>
                      <a:pt x="185" y="162"/>
                      <a:pt x="189" y="151"/>
                    </a:cubicBezTo>
                    <a:cubicBezTo>
                      <a:pt x="192" y="140"/>
                      <a:pt x="194" y="132"/>
                      <a:pt x="194" y="132"/>
                    </a:cubicBezTo>
                    <a:cubicBezTo>
                      <a:pt x="194" y="132"/>
                      <a:pt x="214" y="133"/>
                      <a:pt x="212" y="137"/>
                    </a:cubicBezTo>
                    <a:cubicBezTo>
                      <a:pt x="211" y="141"/>
                      <a:pt x="213" y="154"/>
                      <a:pt x="213" y="154"/>
                    </a:cubicBezTo>
                    <a:cubicBezTo>
                      <a:pt x="213" y="154"/>
                      <a:pt x="217" y="160"/>
                      <a:pt x="225" y="158"/>
                    </a:cubicBezTo>
                    <a:cubicBezTo>
                      <a:pt x="234" y="156"/>
                      <a:pt x="237" y="148"/>
                      <a:pt x="237" y="148"/>
                    </a:cubicBezTo>
                    <a:cubicBezTo>
                      <a:pt x="237" y="148"/>
                      <a:pt x="246" y="141"/>
                      <a:pt x="244" y="136"/>
                    </a:cubicBezTo>
                    <a:cubicBezTo>
                      <a:pt x="243" y="131"/>
                      <a:pt x="247" y="125"/>
                      <a:pt x="247" y="125"/>
                    </a:cubicBezTo>
                    <a:cubicBezTo>
                      <a:pt x="247" y="125"/>
                      <a:pt x="228" y="119"/>
                      <a:pt x="218" y="117"/>
                    </a:cubicBezTo>
                    <a:cubicBezTo>
                      <a:pt x="207" y="115"/>
                      <a:pt x="199" y="119"/>
                      <a:pt x="194" y="111"/>
                    </a:cubicBezTo>
                    <a:cubicBezTo>
                      <a:pt x="189" y="104"/>
                      <a:pt x="189" y="105"/>
                      <a:pt x="190" y="98"/>
                    </a:cubicBezTo>
                    <a:cubicBezTo>
                      <a:pt x="191" y="90"/>
                      <a:pt x="189" y="89"/>
                      <a:pt x="195" y="88"/>
                    </a:cubicBezTo>
                    <a:cubicBezTo>
                      <a:pt x="202" y="86"/>
                      <a:pt x="207" y="90"/>
                      <a:pt x="204" y="82"/>
                    </a:cubicBezTo>
                    <a:cubicBezTo>
                      <a:pt x="201" y="73"/>
                      <a:pt x="186" y="61"/>
                      <a:pt x="183" y="59"/>
                    </a:cubicBezTo>
                    <a:cubicBezTo>
                      <a:pt x="180" y="57"/>
                      <a:pt x="179" y="60"/>
                      <a:pt x="174" y="60"/>
                    </a:cubicBezTo>
                    <a:cubicBezTo>
                      <a:pt x="170" y="60"/>
                      <a:pt x="181" y="45"/>
                      <a:pt x="171" y="45"/>
                    </a:cubicBezTo>
                    <a:cubicBezTo>
                      <a:pt x="161" y="45"/>
                      <a:pt x="156" y="48"/>
                      <a:pt x="153" y="49"/>
                    </a:cubicBezTo>
                    <a:cubicBezTo>
                      <a:pt x="150" y="49"/>
                      <a:pt x="151" y="43"/>
                      <a:pt x="145" y="36"/>
                    </a:cubicBezTo>
                    <a:cubicBezTo>
                      <a:pt x="138" y="28"/>
                      <a:pt x="138" y="34"/>
                      <a:pt x="138" y="28"/>
                    </a:cubicBezTo>
                    <a:cubicBezTo>
                      <a:pt x="137" y="23"/>
                      <a:pt x="153" y="22"/>
                      <a:pt x="140" y="17"/>
                    </a:cubicBezTo>
                    <a:cubicBezTo>
                      <a:pt x="127" y="13"/>
                      <a:pt x="137" y="15"/>
                      <a:pt x="123" y="9"/>
                    </a:cubicBezTo>
                    <a:cubicBezTo>
                      <a:pt x="110" y="3"/>
                      <a:pt x="113" y="3"/>
                      <a:pt x="110" y="3"/>
                    </a:cubicBezTo>
                    <a:cubicBezTo>
                      <a:pt x="106" y="2"/>
                      <a:pt x="103" y="0"/>
                      <a:pt x="97" y="4"/>
                    </a:cubicBezTo>
                    <a:cubicBezTo>
                      <a:pt x="90" y="8"/>
                      <a:pt x="88" y="1"/>
                      <a:pt x="88" y="14"/>
                    </a:cubicBezTo>
                    <a:cubicBezTo>
                      <a:pt x="87" y="27"/>
                      <a:pt x="94" y="36"/>
                      <a:pt x="87" y="35"/>
                    </a:cubicBezTo>
                    <a:cubicBezTo>
                      <a:pt x="81" y="34"/>
                      <a:pt x="73" y="24"/>
                      <a:pt x="73" y="24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4" y="7"/>
                      <a:pt x="64" y="7"/>
                      <a:pt x="64" y="7"/>
                    </a:cubicBezTo>
                    <a:lnTo>
                      <a:pt x="57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2" name="Freeform 125"/>
              <p:cNvSpPr/>
              <p:nvPr/>
            </p:nvSpPr>
            <p:spPr bwMode="auto">
              <a:xfrm>
                <a:off x="2373242" y="3038367"/>
                <a:ext cx="106467" cy="83447"/>
              </a:xfrm>
              <a:custGeom>
                <a:avLst/>
                <a:gdLst>
                  <a:gd name="T0" fmla="*/ 17 w 66"/>
                  <a:gd name="T1" fmla="*/ 53 h 53"/>
                  <a:gd name="T2" fmla="*/ 39 w 66"/>
                  <a:gd name="T3" fmla="*/ 37 h 53"/>
                  <a:gd name="T4" fmla="*/ 50 w 66"/>
                  <a:gd name="T5" fmla="*/ 45 h 53"/>
                  <a:gd name="T6" fmla="*/ 62 w 66"/>
                  <a:gd name="T7" fmla="*/ 37 h 53"/>
                  <a:gd name="T8" fmla="*/ 54 w 66"/>
                  <a:gd name="T9" fmla="*/ 25 h 53"/>
                  <a:gd name="T10" fmla="*/ 42 w 66"/>
                  <a:gd name="T11" fmla="*/ 10 h 53"/>
                  <a:gd name="T12" fmla="*/ 28 w 66"/>
                  <a:gd name="T13" fmla="*/ 2 h 53"/>
                  <a:gd name="T14" fmla="*/ 18 w 66"/>
                  <a:gd name="T15" fmla="*/ 12 h 53"/>
                  <a:gd name="T16" fmla="*/ 12 w 66"/>
                  <a:gd name="T17" fmla="*/ 29 h 53"/>
                  <a:gd name="T18" fmla="*/ 0 w 66"/>
                  <a:gd name="T19" fmla="*/ 41 h 53"/>
                  <a:gd name="T20" fmla="*/ 17 w 66"/>
                  <a:gd name="T21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6" h="53">
                    <a:moveTo>
                      <a:pt x="17" y="53"/>
                    </a:moveTo>
                    <a:cubicBezTo>
                      <a:pt x="24" y="45"/>
                      <a:pt x="34" y="40"/>
                      <a:pt x="39" y="37"/>
                    </a:cubicBezTo>
                    <a:cubicBezTo>
                      <a:pt x="44" y="35"/>
                      <a:pt x="37" y="48"/>
                      <a:pt x="50" y="45"/>
                    </a:cubicBezTo>
                    <a:cubicBezTo>
                      <a:pt x="63" y="42"/>
                      <a:pt x="66" y="41"/>
                      <a:pt x="62" y="37"/>
                    </a:cubicBezTo>
                    <a:cubicBezTo>
                      <a:pt x="58" y="33"/>
                      <a:pt x="61" y="38"/>
                      <a:pt x="54" y="25"/>
                    </a:cubicBezTo>
                    <a:cubicBezTo>
                      <a:pt x="46" y="13"/>
                      <a:pt x="52" y="14"/>
                      <a:pt x="42" y="10"/>
                    </a:cubicBezTo>
                    <a:cubicBezTo>
                      <a:pt x="32" y="6"/>
                      <a:pt x="31" y="4"/>
                      <a:pt x="28" y="2"/>
                    </a:cubicBezTo>
                    <a:cubicBezTo>
                      <a:pt x="25" y="0"/>
                      <a:pt x="18" y="10"/>
                      <a:pt x="18" y="12"/>
                    </a:cubicBezTo>
                    <a:cubicBezTo>
                      <a:pt x="18" y="14"/>
                      <a:pt x="21" y="27"/>
                      <a:pt x="12" y="29"/>
                    </a:cubicBezTo>
                    <a:cubicBezTo>
                      <a:pt x="2" y="32"/>
                      <a:pt x="0" y="41"/>
                      <a:pt x="0" y="41"/>
                    </a:cubicBezTo>
                    <a:lnTo>
                      <a:pt x="17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3" name="Freeform 126"/>
              <p:cNvSpPr/>
              <p:nvPr/>
            </p:nvSpPr>
            <p:spPr bwMode="auto">
              <a:xfrm>
                <a:off x="2401058" y="3128377"/>
                <a:ext cx="46039" cy="23440"/>
              </a:xfrm>
              <a:custGeom>
                <a:avLst/>
                <a:gdLst>
                  <a:gd name="T0" fmla="*/ 25 w 29"/>
                  <a:gd name="T1" fmla="*/ 0 h 15"/>
                  <a:gd name="T2" fmla="*/ 8 w 29"/>
                  <a:gd name="T3" fmla="*/ 14 h 15"/>
                  <a:gd name="T4" fmla="*/ 23 w 29"/>
                  <a:gd name="T5" fmla="*/ 12 h 15"/>
                  <a:gd name="T6" fmla="*/ 29 w 29"/>
                  <a:gd name="T7" fmla="*/ 2 h 15"/>
                  <a:gd name="T8" fmla="*/ 25 w 2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5">
                    <a:moveTo>
                      <a:pt x="25" y="0"/>
                    </a:moveTo>
                    <a:cubicBezTo>
                      <a:pt x="18" y="7"/>
                      <a:pt x="0" y="14"/>
                      <a:pt x="8" y="14"/>
                    </a:cubicBezTo>
                    <a:cubicBezTo>
                      <a:pt x="15" y="15"/>
                      <a:pt x="23" y="12"/>
                      <a:pt x="23" y="12"/>
                    </a:cubicBezTo>
                    <a:cubicBezTo>
                      <a:pt x="29" y="2"/>
                      <a:pt x="29" y="2"/>
                      <a:pt x="29" y="2"/>
                    </a:cubicBezTo>
                    <a:lnTo>
                      <a:pt x="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4" name="Freeform 127"/>
              <p:cNvSpPr/>
              <p:nvPr/>
            </p:nvSpPr>
            <p:spPr bwMode="auto">
              <a:xfrm>
                <a:off x="2449016" y="3153692"/>
                <a:ext cx="37407" cy="30941"/>
              </a:xfrm>
              <a:custGeom>
                <a:avLst/>
                <a:gdLst>
                  <a:gd name="T0" fmla="*/ 13 w 23"/>
                  <a:gd name="T1" fmla="*/ 0 h 20"/>
                  <a:gd name="T2" fmla="*/ 9 w 23"/>
                  <a:gd name="T3" fmla="*/ 14 h 20"/>
                  <a:gd name="T4" fmla="*/ 21 w 23"/>
                  <a:gd name="T5" fmla="*/ 15 h 20"/>
                  <a:gd name="T6" fmla="*/ 20 w 23"/>
                  <a:gd name="T7" fmla="*/ 6 h 20"/>
                  <a:gd name="T8" fmla="*/ 13 w 23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0">
                    <a:moveTo>
                      <a:pt x="13" y="0"/>
                    </a:moveTo>
                    <a:cubicBezTo>
                      <a:pt x="12" y="7"/>
                      <a:pt x="0" y="13"/>
                      <a:pt x="9" y="14"/>
                    </a:cubicBezTo>
                    <a:cubicBezTo>
                      <a:pt x="18" y="16"/>
                      <a:pt x="19" y="20"/>
                      <a:pt x="21" y="15"/>
                    </a:cubicBezTo>
                    <a:cubicBezTo>
                      <a:pt x="23" y="10"/>
                      <a:pt x="19" y="8"/>
                      <a:pt x="20" y="6"/>
                    </a:cubicBezTo>
                    <a:cubicBezTo>
                      <a:pt x="20" y="3"/>
                      <a:pt x="13" y="0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5" name="Freeform 128"/>
              <p:cNvSpPr/>
              <p:nvPr/>
            </p:nvSpPr>
            <p:spPr bwMode="auto">
              <a:xfrm>
                <a:off x="2628378" y="3207136"/>
                <a:ext cx="16306" cy="20627"/>
              </a:xfrm>
              <a:custGeom>
                <a:avLst/>
                <a:gdLst>
                  <a:gd name="T0" fmla="*/ 3 w 10"/>
                  <a:gd name="T1" fmla="*/ 0 h 13"/>
                  <a:gd name="T2" fmla="*/ 9 w 10"/>
                  <a:gd name="T3" fmla="*/ 7 h 13"/>
                  <a:gd name="T4" fmla="*/ 3 w 10"/>
                  <a:gd name="T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13">
                    <a:moveTo>
                      <a:pt x="3" y="0"/>
                    </a:moveTo>
                    <a:cubicBezTo>
                      <a:pt x="0" y="9"/>
                      <a:pt x="10" y="13"/>
                      <a:pt x="9" y="7"/>
                    </a:cubicBezTo>
                    <a:cubicBezTo>
                      <a:pt x="8" y="0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" name="Freeform 129"/>
              <p:cNvSpPr/>
              <p:nvPr/>
            </p:nvSpPr>
            <p:spPr bwMode="auto">
              <a:xfrm>
                <a:off x="2676336" y="3172444"/>
                <a:ext cx="18224" cy="12189"/>
              </a:xfrm>
              <a:custGeom>
                <a:avLst/>
                <a:gdLst>
                  <a:gd name="T0" fmla="*/ 0 w 11"/>
                  <a:gd name="T1" fmla="*/ 0 h 8"/>
                  <a:gd name="T2" fmla="*/ 10 w 11"/>
                  <a:gd name="T3" fmla="*/ 1 h 8"/>
                  <a:gd name="T4" fmla="*/ 8 w 11"/>
                  <a:gd name="T5" fmla="*/ 8 h 8"/>
                  <a:gd name="T6" fmla="*/ 0 w 11"/>
                  <a:gd name="T7" fmla="*/ 6 h 8"/>
                  <a:gd name="T8" fmla="*/ 0 w 11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8">
                    <a:moveTo>
                      <a:pt x="0" y="0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11" y="8"/>
                      <a:pt x="8" y="8"/>
                    </a:cubicBezTo>
                    <a:cubicBezTo>
                      <a:pt x="5" y="7"/>
                      <a:pt x="0" y="6"/>
                      <a:pt x="0" y="6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7" name="Freeform 130"/>
              <p:cNvSpPr/>
              <p:nvPr/>
            </p:nvSpPr>
            <p:spPr bwMode="auto">
              <a:xfrm>
                <a:off x="2427915" y="3322461"/>
                <a:ext cx="25898" cy="23440"/>
              </a:xfrm>
              <a:custGeom>
                <a:avLst/>
                <a:gdLst>
                  <a:gd name="T0" fmla="*/ 14 w 16"/>
                  <a:gd name="T1" fmla="*/ 0 h 15"/>
                  <a:gd name="T2" fmla="*/ 0 w 16"/>
                  <a:gd name="T3" fmla="*/ 11 h 15"/>
                  <a:gd name="T4" fmla="*/ 11 w 16"/>
                  <a:gd name="T5" fmla="*/ 11 h 15"/>
                  <a:gd name="T6" fmla="*/ 14 w 16"/>
                  <a:gd name="T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15">
                    <a:moveTo>
                      <a:pt x="14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8" y="15"/>
                      <a:pt x="11" y="11"/>
                    </a:cubicBezTo>
                    <a:cubicBezTo>
                      <a:pt x="14" y="6"/>
                      <a:pt x="16" y="1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8" name="Freeform 131"/>
              <p:cNvSpPr/>
              <p:nvPr/>
            </p:nvSpPr>
            <p:spPr bwMode="auto">
              <a:xfrm>
                <a:off x="1599204" y="3312148"/>
                <a:ext cx="35489" cy="61882"/>
              </a:xfrm>
              <a:custGeom>
                <a:avLst/>
                <a:gdLst>
                  <a:gd name="T0" fmla="*/ 6 w 22"/>
                  <a:gd name="T1" fmla="*/ 0 h 39"/>
                  <a:gd name="T2" fmla="*/ 5 w 22"/>
                  <a:gd name="T3" fmla="*/ 10 h 39"/>
                  <a:gd name="T4" fmla="*/ 7 w 22"/>
                  <a:gd name="T5" fmla="*/ 27 h 39"/>
                  <a:gd name="T6" fmla="*/ 19 w 22"/>
                  <a:gd name="T7" fmla="*/ 37 h 39"/>
                  <a:gd name="T8" fmla="*/ 18 w 22"/>
                  <a:gd name="T9" fmla="*/ 27 h 39"/>
                  <a:gd name="T10" fmla="*/ 12 w 22"/>
                  <a:gd name="T11" fmla="*/ 15 h 39"/>
                  <a:gd name="T12" fmla="*/ 10 w 22"/>
                  <a:gd name="T13" fmla="*/ 5 h 39"/>
                  <a:gd name="T14" fmla="*/ 6 w 22"/>
                  <a:gd name="T15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39">
                    <a:moveTo>
                      <a:pt x="6" y="0"/>
                    </a:moveTo>
                    <a:cubicBezTo>
                      <a:pt x="0" y="4"/>
                      <a:pt x="5" y="10"/>
                      <a:pt x="5" y="10"/>
                    </a:cubicBezTo>
                    <a:cubicBezTo>
                      <a:pt x="5" y="10"/>
                      <a:pt x="9" y="21"/>
                      <a:pt x="7" y="27"/>
                    </a:cubicBezTo>
                    <a:cubicBezTo>
                      <a:pt x="6" y="34"/>
                      <a:pt x="15" y="39"/>
                      <a:pt x="19" y="37"/>
                    </a:cubicBezTo>
                    <a:cubicBezTo>
                      <a:pt x="22" y="35"/>
                      <a:pt x="20" y="29"/>
                      <a:pt x="18" y="27"/>
                    </a:cubicBezTo>
                    <a:cubicBezTo>
                      <a:pt x="15" y="25"/>
                      <a:pt x="14" y="21"/>
                      <a:pt x="12" y="15"/>
                    </a:cubicBezTo>
                    <a:cubicBezTo>
                      <a:pt x="10" y="8"/>
                      <a:pt x="11" y="8"/>
                      <a:pt x="10" y="5"/>
                    </a:cubicBezTo>
                    <a:cubicBezTo>
                      <a:pt x="9" y="2"/>
                      <a:pt x="6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9" name="Freeform 132"/>
              <p:cNvSpPr/>
              <p:nvPr/>
            </p:nvSpPr>
            <p:spPr bwMode="auto">
              <a:xfrm>
                <a:off x="1602081" y="3388094"/>
                <a:ext cx="28775" cy="27191"/>
              </a:xfrm>
              <a:custGeom>
                <a:avLst/>
                <a:gdLst>
                  <a:gd name="T0" fmla="*/ 11 w 18"/>
                  <a:gd name="T1" fmla="*/ 0 h 17"/>
                  <a:gd name="T2" fmla="*/ 3 w 18"/>
                  <a:gd name="T3" fmla="*/ 6 h 17"/>
                  <a:gd name="T4" fmla="*/ 11 w 18"/>
                  <a:gd name="T5" fmla="*/ 14 h 17"/>
                  <a:gd name="T6" fmla="*/ 8 w 18"/>
                  <a:gd name="T7" fmla="*/ 15 h 17"/>
                  <a:gd name="T8" fmla="*/ 18 w 18"/>
                  <a:gd name="T9" fmla="*/ 7 h 17"/>
                  <a:gd name="T10" fmla="*/ 11 w 18"/>
                  <a:gd name="T1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7">
                    <a:moveTo>
                      <a:pt x="11" y="0"/>
                    </a:moveTo>
                    <a:cubicBezTo>
                      <a:pt x="6" y="0"/>
                      <a:pt x="0" y="2"/>
                      <a:pt x="3" y="6"/>
                    </a:cubicBezTo>
                    <a:cubicBezTo>
                      <a:pt x="7" y="10"/>
                      <a:pt x="13" y="12"/>
                      <a:pt x="11" y="14"/>
                    </a:cubicBezTo>
                    <a:cubicBezTo>
                      <a:pt x="8" y="15"/>
                      <a:pt x="3" y="17"/>
                      <a:pt x="8" y="15"/>
                    </a:cubicBezTo>
                    <a:cubicBezTo>
                      <a:pt x="14" y="14"/>
                      <a:pt x="18" y="7"/>
                      <a:pt x="18" y="7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0" name="Freeform 133"/>
              <p:cNvSpPr/>
              <p:nvPr/>
            </p:nvSpPr>
            <p:spPr bwMode="auto">
              <a:xfrm>
                <a:off x="1614551" y="3418097"/>
                <a:ext cx="14388" cy="9376"/>
              </a:xfrm>
              <a:custGeom>
                <a:avLst/>
                <a:gdLst>
                  <a:gd name="T0" fmla="*/ 0 w 9"/>
                  <a:gd name="T1" fmla="*/ 1 h 6"/>
                  <a:gd name="T2" fmla="*/ 7 w 9"/>
                  <a:gd name="T3" fmla="*/ 0 h 6"/>
                  <a:gd name="T4" fmla="*/ 0 w 9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0" y="1"/>
                    </a:moveTo>
                    <a:cubicBezTo>
                      <a:pt x="9" y="6"/>
                      <a:pt x="7" y="0"/>
                      <a:pt x="7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1" name="Freeform 134"/>
              <p:cNvSpPr/>
              <p:nvPr/>
            </p:nvSpPr>
            <p:spPr bwMode="auto">
              <a:xfrm>
                <a:off x="1619346" y="3421848"/>
                <a:ext cx="15346" cy="12189"/>
              </a:xfrm>
              <a:custGeom>
                <a:avLst/>
                <a:gdLst>
                  <a:gd name="T0" fmla="*/ 4 w 9"/>
                  <a:gd name="T1" fmla="*/ 8 h 8"/>
                  <a:gd name="T2" fmla="*/ 9 w 9"/>
                  <a:gd name="T3" fmla="*/ 6 h 8"/>
                  <a:gd name="T4" fmla="*/ 2 w 9"/>
                  <a:gd name="T5" fmla="*/ 4 h 8"/>
                  <a:gd name="T6" fmla="*/ 4 w 9"/>
                  <a:gd name="T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8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4" y="0"/>
                      <a:pt x="2" y="4"/>
                    </a:cubicBezTo>
                    <a:cubicBezTo>
                      <a:pt x="0" y="7"/>
                      <a:pt x="4" y="8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2" name="Freeform 135"/>
              <p:cNvSpPr/>
              <p:nvPr/>
            </p:nvSpPr>
            <p:spPr bwMode="auto">
              <a:xfrm>
                <a:off x="1029465" y="3396533"/>
                <a:ext cx="62345" cy="23440"/>
              </a:xfrm>
              <a:custGeom>
                <a:avLst/>
                <a:gdLst>
                  <a:gd name="T0" fmla="*/ 39 w 39"/>
                  <a:gd name="T1" fmla="*/ 0 h 15"/>
                  <a:gd name="T2" fmla="*/ 31 w 39"/>
                  <a:gd name="T3" fmla="*/ 8 h 15"/>
                  <a:gd name="T4" fmla="*/ 15 w 39"/>
                  <a:gd name="T5" fmla="*/ 8 h 15"/>
                  <a:gd name="T6" fmla="*/ 6 w 39"/>
                  <a:gd name="T7" fmla="*/ 14 h 15"/>
                  <a:gd name="T8" fmla="*/ 3 w 39"/>
                  <a:gd name="T9" fmla="*/ 6 h 15"/>
                  <a:gd name="T10" fmla="*/ 17 w 39"/>
                  <a:gd name="T11" fmla="*/ 4 h 15"/>
                  <a:gd name="T12" fmla="*/ 30 w 39"/>
                  <a:gd name="T13" fmla="*/ 3 h 15"/>
                  <a:gd name="T14" fmla="*/ 39 w 39"/>
                  <a:gd name="T1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15">
                    <a:moveTo>
                      <a:pt x="39" y="0"/>
                    </a:moveTo>
                    <a:cubicBezTo>
                      <a:pt x="39" y="0"/>
                      <a:pt x="35" y="9"/>
                      <a:pt x="31" y="8"/>
                    </a:cubicBezTo>
                    <a:cubicBezTo>
                      <a:pt x="27" y="7"/>
                      <a:pt x="21" y="5"/>
                      <a:pt x="15" y="8"/>
                    </a:cubicBezTo>
                    <a:cubicBezTo>
                      <a:pt x="8" y="11"/>
                      <a:pt x="9" y="12"/>
                      <a:pt x="6" y="14"/>
                    </a:cubicBezTo>
                    <a:cubicBezTo>
                      <a:pt x="2" y="15"/>
                      <a:pt x="0" y="7"/>
                      <a:pt x="3" y="6"/>
                    </a:cubicBezTo>
                    <a:cubicBezTo>
                      <a:pt x="6" y="5"/>
                      <a:pt x="8" y="7"/>
                      <a:pt x="17" y="4"/>
                    </a:cubicBezTo>
                    <a:cubicBezTo>
                      <a:pt x="26" y="1"/>
                      <a:pt x="30" y="3"/>
                      <a:pt x="30" y="3"/>
                    </a:cubicBezTo>
                    <a:lnTo>
                      <a:pt x="3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3" name="Freeform 136"/>
              <p:cNvSpPr/>
              <p:nvPr/>
            </p:nvSpPr>
            <p:spPr bwMode="auto">
              <a:xfrm>
                <a:off x="1122503" y="3211824"/>
                <a:ext cx="51794" cy="26253"/>
              </a:xfrm>
              <a:custGeom>
                <a:avLst/>
                <a:gdLst>
                  <a:gd name="T0" fmla="*/ 21 w 32"/>
                  <a:gd name="T1" fmla="*/ 15 h 17"/>
                  <a:gd name="T2" fmla="*/ 29 w 32"/>
                  <a:gd name="T3" fmla="*/ 4 h 17"/>
                  <a:gd name="T4" fmla="*/ 15 w 32"/>
                  <a:gd name="T5" fmla="*/ 2 h 17"/>
                  <a:gd name="T6" fmla="*/ 13 w 32"/>
                  <a:gd name="T7" fmla="*/ 14 h 17"/>
                  <a:gd name="T8" fmla="*/ 8 w 32"/>
                  <a:gd name="T9" fmla="*/ 15 h 17"/>
                  <a:gd name="T10" fmla="*/ 21 w 32"/>
                  <a:gd name="T11" fmla="*/ 1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7">
                    <a:moveTo>
                      <a:pt x="21" y="15"/>
                    </a:moveTo>
                    <a:cubicBezTo>
                      <a:pt x="23" y="14"/>
                      <a:pt x="32" y="6"/>
                      <a:pt x="29" y="4"/>
                    </a:cubicBezTo>
                    <a:cubicBezTo>
                      <a:pt x="26" y="2"/>
                      <a:pt x="16" y="0"/>
                      <a:pt x="15" y="2"/>
                    </a:cubicBezTo>
                    <a:cubicBezTo>
                      <a:pt x="14" y="4"/>
                      <a:pt x="18" y="14"/>
                      <a:pt x="13" y="14"/>
                    </a:cubicBezTo>
                    <a:cubicBezTo>
                      <a:pt x="8" y="15"/>
                      <a:pt x="0" y="13"/>
                      <a:pt x="8" y="15"/>
                    </a:cubicBezTo>
                    <a:cubicBezTo>
                      <a:pt x="17" y="17"/>
                      <a:pt x="21" y="15"/>
                      <a:pt x="2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4" name="Freeform 137"/>
              <p:cNvSpPr/>
              <p:nvPr/>
            </p:nvSpPr>
            <p:spPr bwMode="auto">
              <a:xfrm>
                <a:off x="1093729" y="2974610"/>
                <a:ext cx="96875" cy="107825"/>
              </a:xfrm>
              <a:custGeom>
                <a:avLst/>
                <a:gdLst>
                  <a:gd name="T0" fmla="*/ 7 w 60"/>
                  <a:gd name="T1" fmla="*/ 57 h 68"/>
                  <a:gd name="T2" fmla="*/ 11 w 60"/>
                  <a:gd name="T3" fmla="*/ 68 h 68"/>
                  <a:gd name="T4" fmla="*/ 20 w 60"/>
                  <a:gd name="T5" fmla="*/ 58 h 68"/>
                  <a:gd name="T6" fmla="*/ 25 w 60"/>
                  <a:gd name="T7" fmla="*/ 48 h 68"/>
                  <a:gd name="T8" fmla="*/ 52 w 60"/>
                  <a:gd name="T9" fmla="*/ 38 h 68"/>
                  <a:gd name="T10" fmla="*/ 57 w 60"/>
                  <a:gd name="T11" fmla="*/ 31 h 68"/>
                  <a:gd name="T12" fmla="*/ 58 w 60"/>
                  <a:gd name="T13" fmla="*/ 19 h 68"/>
                  <a:gd name="T14" fmla="*/ 50 w 60"/>
                  <a:gd name="T15" fmla="*/ 16 h 68"/>
                  <a:gd name="T16" fmla="*/ 37 w 60"/>
                  <a:gd name="T17" fmla="*/ 7 h 68"/>
                  <a:gd name="T18" fmla="*/ 19 w 60"/>
                  <a:gd name="T19" fmla="*/ 14 h 68"/>
                  <a:gd name="T20" fmla="*/ 24 w 60"/>
                  <a:gd name="T21" fmla="*/ 0 h 68"/>
                  <a:gd name="T22" fmla="*/ 21 w 60"/>
                  <a:gd name="T23" fmla="*/ 1 h 68"/>
                  <a:gd name="T24" fmla="*/ 0 w 60"/>
                  <a:gd name="T25" fmla="*/ 57 h 68"/>
                  <a:gd name="T26" fmla="*/ 7 w 60"/>
                  <a:gd name="T27" fmla="*/ 5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0" h="68">
                    <a:moveTo>
                      <a:pt x="7" y="57"/>
                    </a:moveTo>
                    <a:cubicBezTo>
                      <a:pt x="7" y="57"/>
                      <a:pt x="8" y="68"/>
                      <a:pt x="11" y="68"/>
                    </a:cubicBezTo>
                    <a:cubicBezTo>
                      <a:pt x="14" y="68"/>
                      <a:pt x="20" y="58"/>
                      <a:pt x="20" y="58"/>
                    </a:cubicBezTo>
                    <a:cubicBezTo>
                      <a:pt x="20" y="58"/>
                      <a:pt x="17" y="54"/>
                      <a:pt x="25" y="48"/>
                    </a:cubicBezTo>
                    <a:cubicBezTo>
                      <a:pt x="33" y="43"/>
                      <a:pt x="52" y="38"/>
                      <a:pt x="52" y="38"/>
                    </a:cubicBezTo>
                    <a:cubicBezTo>
                      <a:pt x="52" y="38"/>
                      <a:pt x="55" y="35"/>
                      <a:pt x="57" y="31"/>
                    </a:cubicBezTo>
                    <a:cubicBezTo>
                      <a:pt x="58" y="27"/>
                      <a:pt x="60" y="20"/>
                      <a:pt x="58" y="19"/>
                    </a:cubicBezTo>
                    <a:cubicBezTo>
                      <a:pt x="56" y="19"/>
                      <a:pt x="50" y="16"/>
                      <a:pt x="50" y="16"/>
                    </a:cubicBezTo>
                    <a:cubicBezTo>
                      <a:pt x="50" y="16"/>
                      <a:pt x="48" y="6"/>
                      <a:pt x="37" y="7"/>
                    </a:cubicBezTo>
                    <a:cubicBezTo>
                      <a:pt x="25" y="9"/>
                      <a:pt x="19" y="14"/>
                      <a:pt x="19" y="14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0" y="57"/>
                      <a:pt x="0" y="57"/>
                      <a:pt x="0" y="57"/>
                    </a:cubicBezTo>
                    <a:lnTo>
                      <a:pt x="7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5" name="Freeform 138"/>
              <p:cNvSpPr/>
              <p:nvPr/>
            </p:nvSpPr>
            <p:spPr bwMode="auto">
              <a:xfrm>
                <a:off x="3271972" y="2979298"/>
                <a:ext cx="235952" cy="163143"/>
              </a:xfrm>
              <a:custGeom>
                <a:avLst/>
                <a:gdLst>
                  <a:gd name="T0" fmla="*/ 39 w 146"/>
                  <a:gd name="T1" fmla="*/ 87 h 103"/>
                  <a:gd name="T2" fmla="*/ 21 w 146"/>
                  <a:gd name="T3" fmla="*/ 84 h 103"/>
                  <a:gd name="T4" fmla="*/ 31 w 146"/>
                  <a:gd name="T5" fmla="*/ 76 h 103"/>
                  <a:gd name="T6" fmla="*/ 29 w 146"/>
                  <a:gd name="T7" fmla="*/ 71 h 103"/>
                  <a:gd name="T8" fmla="*/ 22 w 146"/>
                  <a:gd name="T9" fmla="*/ 62 h 103"/>
                  <a:gd name="T10" fmla="*/ 13 w 146"/>
                  <a:gd name="T11" fmla="*/ 62 h 103"/>
                  <a:gd name="T12" fmla="*/ 9 w 146"/>
                  <a:gd name="T13" fmla="*/ 53 h 103"/>
                  <a:gd name="T14" fmla="*/ 23 w 146"/>
                  <a:gd name="T15" fmla="*/ 50 h 103"/>
                  <a:gd name="T16" fmla="*/ 32 w 146"/>
                  <a:gd name="T17" fmla="*/ 44 h 103"/>
                  <a:gd name="T18" fmla="*/ 25 w 146"/>
                  <a:gd name="T19" fmla="*/ 38 h 103"/>
                  <a:gd name="T20" fmla="*/ 2 w 146"/>
                  <a:gd name="T21" fmla="*/ 34 h 103"/>
                  <a:gd name="T22" fmla="*/ 9 w 146"/>
                  <a:gd name="T23" fmla="*/ 27 h 103"/>
                  <a:gd name="T24" fmla="*/ 15 w 146"/>
                  <a:gd name="T25" fmla="*/ 15 h 103"/>
                  <a:gd name="T26" fmla="*/ 35 w 146"/>
                  <a:gd name="T27" fmla="*/ 5 h 103"/>
                  <a:gd name="T28" fmla="*/ 40 w 146"/>
                  <a:gd name="T29" fmla="*/ 10 h 103"/>
                  <a:gd name="T30" fmla="*/ 46 w 146"/>
                  <a:gd name="T31" fmla="*/ 29 h 103"/>
                  <a:gd name="T32" fmla="*/ 59 w 146"/>
                  <a:gd name="T33" fmla="*/ 29 h 103"/>
                  <a:gd name="T34" fmla="*/ 67 w 146"/>
                  <a:gd name="T35" fmla="*/ 18 h 103"/>
                  <a:gd name="T36" fmla="*/ 95 w 146"/>
                  <a:gd name="T37" fmla="*/ 20 h 103"/>
                  <a:gd name="T38" fmla="*/ 104 w 146"/>
                  <a:gd name="T39" fmla="*/ 13 h 103"/>
                  <a:gd name="T40" fmla="*/ 103 w 146"/>
                  <a:gd name="T41" fmla="*/ 7 h 103"/>
                  <a:gd name="T42" fmla="*/ 123 w 146"/>
                  <a:gd name="T43" fmla="*/ 5 h 103"/>
                  <a:gd name="T44" fmla="*/ 127 w 146"/>
                  <a:gd name="T45" fmla="*/ 6 h 103"/>
                  <a:gd name="T46" fmla="*/ 136 w 146"/>
                  <a:gd name="T47" fmla="*/ 20 h 103"/>
                  <a:gd name="T48" fmla="*/ 131 w 146"/>
                  <a:gd name="T49" fmla="*/ 29 h 103"/>
                  <a:gd name="T50" fmla="*/ 143 w 146"/>
                  <a:gd name="T51" fmla="*/ 36 h 103"/>
                  <a:gd name="T52" fmla="*/ 142 w 146"/>
                  <a:gd name="T53" fmla="*/ 54 h 103"/>
                  <a:gd name="T54" fmla="*/ 130 w 146"/>
                  <a:gd name="T55" fmla="*/ 65 h 103"/>
                  <a:gd name="T56" fmla="*/ 116 w 146"/>
                  <a:gd name="T57" fmla="*/ 77 h 103"/>
                  <a:gd name="T58" fmla="*/ 109 w 146"/>
                  <a:gd name="T59" fmla="*/ 85 h 103"/>
                  <a:gd name="T60" fmla="*/ 92 w 146"/>
                  <a:gd name="T61" fmla="*/ 92 h 103"/>
                  <a:gd name="T62" fmla="*/ 86 w 146"/>
                  <a:gd name="T63" fmla="*/ 95 h 103"/>
                  <a:gd name="T64" fmla="*/ 69 w 146"/>
                  <a:gd name="T65" fmla="*/ 97 h 103"/>
                  <a:gd name="T66" fmla="*/ 43 w 146"/>
                  <a:gd name="T67" fmla="*/ 92 h 103"/>
                  <a:gd name="T68" fmla="*/ 39 w 146"/>
                  <a:gd name="T69" fmla="*/ 87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6" h="103">
                    <a:moveTo>
                      <a:pt x="39" y="87"/>
                    </a:moveTo>
                    <a:cubicBezTo>
                      <a:pt x="24" y="89"/>
                      <a:pt x="23" y="86"/>
                      <a:pt x="21" y="84"/>
                    </a:cubicBezTo>
                    <a:cubicBezTo>
                      <a:pt x="19" y="82"/>
                      <a:pt x="31" y="76"/>
                      <a:pt x="31" y="76"/>
                    </a:cubicBezTo>
                    <a:cubicBezTo>
                      <a:pt x="31" y="76"/>
                      <a:pt x="36" y="79"/>
                      <a:pt x="29" y="71"/>
                    </a:cubicBezTo>
                    <a:cubicBezTo>
                      <a:pt x="22" y="62"/>
                      <a:pt x="26" y="63"/>
                      <a:pt x="22" y="62"/>
                    </a:cubicBezTo>
                    <a:cubicBezTo>
                      <a:pt x="18" y="62"/>
                      <a:pt x="18" y="63"/>
                      <a:pt x="13" y="62"/>
                    </a:cubicBezTo>
                    <a:cubicBezTo>
                      <a:pt x="7" y="60"/>
                      <a:pt x="6" y="54"/>
                      <a:pt x="9" y="53"/>
                    </a:cubicBezTo>
                    <a:cubicBezTo>
                      <a:pt x="11" y="52"/>
                      <a:pt x="23" y="50"/>
                      <a:pt x="23" y="50"/>
                    </a:cubicBezTo>
                    <a:cubicBezTo>
                      <a:pt x="23" y="50"/>
                      <a:pt x="34" y="47"/>
                      <a:pt x="32" y="44"/>
                    </a:cubicBezTo>
                    <a:cubicBezTo>
                      <a:pt x="29" y="40"/>
                      <a:pt x="29" y="38"/>
                      <a:pt x="25" y="38"/>
                    </a:cubicBezTo>
                    <a:cubicBezTo>
                      <a:pt x="21" y="38"/>
                      <a:pt x="0" y="36"/>
                      <a:pt x="2" y="34"/>
                    </a:cubicBezTo>
                    <a:cubicBezTo>
                      <a:pt x="3" y="32"/>
                      <a:pt x="8" y="30"/>
                      <a:pt x="9" y="27"/>
                    </a:cubicBezTo>
                    <a:cubicBezTo>
                      <a:pt x="10" y="24"/>
                      <a:pt x="15" y="18"/>
                      <a:pt x="15" y="15"/>
                    </a:cubicBezTo>
                    <a:cubicBezTo>
                      <a:pt x="16" y="11"/>
                      <a:pt x="35" y="5"/>
                      <a:pt x="35" y="5"/>
                    </a:cubicBezTo>
                    <a:cubicBezTo>
                      <a:pt x="35" y="5"/>
                      <a:pt x="31" y="5"/>
                      <a:pt x="40" y="10"/>
                    </a:cubicBezTo>
                    <a:cubicBezTo>
                      <a:pt x="49" y="15"/>
                      <a:pt x="39" y="27"/>
                      <a:pt x="46" y="29"/>
                    </a:cubicBezTo>
                    <a:cubicBezTo>
                      <a:pt x="54" y="32"/>
                      <a:pt x="61" y="31"/>
                      <a:pt x="59" y="29"/>
                    </a:cubicBezTo>
                    <a:cubicBezTo>
                      <a:pt x="58" y="27"/>
                      <a:pt x="51" y="15"/>
                      <a:pt x="67" y="18"/>
                    </a:cubicBezTo>
                    <a:cubicBezTo>
                      <a:pt x="84" y="20"/>
                      <a:pt x="93" y="19"/>
                      <a:pt x="95" y="20"/>
                    </a:cubicBezTo>
                    <a:cubicBezTo>
                      <a:pt x="97" y="20"/>
                      <a:pt x="104" y="13"/>
                      <a:pt x="104" y="13"/>
                    </a:cubicBezTo>
                    <a:cubicBezTo>
                      <a:pt x="104" y="13"/>
                      <a:pt x="98" y="12"/>
                      <a:pt x="103" y="7"/>
                    </a:cubicBezTo>
                    <a:cubicBezTo>
                      <a:pt x="109" y="3"/>
                      <a:pt x="123" y="5"/>
                      <a:pt x="123" y="5"/>
                    </a:cubicBezTo>
                    <a:cubicBezTo>
                      <a:pt x="123" y="5"/>
                      <a:pt x="125" y="0"/>
                      <a:pt x="127" y="6"/>
                    </a:cubicBezTo>
                    <a:cubicBezTo>
                      <a:pt x="129" y="12"/>
                      <a:pt x="140" y="18"/>
                      <a:pt x="136" y="20"/>
                    </a:cubicBezTo>
                    <a:cubicBezTo>
                      <a:pt x="132" y="23"/>
                      <a:pt x="124" y="23"/>
                      <a:pt x="131" y="29"/>
                    </a:cubicBezTo>
                    <a:cubicBezTo>
                      <a:pt x="139" y="34"/>
                      <a:pt x="146" y="33"/>
                      <a:pt x="143" y="36"/>
                    </a:cubicBezTo>
                    <a:cubicBezTo>
                      <a:pt x="140" y="40"/>
                      <a:pt x="145" y="51"/>
                      <a:pt x="142" y="54"/>
                    </a:cubicBezTo>
                    <a:cubicBezTo>
                      <a:pt x="138" y="58"/>
                      <a:pt x="143" y="62"/>
                      <a:pt x="130" y="65"/>
                    </a:cubicBezTo>
                    <a:cubicBezTo>
                      <a:pt x="118" y="68"/>
                      <a:pt x="120" y="75"/>
                      <a:pt x="116" y="77"/>
                    </a:cubicBezTo>
                    <a:cubicBezTo>
                      <a:pt x="112" y="80"/>
                      <a:pt x="113" y="84"/>
                      <a:pt x="109" y="85"/>
                    </a:cubicBezTo>
                    <a:cubicBezTo>
                      <a:pt x="104" y="86"/>
                      <a:pt x="92" y="92"/>
                      <a:pt x="92" y="92"/>
                    </a:cubicBezTo>
                    <a:cubicBezTo>
                      <a:pt x="92" y="92"/>
                      <a:pt x="96" y="94"/>
                      <a:pt x="86" y="95"/>
                    </a:cubicBezTo>
                    <a:cubicBezTo>
                      <a:pt x="76" y="97"/>
                      <a:pt x="88" y="103"/>
                      <a:pt x="69" y="97"/>
                    </a:cubicBezTo>
                    <a:cubicBezTo>
                      <a:pt x="50" y="92"/>
                      <a:pt x="43" y="92"/>
                      <a:pt x="43" y="92"/>
                    </a:cubicBezTo>
                    <a:lnTo>
                      <a:pt x="39" y="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92" name="Freeform 11"/>
            <p:cNvSpPr>
              <a:spLocks noEditPoints="1"/>
            </p:cNvSpPr>
            <p:nvPr/>
          </p:nvSpPr>
          <p:spPr bwMode="auto">
            <a:xfrm>
              <a:off x="1300431" y="3548813"/>
              <a:ext cx="319079" cy="523037"/>
            </a:xfrm>
            <a:custGeom>
              <a:avLst/>
              <a:gdLst>
                <a:gd name="T0" fmla="*/ 282 w 618"/>
                <a:gd name="T1" fmla="*/ 19 h 1016"/>
                <a:gd name="T2" fmla="*/ 594 w 618"/>
                <a:gd name="T3" fmla="*/ 343 h 1016"/>
                <a:gd name="T4" fmla="*/ 522 w 618"/>
                <a:gd name="T5" fmla="*/ 511 h 1016"/>
                <a:gd name="T6" fmla="*/ 346 w 618"/>
                <a:gd name="T7" fmla="*/ 931 h 1016"/>
                <a:gd name="T8" fmla="*/ 314 w 618"/>
                <a:gd name="T9" fmla="*/ 1015 h 1016"/>
                <a:gd name="T10" fmla="*/ 282 w 618"/>
                <a:gd name="T11" fmla="*/ 923 h 1016"/>
                <a:gd name="T12" fmla="*/ 98 w 618"/>
                <a:gd name="T13" fmla="*/ 507 h 1016"/>
                <a:gd name="T14" fmla="*/ 54 w 618"/>
                <a:gd name="T15" fmla="*/ 175 h 1016"/>
                <a:gd name="T16" fmla="*/ 282 w 618"/>
                <a:gd name="T17" fmla="*/ 19 h 1016"/>
                <a:gd name="T18" fmla="*/ 274 w 618"/>
                <a:gd name="T19" fmla="*/ 415 h 1016"/>
                <a:gd name="T20" fmla="*/ 406 w 618"/>
                <a:gd name="T21" fmla="*/ 215 h 1016"/>
                <a:gd name="T22" fmla="*/ 282 w 618"/>
                <a:gd name="T23" fmla="*/ 183 h 1016"/>
                <a:gd name="T24" fmla="*/ 274 w 618"/>
                <a:gd name="T25" fmla="*/ 415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8" h="1016">
                  <a:moveTo>
                    <a:pt x="282" y="19"/>
                  </a:moveTo>
                  <a:cubicBezTo>
                    <a:pt x="451" y="0"/>
                    <a:pt x="618" y="128"/>
                    <a:pt x="594" y="343"/>
                  </a:cubicBezTo>
                  <a:cubicBezTo>
                    <a:pt x="586" y="418"/>
                    <a:pt x="551" y="463"/>
                    <a:pt x="522" y="511"/>
                  </a:cubicBezTo>
                  <a:cubicBezTo>
                    <a:pt x="449" y="631"/>
                    <a:pt x="375" y="750"/>
                    <a:pt x="346" y="931"/>
                  </a:cubicBezTo>
                  <a:cubicBezTo>
                    <a:pt x="343" y="950"/>
                    <a:pt x="347" y="1014"/>
                    <a:pt x="314" y="1015"/>
                  </a:cubicBezTo>
                  <a:cubicBezTo>
                    <a:pt x="278" y="1016"/>
                    <a:pt x="288" y="958"/>
                    <a:pt x="282" y="923"/>
                  </a:cubicBezTo>
                  <a:cubicBezTo>
                    <a:pt x="254" y="749"/>
                    <a:pt x="171" y="631"/>
                    <a:pt x="98" y="507"/>
                  </a:cubicBezTo>
                  <a:cubicBezTo>
                    <a:pt x="50" y="424"/>
                    <a:pt x="0" y="290"/>
                    <a:pt x="54" y="175"/>
                  </a:cubicBezTo>
                  <a:cubicBezTo>
                    <a:pt x="94" y="91"/>
                    <a:pt x="178" y="31"/>
                    <a:pt x="282" y="19"/>
                  </a:cubicBezTo>
                  <a:close/>
                  <a:moveTo>
                    <a:pt x="274" y="415"/>
                  </a:moveTo>
                  <a:cubicBezTo>
                    <a:pt x="413" y="452"/>
                    <a:pt x="480" y="296"/>
                    <a:pt x="406" y="215"/>
                  </a:cubicBezTo>
                  <a:cubicBezTo>
                    <a:pt x="378" y="185"/>
                    <a:pt x="324" y="174"/>
                    <a:pt x="282" y="183"/>
                  </a:cubicBezTo>
                  <a:cubicBezTo>
                    <a:pt x="154" y="211"/>
                    <a:pt x="173" y="388"/>
                    <a:pt x="274" y="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0" name="直角三角形 99"/>
          <p:cNvSpPr/>
          <p:nvPr/>
        </p:nvSpPr>
        <p:spPr>
          <a:xfrm>
            <a:off x="0" y="5535165"/>
            <a:ext cx="1366948" cy="1335027"/>
          </a:xfrm>
          <a:prstGeom prst="rtTriangle">
            <a:avLst/>
          </a:pr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/>
          <p:cNvSpPr txBox="1"/>
          <p:nvPr/>
        </p:nvSpPr>
        <p:spPr>
          <a:xfrm>
            <a:off x="4512023" y="2667804"/>
            <a:ext cx="43217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其实就是</a:t>
            </a:r>
            <a:r>
              <a:rPr lang="en-US" altLang="zh-CN" sz="2000" dirty="0" err="1" smtClean="0"/>
              <a:t>lucene</a:t>
            </a:r>
            <a:r>
              <a:rPr lang="zh-CN" altLang="en-US" sz="2000" dirty="0" smtClean="0"/>
              <a:t>的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工作原理</a:t>
            </a:r>
          </a:p>
          <a:p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主要从两个方面介绍：分词、排序</a:t>
            </a:r>
            <a:endParaRPr lang="en-US" altLang="zh-CN" sz="2000" dirty="0" smtClean="0"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 sz="2000" dirty="0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详细资料：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  <a:hlinkClick r:id="rId3"/>
              </a:rPr>
              <a:t>链接</a:t>
            </a:r>
            <a:endParaRPr lang="zh-CN" altLang="en-US" sz="2000" dirty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1211" y="212271"/>
            <a:ext cx="13654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11486" y="595086"/>
            <a:ext cx="3405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Solr</a:t>
            </a:r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分享二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895007" y="2119086"/>
            <a:ext cx="1001485" cy="100148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353841" y="2119086"/>
            <a:ext cx="1001485" cy="1001485"/>
          </a:xfrm>
          <a:prstGeom prst="ellipse">
            <a:avLst/>
          </a:prstGeom>
          <a:solidFill>
            <a:srgbClr val="F25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278381" y="2119086"/>
            <a:ext cx="1001485" cy="100148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5F5F5">
                <a:tint val="45000"/>
                <a:satMod val="400000"/>
              </a:srgbClr>
            </a:duotone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632" y="2380710"/>
            <a:ext cx="478235" cy="478235"/>
          </a:xfrm>
          <a:prstGeom prst="rect">
            <a:avLst/>
          </a:prstGeom>
        </p:spPr>
      </p:pic>
      <p:sp>
        <p:nvSpPr>
          <p:cNvPr id="24" name="Freeform 11"/>
          <p:cNvSpPr>
            <a:spLocks noEditPoints="1"/>
          </p:cNvSpPr>
          <p:nvPr/>
        </p:nvSpPr>
        <p:spPr bwMode="auto">
          <a:xfrm>
            <a:off x="4695044" y="2358310"/>
            <a:ext cx="319079" cy="523037"/>
          </a:xfrm>
          <a:custGeom>
            <a:avLst/>
            <a:gdLst>
              <a:gd name="T0" fmla="*/ 282 w 618"/>
              <a:gd name="T1" fmla="*/ 19 h 1016"/>
              <a:gd name="T2" fmla="*/ 594 w 618"/>
              <a:gd name="T3" fmla="*/ 343 h 1016"/>
              <a:gd name="T4" fmla="*/ 522 w 618"/>
              <a:gd name="T5" fmla="*/ 511 h 1016"/>
              <a:gd name="T6" fmla="*/ 346 w 618"/>
              <a:gd name="T7" fmla="*/ 931 h 1016"/>
              <a:gd name="T8" fmla="*/ 314 w 618"/>
              <a:gd name="T9" fmla="*/ 1015 h 1016"/>
              <a:gd name="T10" fmla="*/ 282 w 618"/>
              <a:gd name="T11" fmla="*/ 923 h 1016"/>
              <a:gd name="T12" fmla="*/ 98 w 618"/>
              <a:gd name="T13" fmla="*/ 507 h 1016"/>
              <a:gd name="T14" fmla="*/ 54 w 618"/>
              <a:gd name="T15" fmla="*/ 175 h 1016"/>
              <a:gd name="T16" fmla="*/ 282 w 618"/>
              <a:gd name="T17" fmla="*/ 19 h 1016"/>
              <a:gd name="T18" fmla="*/ 274 w 618"/>
              <a:gd name="T19" fmla="*/ 415 h 1016"/>
              <a:gd name="T20" fmla="*/ 406 w 618"/>
              <a:gd name="T21" fmla="*/ 215 h 1016"/>
              <a:gd name="T22" fmla="*/ 282 w 618"/>
              <a:gd name="T23" fmla="*/ 183 h 1016"/>
              <a:gd name="T24" fmla="*/ 274 w 618"/>
              <a:gd name="T25" fmla="*/ 415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18" h="1016">
                <a:moveTo>
                  <a:pt x="282" y="19"/>
                </a:moveTo>
                <a:cubicBezTo>
                  <a:pt x="451" y="0"/>
                  <a:pt x="618" y="128"/>
                  <a:pt x="594" y="343"/>
                </a:cubicBezTo>
                <a:cubicBezTo>
                  <a:pt x="586" y="418"/>
                  <a:pt x="551" y="463"/>
                  <a:pt x="522" y="511"/>
                </a:cubicBezTo>
                <a:cubicBezTo>
                  <a:pt x="449" y="631"/>
                  <a:pt x="375" y="750"/>
                  <a:pt x="346" y="931"/>
                </a:cubicBezTo>
                <a:cubicBezTo>
                  <a:pt x="343" y="950"/>
                  <a:pt x="347" y="1014"/>
                  <a:pt x="314" y="1015"/>
                </a:cubicBezTo>
                <a:cubicBezTo>
                  <a:pt x="278" y="1016"/>
                  <a:pt x="288" y="958"/>
                  <a:pt x="282" y="923"/>
                </a:cubicBezTo>
                <a:cubicBezTo>
                  <a:pt x="254" y="749"/>
                  <a:pt x="171" y="631"/>
                  <a:pt x="98" y="507"/>
                </a:cubicBezTo>
                <a:cubicBezTo>
                  <a:pt x="50" y="424"/>
                  <a:pt x="0" y="290"/>
                  <a:pt x="54" y="175"/>
                </a:cubicBezTo>
                <a:cubicBezTo>
                  <a:pt x="94" y="91"/>
                  <a:pt x="178" y="31"/>
                  <a:pt x="282" y="19"/>
                </a:cubicBezTo>
                <a:close/>
                <a:moveTo>
                  <a:pt x="274" y="415"/>
                </a:moveTo>
                <a:cubicBezTo>
                  <a:pt x="413" y="452"/>
                  <a:pt x="480" y="296"/>
                  <a:pt x="406" y="215"/>
                </a:cubicBezTo>
                <a:cubicBezTo>
                  <a:pt x="378" y="185"/>
                  <a:pt x="324" y="174"/>
                  <a:pt x="282" y="183"/>
                </a:cubicBezTo>
                <a:cubicBezTo>
                  <a:pt x="154" y="211"/>
                  <a:pt x="173" y="388"/>
                  <a:pt x="274" y="4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1604424" y="3197529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Solr</a:t>
            </a:r>
            <a:r>
              <a:rPr lang="zh-CN" altLang="en-US" dirty="0" smtClean="0"/>
              <a:t>介绍、原理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4340851" y="3197529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F25342"/>
                </a:solidFill>
              </a:rPr>
              <a:t>Solr</a:t>
            </a:r>
            <a:r>
              <a:rPr lang="zh-CN" altLang="en-US" b="1" dirty="0" smtClean="0">
                <a:solidFill>
                  <a:srgbClr val="F25342"/>
                </a:solidFill>
              </a:rPr>
              <a:t>安装</a:t>
            </a:r>
            <a:endParaRPr lang="zh-CN" altLang="en-US" b="1" dirty="0">
              <a:solidFill>
                <a:srgbClr val="F25342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141784" y="3197529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Solr</a:t>
            </a:r>
            <a:r>
              <a:rPr lang="zh-CN" altLang="en-US" dirty="0" smtClean="0"/>
              <a:t>同步数据库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1304565" y="3643819"/>
            <a:ext cx="2182368" cy="702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</a:rPr>
              <a:t>简单介绍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</a:rPr>
              <a:t>关键点：分词、倒排</a:t>
            </a:r>
            <a:endParaRPr lang="zh-CN" altLang="en-US" sz="14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763399" y="3643819"/>
            <a:ext cx="2182368" cy="378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F25342"/>
                </a:solidFill>
                <a:latin typeface="微软雅黑 Light" pitchFamily="34" charset="-122"/>
                <a:ea typeface="微软雅黑 Light" pitchFamily="34" charset="-122"/>
              </a:rPr>
              <a:t>跟教程走</a:t>
            </a:r>
            <a:endParaRPr lang="zh-CN" altLang="en-US" sz="1400" b="1" dirty="0">
              <a:solidFill>
                <a:srgbClr val="F25342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650212" y="3690257"/>
            <a:ext cx="2176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</a:rPr>
              <a:t>以及在</a:t>
            </a:r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</a:rPr>
              <a:t>java</a:t>
            </a:r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</a:rPr>
              <a:t>中如何使用</a:t>
            </a:r>
            <a:endParaRPr lang="zh-CN" altLang="en-US" sz="1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3" name="直角三角形 62"/>
          <p:cNvSpPr/>
          <p:nvPr/>
        </p:nvSpPr>
        <p:spPr>
          <a:xfrm flipH="1">
            <a:off x="0" y="5522973"/>
            <a:ext cx="12192000" cy="1335027"/>
          </a:xfrm>
          <a:prstGeom prst="rtTriangle">
            <a:avLst/>
          </a:prstGeom>
          <a:gradFill>
            <a:gsLst>
              <a:gs pos="49000">
                <a:srgbClr val="F25342"/>
              </a:gs>
              <a:gs pos="100000">
                <a:srgbClr val="C00000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3443" y="359228"/>
            <a:ext cx="13654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椭圆 64"/>
          <p:cNvSpPr/>
          <p:nvPr/>
        </p:nvSpPr>
        <p:spPr>
          <a:xfrm>
            <a:off x="9988170" y="2119086"/>
            <a:ext cx="1001485" cy="100148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7584241" y="2406233"/>
            <a:ext cx="388114" cy="427190"/>
            <a:chOff x="4703763" y="1868488"/>
            <a:chExt cx="2790825" cy="3071812"/>
          </a:xfrm>
          <a:solidFill>
            <a:schemeClr val="bg1">
              <a:lumMod val="50000"/>
            </a:schemeClr>
          </a:solidFill>
        </p:grpSpPr>
        <p:sp>
          <p:nvSpPr>
            <p:cNvPr id="67" name="Freeform 15"/>
            <p:cNvSpPr/>
            <p:nvPr/>
          </p:nvSpPr>
          <p:spPr bwMode="auto">
            <a:xfrm>
              <a:off x="5389563" y="1868488"/>
              <a:ext cx="1635125" cy="1852613"/>
            </a:xfrm>
            <a:custGeom>
              <a:avLst/>
              <a:gdLst>
                <a:gd name="T0" fmla="*/ 202 w 434"/>
                <a:gd name="T1" fmla="*/ 16 h 492"/>
                <a:gd name="T2" fmla="*/ 430 w 434"/>
                <a:gd name="T3" fmla="*/ 228 h 492"/>
                <a:gd name="T4" fmla="*/ 166 w 434"/>
                <a:gd name="T5" fmla="*/ 436 h 492"/>
                <a:gd name="T6" fmla="*/ 70 w 434"/>
                <a:gd name="T7" fmla="*/ 96 h 492"/>
                <a:gd name="T8" fmla="*/ 202 w 434"/>
                <a:gd name="T9" fmla="*/ 16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4" h="492">
                  <a:moveTo>
                    <a:pt x="202" y="16"/>
                  </a:moveTo>
                  <a:cubicBezTo>
                    <a:pt x="329" y="0"/>
                    <a:pt x="426" y="105"/>
                    <a:pt x="430" y="228"/>
                  </a:cubicBezTo>
                  <a:cubicBezTo>
                    <a:pt x="434" y="373"/>
                    <a:pt x="308" y="492"/>
                    <a:pt x="166" y="436"/>
                  </a:cubicBezTo>
                  <a:cubicBezTo>
                    <a:pt x="42" y="387"/>
                    <a:pt x="0" y="203"/>
                    <a:pt x="70" y="96"/>
                  </a:cubicBezTo>
                  <a:cubicBezTo>
                    <a:pt x="97" y="55"/>
                    <a:pt x="140" y="24"/>
                    <a:pt x="20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6"/>
            <p:cNvSpPr/>
            <p:nvPr/>
          </p:nvSpPr>
          <p:spPr bwMode="auto">
            <a:xfrm>
              <a:off x="4703763" y="3638550"/>
              <a:ext cx="2790825" cy="1301750"/>
            </a:xfrm>
            <a:custGeom>
              <a:avLst/>
              <a:gdLst>
                <a:gd name="T0" fmla="*/ 740 w 741"/>
                <a:gd name="T1" fmla="*/ 346 h 346"/>
                <a:gd name="T2" fmla="*/ 0 w 741"/>
                <a:gd name="T3" fmla="*/ 346 h 346"/>
                <a:gd name="T4" fmla="*/ 172 w 741"/>
                <a:gd name="T5" fmla="*/ 6 h 346"/>
                <a:gd name="T6" fmla="*/ 224 w 741"/>
                <a:gd name="T7" fmla="*/ 2 h 346"/>
                <a:gd name="T8" fmla="*/ 460 w 741"/>
                <a:gd name="T9" fmla="*/ 86 h 346"/>
                <a:gd name="T10" fmla="*/ 532 w 741"/>
                <a:gd name="T11" fmla="*/ 54 h 346"/>
                <a:gd name="T12" fmla="*/ 592 w 741"/>
                <a:gd name="T13" fmla="*/ 14 h 346"/>
                <a:gd name="T14" fmla="*/ 700 w 741"/>
                <a:gd name="T15" fmla="*/ 146 h 346"/>
                <a:gd name="T16" fmla="*/ 740 w 741"/>
                <a:gd name="T17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1" h="346">
                  <a:moveTo>
                    <a:pt x="740" y="346"/>
                  </a:moveTo>
                  <a:cubicBezTo>
                    <a:pt x="493" y="346"/>
                    <a:pt x="247" y="346"/>
                    <a:pt x="0" y="346"/>
                  </a:cubicBezTo>
                  <a:cubicBezTo>
                    <a:pt x="14" y="192"/>
                    <a:pt x="52" y="47"/>
                    <a:pt x="172" y="6"/>
                  </a:cubicBezTo>
                  <a:cubicBezTo>
                    <a:pt x="180" y="3"/>
                    <a:pt x="206" y="0"/>
                    <a:pt x="224" y="2"/>
                  </a:cubicBezTo>
                  <a:cubicBezTo>
                    <a:pt x="309" y="13"/>
                    <a:pt x="377" y="92"/>
                    <a:pt x="460" y="86"/>
                  </a:cubicBezTo>
                  <a:cubicBezTo>
                    <a:pt x="484" y="84"/>
                    <a:pt x="512" y="68"/>
                    <a:pt x="532" y="54"/>
                  </a:cubicBezTo>
                  <a:cubicBezTo>
                    <a:pt x="553" y="39"/>
                    <a:pt x="573" y="14"/>
                    <a:pt x="592" y="14"/>
                  </a:cubicBezTo>
                  <a:cubicBezTo>
                    <a:pt x="638" y="14"/>
                    <a:pt x="684" y="110"/>
                    <a:pt x="700" y="146"/>
                  </a:cubicBezTo>
                  <a:cubicBezTo>
                    <a:pt x="726" y="207"/>
                    <a:pt x="741" y="281"/>
                    <a:pt x="740" y="3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文本框 56"/>
          <p:cNvSpPr txBox="1"/>
          <p:nvPr/>
        </p:nvSpPr>
        <p:spPr>
          <a:xfrm>
            <a:off x="9892822" y="3197529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Solr</a:t>
            </a:r>
            <a:r>
              <a:rPr lang="zh-CN" altLang="en-US" dirty="0" smtClean="0"/>
              <a:t>分词配置</a:t>
            </a:r>
            <a:endParaRPr lang="zh-CN" altLang="en-US" dirty="0"/>
          </a:p>
        </p:txBody>
      </p:sp>
      <p:grpSp>
        <p:nvGrpSpPr>
          <p:cNvPr id="70" name="组合 69"/>
          <p:cNvGrpSpPr/>
          <p:nvPr/>
        </p:nvGrpSpPr>
        <p:grpSpPr>
          <a:xfrm>
            <a:off x="10287023" y="2346840"/>
            <a:ext cx="438086" cy="545976"/>
            <a:chOff x="4706938" y="1582738"/>
            <a:chExt cx="2984501" cy="3719513"/>
          </a:xfrm>
          <a:solidFill>
            <a:schemeClr val="bg1">
              <a:lumMod val="50000"/>
            </a:schemeClr>
          </a:solidFill>
        </p:grpSpPr>
        <p:sp>
          <p:nvSpPr>
            <p:cNvPr id="71" name="Freeform 25"/>
            <p:cNvSpPr/>
            <p:nvPr/>
          </p:nvSpPr>
          <p:spPr bwMode="auto">
            <a:xfrm>
              <a:off x="7131051" y="3560763"/>
              <a:ext cx="560388" cy="631825"/>
            </a:xfrm>
            <a:custGeom>
              <a:avLst/>
              <a:gdLst>
                <a:gd name="T0" fmla="*/ 0 w 149"/>
                <a:gd name="T1" fmla="*/ 160 h 168"/>
                <a:gd name="T2" fmla="*/ 16 w 149"/>
                <a:gd name="T3" fmla="*/ 8 h 168"/>
                <a:gd name="T4" fmla="*/ 22 w 149"/>
                <a:gd name="T5" fmla="*/ 6 h 168"/>
                <a:gd name="T6" fmla="*/ 20 w 149"/>
                <a:gd name="T7" fmla="*/ 0 h 168"/>
                <a:gd name="T8" fmla="*/ 4 w 149"/>
                <a:gd name="T9" fmla="*/ 168 h 168"/>
                <a:gd name="T10" fmla="*/ 6 w 149"/>
                <a:gd name="T11" fmla="*/ 162 h 168"/>
                <a:gd name="T12" fmla="*/ 0 w 149"/>
                <a:gd name="T13" fmla="*/ 16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68">
                  <a:moveTo>
                    <a:pt x="0" y="160"/>
                  </a:moveTo>
                  <a:cubicBezTo>
                    <a:pt x="51" y="137"/>
                    <a:pt x="90" y="35"/>
                    <a:pt x="16" y="8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9" y="10"/>
                    <a:pt x="86" y="160"/>
                    <a:pt x="4" y="168"/>
                  </a:cubicBezTo>
                  <a:cubicBezTo>
                    <a:pt x="6" y="162"/>
                    <a:pt x="6" y="162"/>
                    <a:pt x="6" y="162"/>
                  </a:cubicBezTo>
                  <a:lnTo>
                    <a:pt x="0" y="16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72" name="组合 52"/>
            <p:cNvGrpSpPr/>
            <p:nvPr/>
          </p:nvGrpSpPr>
          <p:grpSpPr>
            <a:xfrm>
              <a:off x="4706938" y="1582738"/>
              <a:ext cx="2747963" cy="3719513"/>
              <a:chOff x="4706938" y="1582738"/>
              <a:chExt cx="2747963" cy="3719513"/>
            </a:xfrm>
            <a:grpFill/>
          </p:grpSpPr>
          <p:sp>
            <p:nvSpPr>
              <p:cNvPr id="73" name="Freeform 20"/>
              <p:cNvSpPr/>
              <p:nvPr/>
            </p:nvSpPr>
            <p:spPr bwMode="auto">
              <a:xfrm>
                <a:off x="5008563" y="3651251"/>
                <a:ext cx="1504950" cy="312738"/>
              </a:xfrm>
              <a:custGeom>
                <a:avLst/>
                <a:gdLst>
                  <a:gd name="T0" fmla="*/ 88 w 400"/>
                  <a:gd name="T1" fmla="*/ 8 h 83"/>
                  <a:gd name="T2" fmla="*/ 68 w 400"/>
                  <a:gd name="T3" fmla="*/ 28 h 83"/>
                  <a:gd name="T4" fmla="*/ 396 w 400"/>
                  <a:gd name="T5" fmla="*/ 40 h 83"/>
                  <a:gd name="T6" fmla="*/ 394 w 400"/>
                  <a:gd name="T7" fmla="*/ 47 h 83"/>
                  <a:gd name="T8" fmla="*/ 400 w 400"/>
                  <a:gd name="T9" fmla="*/ 52 h 83"/>
                  <a:gd name="T10" fmla="*/ 0 w 400"/>
                  <a:gd name="T11" fmla="*/ 40 h 83"/>
                  <a:gd name="T12" fmla="*/ 84 w 400"/>
                  <a:gd name="T13" fmla="*/ 0 h 83"/>
                  <a:gd name="T14" fmla="*/ 82 w 400"/>
                  <a:gd name="T15" fmla="*/ 6 h 83"/>
                  <a:gd name="T16" fmla="*/ 88 w 400"/>
                  <a:gd name="T17" fmla="*/ 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83">
                    <a:moveTo>
                      <a:pt x="88" y="8"/>
                    </a:moveTo>
                    <a:cubicBezTo>
                      <a:pt x="82" y="15"/>
                      <a:pt x="71" y="18"/>
                      <a:pt x="68" y="28"/>
                    </a:cubicBezTo>
                    <a:cubicBezTo>
                      <a:pt x="144" y="69"/>
                      <a:pt x="298" y="41"/>
                      <a:pt x="396" y="40"/>
                    </a:cubicBezTo>
                    <a:cubicBezTo>
                      <a:pt x="394" y="47"/>
                      <a:pt x="394" y="47"/>
                      <a:pt x="394" y="47"/>
                    </a:cubicBezTo>
                    <a:cubicBezTo>
                      <a:pt x="400" y="52"/>
                      <a:pt x="400" y="52"/>
                      <a:pt x="400" y="52"/>
                    </a:cubicBezTo>
                    <a:cubicBezTo>
                      <a:pt x="287" y="72"/>
                      <a:pt x="96" y="83"/>
                      <a:pt x="0" y="40"/>
                    </a:cubicBezTo>
                    <a:cubicBezTo>
                      <a:pt x="17" y="16"/>
                      <a:pt x="51" y="8"/>
                      <a:pt x="84" y="0"/>
                    </a:cubicBezTo>
                    <a:cubicBezTo>
                      <a:pt x="82" y="6"/>
                      <a:pt x="82" y="6"/>
                      <a:pt x="82" y="6"/>
                    </a:cubicBezTo>
                    <a:lnTo>
                      <a:pt x="88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21"/>
              <p:cNvSpPr/>
              <p:nvPr/>
            </p:nvSpPr>
            <p:spPr bwMode="auto">
              <a:xfrm>
                <a:off x="5429251" y="4464051"/>
                <a:ext cx="1235075" cy="349250"/>
              </a:xfrm>
              <a:custGeom>
                <a:avLst/>
                <a:gdLst>
                  <a:gd name="T0" fmla="*/ 328 w 328"/>
                  <a:gd name="T1" fmla="*/ 40 h 93"/>
                  <a:gd name="T2" fmla="*/ 0 w 328"/>
                  <a:gd name="T3" fmla="*/ 28 h 93"/>
                  <a:gd name="T4" fmla="*/ 28 w 328"/>
                  <a:gd name="T5" fmla="*/ 0 h 93"/>
                  <a:gd name="T6" fmla="*/ 152 w 328"/>
                  <a:gd name="T7" fmla="*/ 32 h 93"/>
                  <a:gd name="T8" fmla="*/ 216 w 328"/>
                  <a:gd name="T9" fmla="*/ 28 h 93"/>
                  <a:gd name="T10" fmla="*/ 328 w 328"/>
                  <a:gd name="T11" fmla="*/ 4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8" h="93">
                    <a:moveTo>
                      <a:pt x="328" y="40"/>
                    </a:moveTo>
                    <a:cubicBezTo>
                      <a:pt x="248" y="79"/>
                      <a:pt x="61" y="93"/>
                      <a:pt x="0" y="28"/>
                    </a:cubicBezTo>
                    <a:cubicBezTo>
                      <a:pt x="1" y="10"/>
                      <a:pt x="16" y="7"/>
                      <a:pt x="28" y="0"/>
                    </a:cubicBezTo>
                    <a:cubicBezTo>
                      <a:pt x="53" y="32"/>
                      <a:pt x="103" y="32"/>
                      <a:pt x="152" y="32"/>
                    </a:cubicBezTo>
                    <a:cubicBezTo>
                      <a:pt x="171" y="32"/>
                      <a:pt x="196" y="30"/>
                      <a:pt x="216" y="28"/>
                    </a:cubicBezTo>
                    <a:cubicBezTo>
                      <a:pt x="262" y="23"/>
                      <a:pt x="296" y="10"/>
                      <a:pt x="328" y="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22"/>
              <p:cNvSpPr/>
              <p:nvPr/>
            </p:nvSpPr>
            <p:spPr bwMode="auto">
              <a:xfrm>
                <a:off x="4706938" y="4779963"/>
                <a:ext cx="2032000" cy="330200"/>
              </a:xfrm>
              <a:custGeom>
                <a:avLst/>
                <a:gdLst>
                  <a:gd name="T0" fmla="*/ 68 w 540"/>
                  <a:gd name="T1" fmla="*/ 8 h 88"/>
                  <a:gd name="T2" fmla="*/ 144 w 540"/>
                  <a:gd name="T3" fmla="*/ 52 h 88"/>
                  <a:gd name="T4" fmla="*/ 536 w 540"/>
                  <a:gd name="T5" fmla="*/ 56 h 88"/>
                  <a:gd name="T6" fmla="*/ 534 w 540"/>
                  <a:gd name="T7" fmla="*/ 63 h 88"/>
                  <a:gd name="T8" fmla="*/ 540 w 540"/>
                  <a:gd name="T9" fmla="*/ 68 h 88"/>
                  <a:gd name="T10" fmla="*/ 268 w 540"/>
                  <a:gd name="T11" fmla="*/ 84 h 88"/>
                  <a:gd name="T12" fmla="*/ 0 w 540"/>
                  <a:gd name="T13" fmla="*/ 44 h 88"/>
                  <a:gd name="T14" fmla="*/ 64 w 540"/>
                  <a:gd name="T15" fmla="*/ 0 h 88"/>
                  <a:gd name="T16" fmla="*/ 62 w 540"/>
                  <a:gd name="T17" fmla="*/ 6 h 88"/>
                  <a:gd name="T18" fmla="*/ 68 w 540"/>
                  <a:gd name="T19" fmla="*/ 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0" h="88">
                    <a:moveTo>
                      <a:pt x="68" y="8"/>
                    </a:moveTo>
                    <a:cubicBezTo>
                      <a:pt x="37" y="39"/>
                      <a:pt x="107" y="46"/>
                      <a:pt x="144" y="52"/>
                    </a:cubicBezTo>
                    <a:cubicBezTo>
                      <a:pt x="252" y="69"/>
                      <a:pt x="422" y="66"/>
                      <a:pt x="536" y="56"/>
                    </a:cubicBezTo>
                    <a:cubicBezTo>
                      <a:pt x="534" y="63"/>
                      <a:pt x="534" y="63"/>
                      <a:pt x="534" y="63"/>
                    </a:cubicBezTo>
                    <a:cubicBezTo>
                      <a:pt x="540" y="68"/>
                      <a:pt x="540" y="68"/>
                      <a:pt x="540" y="68"/>
                    </a:cubicBezTo>
                    <a:cubicBezTo>
                      <a:pt x="460" y="86"/>
                      <a:pt x="363" y="88"/>
                      <a:pt x="268" y="84"/>
                    </a:cubicBezTo>
                    <a:cubicBezTo>
                      <a:pt x="171" y="79"/>
                      <a:pt x="68" y="80"/>
                      <a:pt x="0" y="44"/>
                    </a:cubicBezTo>
                    <a:cubicBezTo>
                      <a:pt x="8" y="16"/>
                      <a:pt x="37" y="8"/>
                      <a:pt x="64" y="0"/>
                    </a:cubicBezTo>
                    <a:cubicBezTo>
                      <a:pt x="62" y="6"/>
                      <a:pt x="62" y="6"/>
                      <a:pt x="62" y="6"/>
                    </a:cubicBezTo>
                    <a:lnTo>
                      <a:pt x="68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23"/>
              <p:cNvSpPr/>
              <p:nvPr/>
            </p:nvSpPr>
            <p:spPr bwMode="auto">
              <a:xfrm>
                <a:off x="5489576" y="1635126"/>
                <a:ext cx="1133475" cy="1744663"/>
              </a:xfrm>
              <a:custGeom>
                <a:avLst/>
                <a:gdLst>
                  <a:gd name="T0" fmla="*/ 280 w 301"/>
                  <a:gd name="T1" fmla="*/ 0 h 464"/>
                  <a:gd name="T2" fmla="*/ 244 w 301"/>
                  <a:gd name="T3" fmla="*/ 152 h 464"/>
                  <a:gd name="T4" fmla="*/ 112 w 301"/>
                  <a:gd name="T5" fmla="*/ 272 h 464"/>
                  <a:gd name="T6" fmla="*/ 80 w 301"/>
                  <a:gd name="T7" fmla="*/ 336 h 464"/>
                  <a:gd name="T8" fmla="*/ 120 w 301"/>
                  <a:gd name="T9" fmla="*/ 456 h 464"/>
                  <a:gd name="T10" fmla="*/ 114 w 301"/>
                  <a:gd name="T11" fmla="*/ 458 h 464"/>
                  <a:gd name="T12" fmla="*/ 112 w 301"/>
                  <a:gd name="T13" fmla="*/ 464 h 464"/>
                  <a:gd name="T14" fmla="*/ 68 w 301"/>
                  <a:gd name="T15" fmla="*/ 256 h 464"/>
                  <a:gd name="T16" fmla="*/ 272 w 301"/>
                  <a:gd name="T17" fmla="*/ 4 h 464"/>
                  <a:gd name="T18" fmla="*/ 278 w 301"/>
                  <a:gd name="T19" fmla="*/ 6 h 464"/>
                  <a:gd name="T20" fmla="*/ 280 w 301"/>
                  <a:gd name="T21" fmla="*/ 0 h 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1" h="464">
                    <a:moveTo>
                      <a:pt x="280" y="0"/>
                    </a:moveTo>
                    <a:cubicBezTo>
                      <a:pt x="301" y="54"/>
                      <a:pt x="274" y="114"/>
                      <a:pt x="244" y="152"/>
                    </a:cubicBezTo>
                    <a:cubicBezTo>
                      <a:pt x="207" y="199"/>
                      <a:pt x="146" y="229"/>
                      <a:pt x="112" y="272"/>
                    </a:cubicBezTo>
                    <a:cubicBezTo>
                      <a:pt x="99" y="288"/>
                      <a:pt x="83" y="316"/>
                      <a:pt x="80" y="336"/>
                    </a:cubicBezTo>
                    <a:cubicBezTo>
                      <a:pt x="72" y="392"/>
                      <a:pt x="103" y="415"/>
                      <a:pt x="120" y="456"/>
                    </a:cubicBezTo>
                    <a:cubicBezTo>
                      <a:pt x="114" y="458"/>
                      <a:pt x="114" y="458"/>
                      <a:pt x="114" y="458"/>
                    </a:cubicBezTo>
                    <a:cubicBezTo>
                      <a:pt x="112" y="464"/>
                      <a:pt x="112" y="464"/>
                      <a:pt x="112" y="464"/>
                    </a:cubicBezTo>
                    <a:cubicBezTo>
                      <a:pt x="54" y="413"/>
                      <a:pt x="0" y="333"/>
                      <a:pt x="68" y="256"/>
                    </a:cubicBezTo>
                    <a:cubicBezTo>
                      <a:pt x="132" y="184"/>
                      <a:pt x="274" y="135"/>
                      <a:pt x="272" y="4"/>
                    </a:cubicBezTo>
                    <a:cubicBezTo>
                      <a:pt x="278" y="6"/>
                      <a:pt x="278" y="6"/>
                      <a:pt x="278" y="6"/>
                    </a:cubicBezTo>
                    <a:lnTo>
                      <a:pt x="28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24"/>
              <p:cNvSpPr/>
              <p:nvPr/>
            </p:nvSpPr>
            <p:spPr bwMode="auto">
              <a:xfrm>
                <a:off x="6024563" y="2387601"/>
                <a:ext cx="669925" cy="1203325"/>
              </a:xfrm>
              <a:custGeom>
                <a:avLst/>
                <a:gdLst>
                  <a:gd name="T0" fmla="*/ 178 w 178"/>
                  <a:gd name="T1" fmla="*/ 8 h 320"/>
                  <a:gd name="T2" fmla="*/ 78 w 178"/>
                  <a:gd name="T3" fmla="*/ 112 h 320"/>
                  <a:gd name="T4" fmla="*/ 134 w 178"/>
                  <a:gd name="T5" fmla="*/ 260 h 320"/>
                  <a:gd name="T6" fmla="*/ 94 w 178"/>
                  <a:gd name="T7" fmla="*/ 320 h 320"/>
                  <a:gd name="T8" fmla="*/ 92 w 178"/>
                  <a:gd name="T9" fmla="*/ 314 h 320"/>
                  <a:gd name="T10" fmla="*/ 86 w 178"/>
                  <a:gd name="T11" fmla="*/ 312 h 320"/>
                  <a:gd name="T12" fmla="*/ 30 w 178"/>
                  <a:gd name="T13" fmla="*/ 184 h 320"/>
                  <a:gd name="T14" fmla="*/ 174 w 178"/>
                  <a:gd name="T15" fmla="*/ 0 h 320"/>
                  <a:gd name="T16" fmla="*/ 172 w 178"/>
                  <a:gd name="T17" fmla="*/ 6 h 320"/>
                  <a:gd name="T18" fmla="*/ 178 w 178"/>
                  <a:gd name="T19" fmla="*/ 8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8" h="320">
                    <a:moveTo>
                      <a:pt x="178" y="8"/>
                    </a:moveTo>
                    <a:cubicBezTo>
                      <a:pt x="140" y="47"/>
                      <a:pt x="86" y="60"/>
                      <a:pt x="78" y="112"/>
                    </a:cubicBezTo>
                    <a:cubicBezTo>
                      <a:pt x="68" y="174"/>
                      <a:pt x="139" y="206"/>
                      <a:pt x="134" y="260"/>
                    </a:cubicBezTo>
                    <a:cubicBezTo>
                      <a:pt x="132" y="285"/>
                      <a:pt x="113" y="306"/>
                      <a:pt x="94" y="320"/>
                    </a:cubicBezTo>
                    <a:cubicBezTo>
                      <a:pt x="92" y="314"/>
                      <a:pt x="92" y="314"/>
                      <a:pt x="92" y="314"/>
                    </a:cubicBezTo>
                    <a:cubicBezTo>
                      <a:pt x="86" y="312"/>
                      <a:pt x="86" y="312"/>
                      <a:pt x="86" y="312"/>
                    </a:cubicBezTo>
                    <a:cubicBezTo>
                      <a:pt x="108" y="264"/>
                      <a:pt x="42" y="227"/>
                      <a:pt x="30" y="184"/>
                    </a:cubicBezTo>
                    <a:cubicBezTo>
                      <a:pt x="0" y="82"/>
                      <a:pt x="94" y="33"/>
                      <a:pt x="174" y="0"/>
                    </a:cubicBezTo>
                    <a:cubicBezTo>
                      <a:pt x="172" y="6"/>
                      <a:pt x="172" y="6"/>
                      <a:pt x="172" y="6"/>
                    </a:cubicBezTo>
                    <a:lnTo>
                      <a:pt x="178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26"/>
              <p:cNvSpPr/>
              <p:nvPr/>
            </p:nvSpPr>
            <p:spPr bwMode="auto">
              <a:xfrm>
                <a:off x="5140326" y="4060826"/>
                <a:ext cx="1584325" cy="279400"/>
              </a:xfrm>
              <a:custGeom>
                <a:avLst/>
                <a:gdLst>
                  <a:gd name="T0" fmla="*/ 81 w 421"/>
                  <a:gd name="T1" fmla="*/ 7 h 74"/>
                  <a:gd name="T2" fmla="*/ 161 w 421"/>
                  <a:gd name="T3" fmla="*/ 35 h 74"/>
                  <a:gd name="T4" fmla="*/ 269 w 421"/>
                  <a:gd name="T5" fmla="*/ 35 h 74"/>
                  <a:gd name="T6" fmla="*/ 421 w 421"/>
                  <a:gd name="T7" fmla="*/ 43 h 74"/>
                  <a:gd name="T8" fmla="*/ 165 w 421"/>
                  <a:gd name="T9" fmla="*/ 67 h 74"/>
                  <a:gd name="T10" fmla="*/ 73 w 421"/>
                  <a:gd name="T11" fmla="*/ 3 h 74"/>
                  <a:gd name="T12" fmla="*/ 75 w 421"/>
                  <a:gd name="T13" fmla="*/ 9 h 74"/>
                  <a:gd name="T14" fmla="*/ 81 w 421"/>
                  <a:gd name="T15" fmla="*/ 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1" h="74">
                    <a:moveTo>
                      <a:pt x="81" y="7"/>
                    </a:moveTo>
                    <a:cubicBezTo>
                      <a:pt x="92" y="33"/>
                      <a:pt x="131" y="33"/>
                      <a:pt x="161" y="35"/>
                    </a:cubicBezTo>
                    <a:cubicBezTo>
                      <a:pt x="193" y="37"/>
                      <a:pt x="233" y="37"/>
                      <a:pt x="269" y="35"/>
                    </a:cubicBezTo>
                    <a:cubicBezTo>
                      <a:pt x="332" y="31"/>
                      <a:pt x="395" y="0"/>
                      <a:pt x="421" y="43"/>
                    </a:cubicBezTo>
                    <a:cubicBezTo>
                      <a:pt x="370" y="54"/>
                      <a:pt x="258" y="74"/>
                      <a:pt x="165" y="67"/>
                    </a:cubicBezTo>
                    <a:cubicBezTo>
                      <a:pt x="120" y="64"/>
                      <a:pt x="0" y="41"/>
                      <a:pt x="73" y="3"/>
                    </a:cubicBezTo>
                    <a:cubicBezTo>
                      <a:pt x="75" y="9"/>
                      <a:pt x="75" y="9"/>
                      <a:pt x="75" y="9"/>
                    </a:cubicBezTo>
                    <a:lnTo>
                      <a:pt x="81" y="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27"/>
              <p:cNvSpPr/>
              <p:nvPr/>
            </p:nvSpPr>
            <p:spPr bwMode="auto">
              <a:xfrm>
                <a:off x="6491288" y="3771901"/>
                <a:ext cx="277813" cy="55563"/>
              </a:xfrm>
              <a:custGeom>
                <a:avLst/>
                <a:gdLst>
                  <a:gd name="T0" fmla="*/ 0 w 74"/>
                  <a:gd name="T1" fmla="*/ 15 h 15"/>
                  <a:gd name="T2" fmla="*/ 74 w 74"/>
                  <a:gd name="T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4" h="15">
                    <a:moveTo>
                      <a:pt x="0" y="15"/>
                    </a:moveTo>
                    <a:cubicBezTo>
                      <a:pt x="24" y="9"/>
                      <a:pt x="51" y="11"/>
                      <a:pt x="74" y="0"/>
                    </a:cubicBezTo>
                  </a:path>
                </a:pathLst>
              </a:custGeom>
              <a:grpFill/>
              <a:ln w="49213" cap="rnd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28"/>
              <p:cNvSpPr/>
              <p:nvPr/>
            </p:nvSpPr>
            <p:spPr bwMode="auto">
              <a:xfrm>
                <a:off x="5316538" y="3613151"/>
                <a:ext cx="165100" cy="60325"/>
              </a:xfrm>
              <a:custGeom>
                <a:avLst/>
                <a:gdLst>
                  <a:gd name="T0" fmla="*/ 44 w 44"/>
                  <a:gd name="T1" fmla="*/ 0 h 16"/>
                  <a:gd name="T2" fmla="*/ 0 w 44"/>
                  <a:gd name="T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4" h="16">
                    <a:moveTo>
                      <a:pt x="44" y="0"/>
                    </a:moveTo>
                    <a:cubicBezTo>
                      <a:pt x="31" y="7"/>
                      <a:pt x="14" y="7"/>
                      <a:pt x="0" y="16"/>
                    </a:cubicBezTo>
                  </a:path>
                </a:pathLst>
              </a:custGeom>
              <a:grpFill/>
              <a:ln w="30163" cap="rnd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29"/>
              <p:cNvSpPr/>
              <p:nvPr/>
            </p:nvSpPr>
            <p:spPr bwMode="auto">
              <a:xfrm>
                <a:off x="6716713" y="4824413"/>
                <a:ext cx="595313" cy="192088"/>
              </a:xfrm>
              <a:custGeom>
                <a:avLst/>
                <a:gdLst>
                  <a:gd name="T0" fmla="*/ 158 w 158"/>
                  <a:gd name="T1" fmla="*/ 0 h 51"/>
                  <a:gd name="T2" fmla="*/ 0 w 158"/>
                  <a:gd name="T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8" h="51">
                    <a:moveTo>
                      <a:pt x="158" y="0"/>
                    </a:moveTo>
                    <a:cubicBezTo>
                      <a:pt x="117" y="41"/>
                      <a:pt x="54" y="39"/>
                      <a:pt x="0" y="51"/>
                    </a:cubicBezTo>
                  </a:path>
                </a:pathLst>
              </a:custGeom>
              <a:grpFill/>
              <a:ln w="41275" cap="rnd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30"/>
              <p:cNvSpPr/>
              <p:nvPr/>
            </p:nvSpPr>
            <p:spPr bwMode="auto">
              <a:xfrm>
                <a:off x="4940301" y="4727576"/>
                <a:ext cx="255588" cy="74613"/>
              </a:xfrm>
              <a:custGeom>
                <a:avLst/>
                <a:gdLst>
                  <a:gd name="T0" fmla="*/ 0 w 68"/>
                  <a:gd name="T1" fmla="*/ 20 h 20"/>
                  <a:gd name="T2" fmla="*/ 68 w 68"/>
                  <a:gd name="T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8" h="20">
                    <a:moveTo>
                      <a:pt x="0" y="20"/>
                    </a:moveTo>
                    <a:cubicBezTo>
                      <a:pt x="21" y="9"/>
                      <a:pt x="44" y="2"/>
                      <a:pt x="68" y="0"/>
                    </a:cubicBezTo>
                  </a:path>
                </a:pathLst>
              </a:custGeom>
              <a:grpFill/>
              <a:ln w="26988" cap="rnd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31"/>
              <p:cNvSpPr/>
              <p:nvPr/>
            </p:nvSpPr>
            <p:spPr bwMode="auto">
              <a:xfrm>
                <a:off x="5919788" y="3357563"/>
                <a:ext cx="119063" cy="134938"/>
              </a:xfrm>
              <a:custGeom>
                <a:avLst/>
                <a:gdLst>
                  <a:gd name="T0" fmla="*/ 32 w 32"/>
                  <a:gd name="T1" fmla="*/ 36 h 36"/>
                  <a:gd name="T2" fmla="*/ 0 w 32"/>
                  <a:gd name="T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2" h="36">
                    <a:moveTo>
                      <a:pt x="32" y="36"/>
                    </a:moveTo>
                    <a:cubicBezTo>
                      <a:pt x="23" y="22"/>
                      <a:pt x="11" y="12"/>
                      <a:pt x="0" y="0"/>
                    </a:cubicBezTo>
                  </a:path>
                </a:pathLst>
              </a:custGeom>
              <a:grpFill/>
              <a:ln w="34925" cap="rnd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32"/>
              <p:cNvSpPr/>
              <p:nvPr/>
            </p:nvSpPr>
            <p:spPr bwMode="auto">
              <a:xfrm>
                <a:off x="6521451" y="1582738"/>
                <a:ext cx="14288" cy="74613"/>
              </a:xfrm>
              <a:custGeom>
                <a:avLst/>
                <a:gdLst>
                  <a:gd name="T0" fmla="*/ 4 w 4"/>
                  <a:gd name="T1" fmla="*/ 20 h 20"/>
                  <a:gd name="T2" fmla="*/ 0 w 4"/>
                  <a:gd name="T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" h="20">
                    <a:moveTo>
                      <a:pt x="4" y="20"/>
                    </a:moveTo>
                    <a:cubicBezTo>
                      <a:pt x="2" y="14"/>
                      <a:pt x="2" y="7"/>
                      <a:pt x="0" y="0"/>
                    </a:cubicBezTo>
                  </a:path>
                </a:pathLst>
              </a:custGeom>
              <a:grpFill/>
              <a:ln w="30163" cap="rnd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33"/>
              <p:cNvSpPr/>
              <p:nvPr/>
            </p:nvSpPr>
            <p:spPr bwMode="auto">
              <a:xfrm>
                <a:off x="6326188" y="3568701"/>
                <a:ext cx="44450" cy="60325"/>
              </a:xfrm>
              <a:custGeom>
                <a:avLst/>
                <a:gdLst>
                  <a:gd name="T0" fmla="*/ 0 w 12"/>
                  <a:gd name="T1" fmla="*/ 16 h 16"/>
                  <a:gd name="T2" fmla="*/ 12 w 12"/>
                  <a:gd name="T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" h="16">
                    <a:moveTo>
                      <a:pt x="0" y="16"/>
                    </a:moveTo>
                    <a:cubicBezTo>
                      <a:pt x="5" y="11"/>
                      <a:pt x="8" y="5"/>
                      <a:pt x="12" y="0"/>
                    </a:cubicBezTo>
                  </a:path>
                </a:pathLst>
              </a:custGeom>
              <a:grpFill/>
              <a:ln w="30163" cap="rnd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34"/>
              <p:cNvSpPr/>
              <p:nvPr/>
            </p:nvSpPr>
            <p:spPr bwMode="auto">
              <a:xfrm>
                <a:off x="6672263" y="2335213"/>
                <a:ext cx="150813" cy="74613"/>
              </a:xfrm>
              <a:custGeom>
                <a:avLst/>
                <a:gdLst>
                  <a:gd name="T0" fmla="*/ 0 w 40"/>
                  <a:gd name="T1" fmla="*/ 20 h 20"/>
                  <a:gd name="T2" fmla="*/ 40 w 40"/>
                  <a:gd name="T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0" h="20">
                    <a:moveTo>
                      <a:pt x="0" y="20"/>
                    </a:moveTo>
                    <a:cubicBezTo>
                      <a:pt x="12" y="12"/>
                      <a:pt x="26" y="5"/>
                      <a:pt x="40" y="0"/>
                    </a:cubicBezTo>
                  </a:path>
                </a:pathLst>
              </a:custGeom>
              <a:grpFill/>
              <a:ln w="26988" cap="rnd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35"/>
              <p:cNvSpPr/>
              <p:nvPr/>
            </p:nvSpPr>
            <p:spPr bwMode="auto">
              <a:xfrm>
                <a:off x="7108826" y="3571876"/>
                <a:ext cx="104775" cy="11113"/>
              </a:xfrm>
              <a:custGeom>
                <a:avLst/>
                <a:gdLst>
                  <a:gd name="T0" fmla="*/ 0 w 28"/>
                  <a:gd name="T1" fmla="*/ 3 h 3"/>
                  <a:gd name="T2" fmla="*/ 28 w 28"/>
                  <a:gd name="T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8" h="3">
                    <a:moveTo>
                      <a:pt x="0" y="3"/>
                    </a:moveTo>
                    <a:cubicBezTo>
                      <a:pt x="9" y="0"/>
                      <a:pt x="19" y="0"/>
                      <a:pt x="28" y="3"/>
                    </a:cubicBezTo>
                  </a:path>
                </a:pathLst>
              </a:custGeom>
              <a:grpFill/>
              <a:ln w="30163" cap="rnd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36"/>
              <p:cNvSpPr/>
              <p:nvPr/>
            </p:nvSpPr>
            <p:spPr bwMode="auto">
              <a:xfrm>
                <a:off x="7002463" y="4170363"/>
                <a:ext cx="150813" cy="74613"/>
              </a:xfrm>
              <a:custGeom>
                <a:avLst/>
                <a:gdLst>
                  <a:gd name="T0" fmla="*/ 0 w 40"/>
                  <a:gd name="T1" fmla="*/ 20 h 20"/>
                  <a:gd name="T2" fmla="*/ 40 w 40"/>
                  <a:gd name="T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0" h="20">
                    <a:moveTo>
                      <a:pt x="0" y="20"/>
                    </a:moveTo>
                    <a:cubicBezTo>
                      <a:pt x="14" y="16"/>
                      <a:pt x="27" y="7"/>
                      <a:pt x="40" y="0"/>
                    </a:cubicBezTo>
                  </a:path>
                </a:pathLst>
              </a:custGeom>
              <a:grpFill/>
              <a:ln w="26988" cap="rnd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37"/>
              <p:cNvSpPr/>
              <p:nvPr/>
            </p:nvSpPr>
            <p:spPr bwMode="auto">
              <a:xfrm>
                <a:off x="5422901" y="4065588"/>
                <a:ext cx="14288" cy="30163"/>
              </a:xfrm>
              <a:custGeom>
                <a:avLst/>
                <a:gdLst>
                  <a:gd name="T0" fmla="*/ 0 w 4"/>
                  <a:gd name="T1" fmla="*/ 8 h 8"/>
                  <a:gd name="T2" fmla="*/ 4 w 4"/>
                  <a:gd name="T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" h="8">
                    <a:moveTo>
                      <a:pt x="0" y="8"/>
                    </a:moveTo>
                    <a:cubicBezTo>
                      <a:pt x="1" y="5"/>
                      <a:pt x="2" y="2"/>
                      <a:pt x="4" y="0"/>
                    </a:cubicBezTo>
                  </a:path>
                </a:pathLst>
              </a:custGeom>
              <a:grpFill/>
              <a:ln w="30163" cap="rnd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38"/>
              <p:cNvSpPr/>
              <p:nvPr/>
            </p:nvSpPr>
            <p:spPr bwMode="auto">
              <a:xfrm>
                <a:off x="5392738" y="4997451"/>
                <a:ext cx="2062163" cy="304800"/>
              </a:xfrm>
              <a:custGeom>
                <a:avLst/>
                <a:gdLst>
                  <a:gd name="T0" fmla="*/ 0 w 548"/>
                  <a:gd name="T1" fmla="*/ 60 h 81"/>
                  <a:gd name="T2" fmla="*/ 548 w 548"/>
                  <a:gd name="T3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48" h="81">
                    <a:moveTo>
                      <a:pt x="0" y="60"/>
                    </a:moveTo>
                    <a:cubicBezTo>
                      <a:pt x="137" y="80"/>
                      <a:pt x="456" y="81"/>
                      <a:pt x="548" y="0"/>
                    </a:cubicBezTo>
                  </a:path>
                </a:pathLst>
              </a:custGeom>
              <a:grpFill/>
              <a:ln w="46038" cap="rnd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文本框 96"/>
          <p:cNvSpPr txBox="1"/>
          <p:nvPr/>
        </p:nvSpPr>
        <p:spPr>
          <a:xfrm>
            <a:off x="5085951" y="351684"/>
            <a:ext cx="2020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Solr</a:t>
            </a:r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5" name="直角三角形 174"/>
          <p:cNvSpPr/>
          <p:nvPr/>
        </p:nvSpPr>
        <p:spPr>
          <a:xfrm flipH="1">
            <a:off x="10825052" y="5535165"/>
            <a:ext cx="1366948" cy="1335027"/>
          </a:xfrm>
          <a:prstGeom prst="rtTriangle">
            <a:avLst/>
          </a:prstGeom>
          <a:gradFill>
            <a:gsLst>
              <a:gs pos="0">
                <a:srgbClr val="C00000"/>
              </a:gs>
              <a:gs pos="100000">
                <a:srgbClr val="F25342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4943" y="81645"/>
            <a:ext cx="13654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2" name="组合 141"/>
          <p:cNvGrpSpPr/>
          <p:nvPr/>
        </p:nvGrpSpPr>
        <p:grpSpPr>
          <a:xfrm>
            <a:off x="1884139" y="1697581"/>
            <a:ext cx="2629804" cy="2629804"/>
            <a:chOff x="2130882" y="1552400"/>
            <a:chExt cx="659240" cy="659240"/>
          </a:xfrm>
        </p:grpSpPr>
        <p:sp>
          <p:nvSpPr>
            <p:cNvPr id="143" name="椭圆 142"/>
            <p:cNvSpPr/>
            <p:nvPr/>
          </p:nvSpPr>
          <p:spPr>
            <a:xfrm>
              <a:off x="2130882" y="1552400"/>
              <a:ext cx="659240" cy="659240"/>
            </a:xfrm>
            <a:prstGeom prst="ellipse">
              <a:avLst/>
            </a:prstGeom>
            <a:noFill/>
            <a:ln w="76200">
              <a:solidFill>
                <a:srgbClr val="F25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Freeform 32"/>
            <p:cNvSpPr>
              <a:spLocks noEditPoints="1"/>
            </p:cNvSpPr>
            <p:nvPr/>
          </p:nvSpPr>
          <p:spPr bwMode="auto">
            <a:xfrm>
              <a:off x="2263135" y="1685487"/>
              <a:ext cx="394733" cy="393066"/>
            </a:xfrm>
            <a:custGeom>
              <a:avLst/>
              <a:gdLst>
                <a:gd name="T0" fmla="*/ 424 w 1000"/>
                <a:gd name="T1" fmla="*/ 0 h 996"/>
                <a:gd name="T2" fmla="*/ 580 w 1000"/>
                <a:gd name="T3" fmla="*/ 0 h 996"/>
                <a:gd name="T4" fmla="*/ 580 w 1000"/>
                <a:gd name="T5" fmla="*/ 100 h 996"/>
                <a:gd name="T6" fmla="*/ 720 w 1000"/>
                <a:gd name="T7" fmla="*/ 164 h 996"/>
                <a:gd name="T8" fmla="*/ 760 w 1000"/>
                <a:gd name="T9" fmla="*/ 128 h 996"/>
                <a:gd name="T10" fmla="*/ 796 w 1000"/>
                <a:gd name="T11" fmla="*/ 92 h 996"/>
                <a:gd name="T12" fmla="*/ 856 w 1000"/>
                <a:gd name="T13" fmla="*/ 148 h 996"/>
                <a:gd name="T14" fmla="*/ 908 w 1000"/>
                <a:gd name="T15" fmla="*/ 208 h 996"/>
                <a:gd name="T16" fmla="*/ 836 w 1000"/>
                <a:gd name="T17" fmla="*/ 280 h 996"/>
                <a:gd name="T18" fmla="*/ 896 w 1000"/>
                <a:gd name="T19" fmla="*/ 424 h 996"/>
                <a:gd name="T20" fmla="*/ 1000 w 1000"/>
                <a:gd name="T21" fmla="*/ 424 h 996"/>
                <a:gd name="T22" fmla="*/ 996 w 1000"/>
                <a:gd name="T23" fmla="*/ 580 h 996"/>
                <a:gd name="T24" fmla="*/ 896 w 1000"/>
                <a:gd name="T25" fmla="*/ 580 h 996"/>
                <a:gd name="T26" fmla="*/ 832 w 1000"/>
                <a:gd name="T27" fmla="*/ 720 h 996"/>
                <a:gd name="T28" fmla="*/ 868 w 1000"/>
                <a:gd name="T29" fmla="*/ 760 h 996"/>
                <a:gd name="T30" fmla="*/ 904 w 1000"/>
                <a:gd name="T31" fmla="*/ 796 h 996"/>
                <a:gd name="T32" fmla="*/ 848 w 1000"/>
                <a:gd name="T33" fmla="*/ 856 h 996"/>
                <a:gd name="T34" fmla="*/ 788 w 1000"/>
                <a:gd name="T35" fmla="*/ 908 h 996"/>
                <a:gd name="T36" fmla="*/ 720 w 1000"/>
                <a:gd name="T37" fmla="*/ 836 h 996"/>
                <a:gd name="T38" fmla="*/ 576 w 1000"/>
                <a:gd name="T39" fmla="*/ 892 h 996"/>
                <a:gd name="T40" fmla="*/ 572 w 1000"/>
                <a:gd name="T41" fmla="*/ 996 h 996"/>
                <a:gd name="T42" fmla="*/ 416 w 1000"/>
                <a:gd name="T43" fmla="*/ 996 h 996"/>
                <a:gd name="T44" fmla="*/ 416 w 1000"/>
                <a:gd name="T45" fmla="*/ 896 h 996"/>
                <a:gd name="T46" fmla="*/ 280 w 1000"/>
                <a:gd name="T47" fmla="*/ 832 h 996"/>
                <a:gd name="T48" fmla="*/ 200 w 1000"/>
                <a:gd name="T49" fmla="*/ 904 h 996"/>
                <a:gd name="T50" fmla="*/ 88 w 1000"/>
                <a:gd name="T51" fmla="*/ 788 h 996"/>
                <a:gd name="T52" fmla="*/ 160 w 1000"/>
                <a:gd name="T53" fmla="*/ 720 h 996"/>
                <a:gd name="T54" fmla="*/ 108 w 1000"/>
                <a:gd name="T55" fmla="*/ 580 h 996"/>
                <a:gd name="T56" fmla="*/ 0 w 1000"/>
                <a:gd name="T57" fmla="*/ 572 h 996"/>
                <a:gd name="T58" fmla="*/ 0 w 1000"/>
                <a:gd name="T59" fmla="*/ 416 h 996"/>
                <a:gd name="T60" fmla="*/ 104 w 1000"/>
                <a:gd name="T61" fmla="*/ 416 h 996"/>
                <a:gd name="T62" fmla="*/ 164 w 1000"/>
                <a:gd name="T63" fmla="*/ 276 h 996"/>
                <a:gd name="T64" fmla="*/ 128 w 1000"/>
                <a:gd name="T65" fmla="*/ 236 h 996"/>
                <a:gd name="T66" fmla="*/ 92 w 1000"/>
                <a:gd name="T67" fmla="*/ 200 h 996"/>
                <a:gd name="T68" fmla="*/ 148 w 1000"/>
                <a:gd name="T69" fmla="*/ 144 h 996"/>
                <a:gd name="T70" fmla="*/ 204 w 1000"/>
                <a:gd name="T71" fmla="*/ 88 h 996"/>
                <a:gd name="T72" fmla="*/ 276 w 1000"/>
                <a:gd name="T73" fmla="*/ 160 h 996"/>
                <a:gd name="T74" fmla="*/ 424 w 1000"/>
                <a:gd name="T75" fmla="*/ 100 h 996"/>
                <a:gd name="T76" fmla="*/ 424 w 1000"/>
                <a:gd name="T77" fmla="*/ 0 h 996"/>
                <a:gd name="T78" fmla="*/ 200 w 1000"/>
                <a:gd name="T79" fmla="*/ 544 h 996"/>
                <a:gd name="T80" fmla="*/ 500 w 1000"/>
                <a:gd name="T81" fmla="*/ 800 h 996"/>
                <a:gd name="T82" fmla="*/ 800 w 1000"/>
                <a:gd name="T83" fmla="*/ 496 h 996"/>
                <a:gd name="T84" fmla="*/ 724 w 1000"/>
                <a:gd name="T85" fmla="*/ 300 h 996"/>
                <a:gd name="T86" fmla="*/ 452 w 1000"/>
                <a:gd name="T87" fmla="*/ 204 h 996"/>
                <a:gd name="T88" fmla="*/ 200 w 1000"/>
                <a:gd name="T89" fmla="*/ 544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00" h="996">
                  <a:moveTo>
                    <a:pt x="424" y="0"/>
                  </a:moveTo>
                  <a:cubicBezTo>
                    <a:pt x="476" y="0"/>
                    <a:pt x="528" y="0"/>
                    <a:pt x="580" y="0"/>
                  </a:cubicBezTo>
                  <a:cubicBezTo>
                    <a:pt x="580" y="33"/>
                    <a:pt x="580" y="67"/>
                    <a:pt x="580" y="100"/>
                  </a:cubicBezTo>
                  <a:cubicBezTo>
                    <a:pt x="625" y="123"/>
                    <a:pt x="682" y="134"/>
                    <a:pt x="720" y="164"/>
                  </a:cubicBezTo>
                  <a:cubicBezTo>
                    <a:pt x="738" y="159"/>
                    <a:pt x="745" y="143"/>
                    <a:pt x="760" y="128"/>
                  </a:cubicBezTo>
                  <a:cubicBezTo>
                    <a:pt x="766" y="122"/>
                    <a:pt x="790" y="92"/>
                    <a:pt x="796" y="92"/>
                  </a:cubicBezTo>
                  <a:cubicBezTo>
                    <a:pt x="808" y="91"/>
                    <a:pt x="843" y="135"/>
                    <a:pt x="856" y="148"/>
                  </a:cubicBezTo>
                  <a:cubicBezTo>
                    <a:pt x="877" y="169"/>
                    <a:pt x="896" y="188"/>
                    <a:pt x="908" y="208"/>
                  </a:cubicBezTo>
                  <a:cubicBezTo>
                    <a:pt x="882" y="230"/>
                    <a:pt x="858" y="254"/>
                    <a:pt x="836" y="280"/>
                  </a:cubicBezTo>
                  <a:cubicBezTo>
                    <a:pt x="863" y="321"/>
                    <a:pt x="879" y="373"/>
                    <a:pt x="896" y="424"/>
                  </a:cubicBezTo>
                  <a:cubicBezTo>
                    <a:pt x="931" y="424"/>
                    <a:pt x="965" y="424"/>
                    <a:pt x="1000" y="424"/>
                  </a:cubicBezTo>
                  <a:cubicBezTo>
                    <a:pt x="991" y="468"/>
                    <a:pt x="998" y="529"/>
                    <a:pt x="996" y="580"/>
                  </a:cubicBezTo>
                  <a:cubicBezTo>
                    <a:pt x="963" y="580"/>
                    <a:pt x="929" y="580"/>
                    <a:pt x="896" y="580"/>
                  </a:cubicBezTo>
                  <a:cubicBezTo>
                    <a:pt x="875" y="627"/>
                    <a:pt x="863" y="683"/>
                    <a:pt x="832" y="720"/>
                  </a:cubicBezTo>
                  <a:cubicBezTo>
                    <a:pt x="837" y="738"/>
                    <a:pt x="853" y="745"/>
                    <a:pt x="868" y="760"/>
                  </a:cubicBezTo>
                  <a:cubicBezTo>
                    <a:pt x="874" y="766"/>
                    <a:pt x="904" y="790"/>
                    <a:pt x="904" y="796"/>
                  </a:cubicBezTo>
                  <a:cubicBezTo>
                    <a:pt x="904" y="808"/>
                    <a:pt x="860" y="843"/>
                    <a:pt x="848" y="856"/>
                  </a:cubicBezTo>
                  <a:cubicBezTo>
                    <a:pt x="827" y="877"/>
                    <a:pt x="808" y="896"/>
                    <a:pt x="788" y="908"/>
                  </a:cubicBezTo>
                  <a:cubicBezTo>
                    <a:pt x="767" y="882"/>
                    <a:pt x="741" y="861"/>
                    <a:pt x="720" y="836"/>
                  </a:cubicBezTo>
                  <a:cubicBezTo>
                    <a:pt x="675" y="858"/>
                    <a:pt x="632" y="882"/>
                    <a:pt x="576" y="892"/>
                  </a:cubicBezTo>
                  <a:cubicBezTo>
                    <a:pt x="575" y="927"/>
                    <a:pt x="571" y="946"/>
                    <a:pt x="572" y="996"/>
                  </a:cubicBezTo>
                  <a:cubicBezTo>
                    <a:pt x="520" y="996"/>
                    <a:pt x="468" y="996"/>
                    <a:pt x="416" y="996"/>
                  </a:cubicBezTo>
                  <a:cubicBezTo>
                    <a:pt x="416" y="963"/>
                    <a:pt x="416" y="929"/>
                    <a:pt x="416" y="896"/>
                  </a:cubicBezTo>
                  <a:cubicBezTo>
                    <a:pt x="371" y="874"/>
                    <a:pt x="313" y="865"/>
                    <a:pt x="280" y="832"/>
                  </a:cubicBezTo>
                  <a:cubicBezTo>
                    <a:pt x="249" y="852"/>
                    <a:pt x="226" y="879"/>
                    <a:pt x="200" y="904"/>
                  </a:cubicBezTo>
                  <a:cubicBezTo>
                    <a:pt x="162" y="866"/>
                    <a:pt x="120" y="832"/>
                    <a:pt x="88" y="788"/>
                  </a:cubicBezTo>
                  <a:cubicBezTo>
                    <a:pt x="114" y="767"/>
                    <a:pt x="139" y="745"/>
                    <a:pt x="160" y="720"/>
                  </a:cubicBezTo>
                  <a:cubicBezTo>
                    <a:pt x="141" y="675"/>
                    <a:pt x="114" y="638"/>
                    <a:pt x="108" y="580"/>
                  </a:cubicBezTo>
                  <a:cubicBezTo>
                    <a:pt x="72" y="571"/>
                    <a:pt x="47" y="572"/>
                    <a:pt x="0" y="572"/>
                  </a:cubicBezTo>
                  <a:cubicBezTo>
                    <a:pt x="0" y="520"/>
                    <a:pt x="0" y="468"/>
                    <a:pt x="0" y="416"/>
                  </a:cubicBezTo>
                  <a:cubicBezTo>
                    <a:pt x="35" y="416"/>
                    <a:pt x="69" y="416"/>
                    <a:pt x="104" y="416"/>
                  </a:cubicBezTo>
                  <a:cubicBezTo>
                    <a:pt x="119" y="364"/>
                    <a:pt x="138" y="317"/>
                    <a:pt x="164" y="276"/>
                  </a:cubicBezTo>
                  <a:cubicBezTo>
                    <a:pt x="159" y="258"/>
                    <a:pt x="143" y="251"/>
                    <a:pt x="128" y="236"/>
                  </a:cubicBezTo>
                  <a:cubicBezTo>
                    <a:pt x="122" y="230"/>
                    <a:pt x="92" y="206"/>
                    <a:pt x="92" y="200"/>
                  </a:cubicBezTo>
                  <a:cubicBezTo>
                    <a:pt x="91" y="185"/>
                    <a:pt x="136" y="156"/>
                    <a:pt x="148" y="144"/>
                  </a:cubicBezTo>
                  <a:cubicBezTo>
                    <a:pt x="170" y="122"/>
                    <a:pt x="186" y="103"/>
                    <a:pt x="204" y="88"/>
                  </a:cubicBezTo>
                  <a:cubicBezTo>
                    <a:pt x="231" y="109"/>
                    <a:pt x="251" y="137"/>
                    <a:pt x="276" y="160"/>
                  </a:cubicBezTo>
                  <a:cubicBezTo>
                    <a:pt x="323" y="137"/>
                    <a:pt x="372" y="117"/>
                    <a:pt x="424" y="100"/>
                  </a:cubicBezTo>
                  <a:cubicBezTo>
                    <a:pt x="424" y="67"/>
                    <a:pt x="424" y="33"/>
                    <a:pt x="424" y="0"/>
                  </a:cubicBezTo>
                  <a:close/>
                  <a:moveTo>
                    <a:pt x="200" y="544"/>
                  </a:moveTo>
                  <a:cubicBezTo>
                    <a:pt x="216" y="683"/>
                    <a:pt x="348" y="800"/>
                    <a:pt x="500" y="800"/>
                  </a:cubicBezTo>
                  <a:cubicBezTo>
                    <a:pt x="650" y="800"/>
                    <a:pt x="802" y="681"/>
                    <a:pt x="800" y="496"/>
                  </a:cubicBezTo>
                  <a:cubicBezTo>
                    <a:pt x="799" y="430"/>
                    <a:pt x="760" y="341"/>
                    <a:pt x="724" y="300"/>
                  </a:cubicBezTo>
                  <a:cubicBezTo>
                    <a:pt x="675" y="245"/>
                    <a:pt x="576" y="187"/>
                    <a:pt x="452" y="204"/>
                  </a:cubicBezTo>
                  <a:cubicBezTo>
                    <a:pt x="302" y="225"/>
                    <a:pt x="178" y="356"/>
                    <a:pt x="200" y="544"/>
                  </a:cubicBezTo>
                  <a:close/>
                </a:path>
              </a:pathLst>
            </a:custGeom>
            <a:solidFill>
              <a:srgbClr val="F253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5" name="矩形 144"/>
          <p:cNvSpPr/>
          <p:nvPr/>
        </p:nvSpPr>
        <p:spPr>
          <a:xfrm>
            <a:off x="2416552" y="4588361"/>
            <a:ext cx="1557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25342"/>
                </a:solidFill>
                <a:latin typeface="微软雅黑" pitchFamily="34" charset="-122"/>
                <a:ea typeface="微软雅黑" pitchFamily="34" charset="-122"/>
              </a:rPr>
              <a:t>跟上教程即可</a:t>
            </a:r>
            <a:endParaRPr lang="zh-CN" altLang="en-US" dirty="0">
              <a:solidFill>
                <a:srgbClr val="F2534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715000" y="2449286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Linux </a:t>
            </a:r>
            <a:r>
              <a:rPr lang="en-US" altLang="zh-CN" dirty="0" err="1" smtClean="0"/>
              <a:t>solr</a:t>
            </a:r>
            <a:r>
              <a:rPr lang="zh-CN" altLang="en-US" dirty="0" smtClean="0"/>
              <a:t>安装教程：</a:t>
            </a:r>
            <a:r>
              <a:rPr lang="zh-CN" altLang="en-US" dirty="0" smtClean="0">
                <a:hlinkClick r:id="rId3"/>
              </a:rPr>
              <a:t>链接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11486" y="595086"/>
            <a:ext cx="3405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Solr</a:t>
            </a:r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分享</a:t>
            </a:r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353841" y="2119086"/>
            <a:ext cx="1001485" cy="100148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836673" y="2119086"/>
            <a:ext cx="1001485" cy="100148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9319506" y="2119086"/>
            <a:ext cx="1001485" cy="100148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11"/>
          <p:cNvSpPr>
            <a:spLocks noEditPoints="1"/>
          </p:cNvSpPr>
          <p:nvPr/>
        </p:nvSpPr>
        <p:spPr bwMode="auto">
          <a:xfrm>
            <a:off x="4695044" y="2358310"/>
            <a:ext cx="319079" cy="523037"/>
          </a:xfrm>
          <a:custGeom>
            <a:avLst/>
            <a:gdLst>
              <a:gd name="T0" fmla="*/ 282 w 618"/>
              <a:gd name="T1" fmla="*/ 19 h 1016"/>
              <a:gd name="T2" fmla="*/ 594 w 618"/>
              <a:gd name="T3" fmla="*/ 343 h 1016"/>
              <a:gd name="T4" fmla="*/ 522 w 618"/>
              <a:gd name="T5" fmla="*/ 511 h 1016"/>
              <a:gd name="T6" fmla="*/ 346 w 618"/>
              <a:gd name="T7" fmla="*/ 931 h 1016"/>
              <a:gd name="T8" fmla="*/ 314 w 618"/>
              <a:gd name="T9" fmla="*/ 1015 h 1016"/>
              <a:gd name="T10" fmla="*/ 282 w 618"/>
              <a:gd name="T11" fmla="*/ 923 h 1016"/>
              <a:gd name="T12" fmla="*/ 98 w 618"/>
              <a:gd name="T13" fmla="*/ 507 h 1016"/>
              <a:gd name="T14" fmla="*/ 54 w 618"/>
              <a:gd name="T15" fmla="*/ 175 h 1016"/>
              <a:gd name="T16" fmla="*/ 282 w 618"/>
              <a:gd name="T17" fmla="*/ 19 h 1016"/>
              <a:gd name="T18" fmla="*/ 274 w 618"/>
              <a:gd name="T19" fmla="*/ 415 h 1016"/>
              <a:gd name="T20" fmla="*/ 406 w 618"/>
              <a:gd name="T21" fmla="*/ 215 h 1016"/>
              <a:gd name="T22" fmla="*/ 282 w 618"/>
              <a:gd name="T23" fmla="*/ 183 h 1016"/>
              <a:gd name="T24" fmla="*/ 274 w 618"/>
              <a:gd name="T25" fmla="*/ 415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18" h="1016">
                <a:moveTo>
                  <a:pt x="282" y="19"/>
                </a:moveTo>
                <a:cubicBezTo>
                  <a:pt x="451" y="0"/>
                  <a:pt x="618" y="128"/>
                  <a:pt x="594" y="343"/>
                </a:cubicBezTo>
                <a:cubicBezTo>
                  <a:pt x="586" y="418"/>
                  <a:pt x="551" y="463"/>
                  <a:pt x="522" y="511"/>
                </a:cubicBezTo>
                <a:cubicBezTo>
                  <a:pt x="449" y="631"/>
                  <a:pt x="375" y="750"/>
                  <a:pt x="346" y="931"/>
                </a:cubicBezTo>
                <a:cubicBezTo>
                  <a:pt x="343" y="950"/>
                  <a:pt x="347" y="1014"/>
                  <a:pt x="314" y="1015"/>
                </a:cubicBezTo>
                <a:cubicBezTo>
                  <a:pt x="278" y="1016"/>
                  <a:pt x="288" y="958"/>
                  <a:pt x="282" y="923"/>
                </a:cubicBezTo>
                <a:cubicBezTo>
                  <a:pt x="254" y="749"/>
                  <a:pt x="171" y="631"/>
                  <a:pt x="98" y="507"/>
                </a:cubicBezTo>
                <a:cubicBezTo>
                  <a:pt x="50" y="424"/>
                  <a:pt x="0" y="290"/>
                  <a:pt x="54" y="175"/>
                </a:cubicBezTo>
                <a:cubicBezTo>
                  <a:pt x="94" y="91"/>
                  <a:pt x="178" y="31"/>
                  <a:pt x="282" y="19"/>
                </a:cubicBezTo>
                <a:close/>
                <a:moveTo>
                  <a:pt x="274" y="415"/>
                </a:moveTo>
                <a:cubicBezTo>
                  <a:pt x="413" y="452"/>
                  <a:pt x="480" y="296"/>
                  <a:pt x="406" y="215"/>
                </a:cubicBezTo>
                <a:cubicBezTo>
                  <a:pt x="378" y="185"/>
                  <a:pt x="324" y="174"/>
                  <a:pt x="282" y="183"/>
                </a:cubicBezTo>
                <a:cubicBezTo>
                  <a:pt x="154" y="211"/>
                  <a:pt x="173" y="388"/>
                  <a:pt x="274" y="41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7143358" y="2406233"/>
            <a:ext cx="388114" cy="427190"/>
            <a:chOff x="4703763" y="1868488"/>
            <a:chExt cx="2790825" cy="3071812"/>
          </a:xfrm>
          <a:solidFill>
            <a:schemeClr val="bg1"/>
          </a:solidFill>
        </p:grpSpPr>
        <p:sp>
          <p:nvSpPr>
            <p:cNvPr id="28" name="Freeform 15"/>
            <p:cNvSpPr/>
            <p:nvPr/>
          </p:nvSpPr>
          <p:spPr bwMode="auto">
            <a:xfrm>
              <a:off x="5389563" y="1868488"/>
              <a:ext cx="1635125" cy="1852613"/>
            </a:xfrm>
            <a:custGeom>
              <a:avLst/>
              <a:gdLst>
                <a:gd name="T0" fmla="*/ 202 w 434"/>
                <a:gd name="T1" fmla="*/ 16 h 492"/>
                <a:gd name="T2" fmla="*/ 430 w 434"/>
                <a:gd name="T3" fmla="*/ 228 h 492"/>
                <a:gd name="T4" fmla="*/ 166 w 434"/>
                <a:gd name="T5" fmla="*/ 436 h 492"/>
                <a:gd name="T6" fmla="*/ 70 w 434"/>
                <a:gd name="T7" fmla="*/ 96 h 492"/>
                <a:gd name="T8" fmla="*/ 202 w 434"/>
                <a:gd name="T9" fmla="*/ 16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4" h="492">
                  <a:moveTo>
                    <a:pt x="202" y="16"/>
                  </a:moveTo>
                  <a:cubicBezTo>
                    <a:pt x="329" y="0"/>
                    <a:pt x="426" y="105"/>
                    <a:pt x="430" y="228"/>
                  </a:cubicBezTo>
                  <a:cubicBezTo>
                    <a:pt x="434" y="373"/>
                    <a:pt x="308" y="492"/>
                    <a:pt x="166" y="436"/>
                  </a:cubicBezTo>
                  <a:cubicBezTo>
                    <a:pt x="42" y="387"/>
                    <a:pt x="0" y="203"/>
                    <a:pt x="70" y="96"/>
                  </a:cubicBezTo>
                  <a:cubicBezTo>
                    <a:pt x="97" y="55"/>
                    <a:pt x="140" y="24"/>
                    <a:pt x="20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6"/>
            <p:cNvSpPr/>
            <p:nvPr/>
          </p:nvSpPr>
          <p:spPr bwMode="auto">
            <a:xfrm>
              <a:off x="4703763" y="3638550"/>
              <a:ext cx="2790825" cy="1301750"/>
            </a:xfrm>
            <a:custGeom>
              <a:avLst/>
              <a:gdLst>
                <a:gd name="T0" fmla="*/ 740 w 741"/>
                <a:gd name="T1" fmla="*/ 346 h 346"/>
                <a:gd name="T2" fmla="*/ 0 w 741"/>
                <a:gd name="T3" fmla="*/ 346 h 346"/>
                <a:gd name="T4" fmla="*/ 172 w 741"/>
                <a:gd name="T5" fmla="*/ 6 h 346"/>
                <a:gd name="T6" fmla="*/ 224 w 741"/>
                <a:gd name="T7" fmla="*/ 2 h 346"/>
                <a:gd name="T8" fmla="*/ 460 w 741"/>
                <a:gd name="T9" fmla="*/ 86 h 346"/>
                <a:gd name="T10" fmla="*/ 532 w 741"/>
                <a:gd name="T11" fmla="*/ 54 h 346"/>
                <a:gd name="T12" fmla="*/ 592 w 741"/>
                <a:gd name="T13" fmla="*/ 14 h 346"/>
                <a:gd name="T14" fmla="*/ 700 w 741"/>
                <a:gd name="T15" fmla="*/ 146 h 346"/>
                <a:gd name="T16" fmla="*/ 740 w 741"/>
                <a:gd name="T17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1" h="346">
                  <a:moveTo>
                    <a:pt x="740" y="346"/>
                  </a:moveTo>
                  <a:cubicBezTo>
                    <a:pt x="493" y="346"/>
                    <a:pt x="247" y="346"/>
                    <a:pt x="0" y="346"/>
                  </a:cubicBezTo>
                  <a:cubicBezTo>
                    <a:pt x="14" y="192"/>
                    <a:pt x="52" y="47"/>
                    <a:pt x="172" y="6"/>
                  </a:cubicBezTo>
                  <a:cubicBezTo>
                    <a:pt x="180" y="3"/>
                    <a:pt x="206" y="0"/>
                    <a:pt x="224" y="2"/>
                  </a:cubicBezTo>
                  <a:cubicBezTo>
                    <a:pt x="309" y="13"/>
                    <a:pt x="377" y="92"/>
                    <a:pt x="460" y="86"/>
                  </a:cubicBezTo>
                  <a:cubicBezTo>
                    <a:pt x="484" y="84"/>
                    <a:pt x="512" y="68"/>
                    <a:pt x="532" y="54"/>
                  </a:cubicBezTo>
                  <a:cubicBezTo>
                    <a:pt x="553" y="39"/>
                    <a:pt x="573" y="14"/>
                    <a:pt x="592" y="14"/>
                  </a:cubicBezTo>
                  <a:cubicBezTo>
                    <a:pt x="638" y="14"/>
                    <a:pt x="684" y="110"/>
                    <a:pt x="700" y="146"/>
                  </a:cubicBezTo>
                  <a:cubicBezTo>
                    <a:pt x="726" y="207"/>
                    <a:pt x="741" y="281"/>
                    <a:pt x="740" y="3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9601205" y="2346840"/>
            <a:ext cx="438086" cy="545976"/>
            <a:chOff x="4706938" y="1582738"/>
            <a:chExt cx="2984501" cy="3719513"/>
          </a:xfrm>
          <a:solidFill>
            <a:schemeClr val="bg1">
              <a:lumMod val="50000"/>
            </a:schemeClr>
          </a:solidFill>
        </p:grpSpPr>
        <p:sp>
          <p:nvSpPr>
            <p:cNvPr id="39" name="Freeform 25"/>
            <p:cNvSpPr/>
            <p:nvPr/>
          </p:nvSpPr>
          <p:spPr bwMode="auto">
            <a:xfrm>
              <a:off x="7131051" y="3560763"/>
              <a:ext cx="560388" cy="631825"/>
            </a:xfrm>
            <a:custGeom>
              <a:avLst/>
              <a:gdLst>
                <a:gd name="T0" fmla="*/ 0 w 149"/>
                <a:gd name="T1" fmla="*/ 160 h 168"/>
                <a:gd name="T2" fmla="*/ 16 w 149"/>
                <a:gd name="T3" fmla="*/ 8 h 168"/>
                <a:gd name="T4" fmla="*/ 22 w 149"/>
                <a:gd name="T5" fmla="*/ 6 h 168"/>
                <a:gd name="T6" fmla="*/ 20 w 149"/>
                <a:gd name="T7" fmla="*/ 0 h 168"/>
                <a:gd name="T8" fmla="*/ 4 w 149"/>
                <a:gd name="T9" fmla="*/ 168 h 168"/>
                <a:gd name="T10" fmla="*/ 6 w 149"/>
                <a:gd name="T11" fmla="*/ 162 h 168"/>
                <a:gd name="T12" fmla="*/ 0 w 149"/>
                <a:gd name="T13" fmla="*/ 16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68">
                  <a:moveTo>
                    <a:pt x="0" y="160"/>
                  </a:moveTo>
                  <a:cubicBezTo>
                    <a:pt x="51" y="137"/>
                    <a:pt x="90" y="35"/>
                    <a:pt x="16" y="8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9" y="10"/>
                    <a:pt x="86" y="160"/>
                    <a:pt x="4" y="168"/>
                  </a:cubicBezTo>
                  <a:cubicBezTo>
                    <a:pt x="6" y="162"/>
                    <a:pt x="6" y="162"/>
                    <a:pt x="6" y="162"/>
                  </a:cubicBezTo>
                  <a:lnTo>
                    <a:pt x="0" y="16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4706938" y="1582738"/>
              <a:ext cx="2747963" cy="3719513"/>
              <a:chOff x="4706938" y="1582738"/>
              <a:chExt cx="2747963" cy="3719513"/>
            </a:xfrm>
            <a:grpFill/>
          </p:grpSpPr>
          <p:sp>
            <p:nvSpPr>
              <p:cNvPr id="34" name="Freeform 20"/>
              <p:cNvSpPr/>
              <p:nvPr/>
            </p:nvSpPr>
            <p:spPr bwMode="auto">
              <a:xfrm>
                <a:off x="5008563" y="3651251"/>
                <a:ext cx="1504950" cy="312738"/>
              </a:xfrm>
              <a:custGeom>
                <a:avLst/>
                <a:gdLst>
                  <a:gd name="T0" fmla="*/ 88 w 400"/>
                  <a:gd name="T1" fmla="*/ 8 h 83"/>
                  <a:gd name="T2" fmla="*/ 68 w 400"/>
                  <a:gd name="T3" fmla="*/ 28 h 83"/>
                  <a:gd name="T4" fmla="*/ 396 w 400"/>
                  <a:gd name="T5" fmla="*/ 40 h 83"/>
                  <a:gd name="T6" fmla="*/ 394 w 400"/>
                  <a:gd name="T7" fmla="*/ 47 h 83"/>
                  <a:gd name="T8" fmla="*/ 400 w 400"/>
                  <a:gd name="T9" fmla="*/ 52 h 83"/>
                  <a:gd name="T10" fmla="*/ 0 w 400"/>
                  <a:gd name="T11" fmla="*/ 40 h 83"/>
                  <a:gd name="T12" fmla="*/ 84 w 400"/>
                  <a:gd name="T13" fmla="*/ 0 h 83"/>
                  <a:gd name="T14" fmla="*/ 82 w 400"/>
                  <a:gd name="T15" fmla="*/ 6 h 83"/>
                  <a:gd name="T16" fmla="*/ 88 w 400"/>
                  <a:gd name="T17" fmla="*/ 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83">
                    <a:moveTo>
                      <a:pt x="88" y="8"/>
                    </a:moveTo>
                    <a:cubicBezTo>
                      <a:pt x="82" y="15"/>
                      <a:pt x="71" y="18"/>
                      <a:pt x="68" y="28"/>
                    </a:cubicBezTo>
                    <a:cubicBezTo>
                      <a:pt x="144" y="69"/>
                      <a:pt x="298" y="41"/>
                      <a:pt x="396" y="40"/>
                    </a:cubicBezTo>
                    <a:cubicBezTo>
                      <a:pt x="394" y="47"/>
                      <a:pt x="394" y="47"/>
                      <a:pt x="394" y="47"/>
                    </a:cubicBezTo>
                    <a:cubicBezTo>
                      <a:pt x="400" y="52"/>
                      <a:pt x="400" y="52"/>
                      <a:pt x="400" y="52"/>
                    </a:cubicBezTo>
                    <a:cubicBezTo>
                      <a:pt x="287" y="72"/>
                      <a:pt x="96" y="83"/>
                      <a:pt x="0" y="40"/>
                    </a:cubicBezTo>
                    <a:cubicBezTo>
                      <a:pt x="17" y="16"/>
                      <a:pt x="51" y="8"/>
                      <a:pt x="84" y="0"/>
                    </a:cubicBezTo>
                    <a:cubicBezTo>
                      <a:pt x="82" y="6"/>
                      <a:pt x="82" y="6"/>
                      <a:pt x="82" y="6"/>
                    </a:cubicBezTo>
                    <a:lnTo>
                      <a:pt x="88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5429251" y="4464051"/>
                <a:ext cx="1235075" cy="349250"/>
              </a:xfrm>
              <a:custGeom>
                <a:avLst/>
                <a:gdLst>
                  <a:gd name="T0" fmla="*/ 328 w 328"/>
                  <a:gd name="T1" fmla="*/ 40 h 93"/>
                  <a:gd name="T2" fmla="*/ 0 w 328"/>
                  <a:gd name="T3" fmla="*/ 28 h 93"/>
                  <a:gd name="T4" fmla="*/ 28 w 328"/>
                  <a:gd name="T5" fmla="*/ 0 h 93"/>
                  <a:gd name="T6" fmla="*/ 152 w 328"/>
                  <a:gd name="T7" fmla="*/ 32 h 93"/>
                  <a:gd name="T8" fmla="*/ 216 w 328"/>
                  <a:gd name="T9" fmla="*/ 28 h 93"/>
                  <a:gd name="T10" fmla="*/ 328 w 328"/>
                  <a:gd name="T11" fmla="*/ 4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8" h="93">
                    <a:moveTo>
                      <a:pt x="328" y="40"/>
                    </a:moveTo>
                    <a:cubicBezTo>
                      <a:pt x="248" y="79"/>
                      <a:pt x="61" y="93"/>
                      <a:pt x="0" y="28"/>
                    </a:cubicBezTo>
                    <a:cubicBezTo>
                      <a:pt x="1" y="10"/>
                      <a:pt x="16" y="7"/>
                      <a:pt x="28" y="0"/>
                    </a:cubicBezTo>
                    <a:cubicBezTo>
                      <a:pt x="53" y="32"/>
                      <a:pt x="103" y="32"/>
                      <a:pt x="152" y="32"/>
                    </a:cubicBezTo>
                    <a:cubicBezTo>
                      <a:pt x="171" y="32"/>
                      <a:pt x="196" y="30"/>
                      <a:pt x="216" y="28"/>
                    </a:cubicBezTo>
                    <a:cubicBezTo>
                      <a:pt x="262" y="23"/>
                      <a:pt x="296" y="10"/>
                      <a:pt x="328" y="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06938" y="4779963"/>
                <a:ext cx="2032000" cy="330200"/>
              </a:xfrm>
              <a:custGeom>
                <a:avLst/>
                <a:gdLst>
                  <a:gd name="T0" fmla="*/ 68 w 540"/>
                  <a:gd name="T1" fmla="*/ 8 h 88"/>
                  <a:gd name="T2" fmla="*/ 144 w 540"/>
                  <a:gd name="T3" fmla="*/ 52 h 88"/>
                  <a:gd name="T4" fmla="*/ 536 w 540"/>
                  <a:gd name="T5" fmla="*/ 56 h 88"/>
                  <a:gd name="T6" fmla="*/ 534 w 540"/>
                  <a:gd name="T7" fmla="*/ 63 h 88"/>
                  <a:gd name="T8" fmla="*/ 540 w 540"/>
                  <a:gd name="T9" fmla="*/ 68 h 88"/>
                  <a:gd name="T10" fmla="*/ 268 w 540"/>
                  <a:gd name="T11" fmla="*/ 84 h 88"/>
                  <a:gd name="T12" fmla="*/ 0 w 540"/>
                  <a:gd name="T13" fmla="*/ 44 h 88"/>
                  <a:gd name="T14" fmla="*/ 64 w 540"/>
                  <a:gd name="T15" fmla="*/ 0 h 88"/>
                  <a:gd name="T16" fmla="*/ 62 w 540"/>
                  <a:gd name="T17" fmla="*/ 6 h 88"/>
                  <a:gd name="T18" fmla="*/ 68 w 540"/>
                  <a:gd name="T19" fmla="*/ 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0" h="88">
                    <a:moveTo>
                      <a:pt x="68" y="8"/>
                    </a:moveTo>
                    <a:cubicBezTo>
                      <a:pt x="37" y="39"/>
                      <a:pt x="107" y="46"/>
                      <a:pt x="144" y="52"/>
                    </a:cubicBezTo>
                    <a:cubicBezTo>
                      <a:pt x="252" y="69"/>
                      <a:pt x="422" y="66"/>
                      <a:pt x="536" y="56"/>
                    </a:cubicBezTo>
                    <a:cubicBezTo>
                      <a:pt x="534" y="63"/>
                      <a:pt x="534" y="63"/>
                      <a:pt x="534" y="63"/>
                    </a:cubicBezTo>
                    <a:cubicBezTo>
                      <a:pt x="540" y="68"/>
                      <a:pt x="540" y="68"/>
                      <a:pt x="540" y="68"/>
                    </a:cubicBezTo>
                    <a:cubicBezTo>
                      <a:pt x="460" y="86"/>
                      <a:pt x="363" y="88"/>
                      <a:pt x="268" y="84"/>
                    </a:cubicBezTo>
                    <a:cubicBezTo>
                      <a:pt x="171" y="79"/>
                      <a:pt x="68" y="80"/>
                      <a:pt x="0" y="44"/>
                    </a:cubicBezTo>
                    <a:cubicBezTo>
                      <a:pt x="8" y="16"/>
                      <a:pt x="37" y="8"/>
                      <a:pt x="64" y="0"/>
                    </a:cubicBezTo>
                    <a:cubicBezTo>
                      <a:pt x="62" y="6"/>
                      <a:pt x="62" y="6"/>
                      <a:pt x="62" y="6"/>
                    </a:cubicBezTo>
                    <a:lnTo>
                      <a:pt x="68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489576" y="1635126"/>
                <a:ext cx="1133475" cy="1744663"/>
              </a:xfrm>
              <a:custGeom>
                <a:avLst/>
                <a:gdLst>
                  <a:gd name="T0" fmla="*/ 280 w 301"/>
                  <a:gd name="T1" fmla="*/ 0 h 464"/>
                  <a:gd name="T2" fmla="*/ 244 w 301"/>
                  <a:gd name="T3" fmla="*/ 152 h 464"/>
                  <a:gd name="T4" fmla="*/ 112 w 301"/>
                  <a:gd name="T5" fmla="*/ 272 h 464"/>
                  <a:gd name="T6" fmla="*/ 80 w 301"/>
                  <a:gd name="T7" fmla="*/ 336 h 464"/>
                  <a:gd name="T8" fmla="*/ 120 w 301"/>
                  <a:gd name="T9" fmla="*/ 456 h 464"/>
                  <a:gd name="T10" fmla="*/ 114 w 301"/>
                  <a:gd name="T11" fmla="*/ 458 h 464"/>
                  <a:gd name="T12" fmla="*/ 112 w 301"/>
                  <a:gd name="T13" fmla="*/ 464 h 464"/>
                  <a:gd name="T14" fmla="*/ 68 w 301"/>
                  <a:gd name="T15" fmla="*/ 256 h 464"/>
                  <a:gd name="T16" fmla="*/ 272 w 301"/>
                  <a:gd name="T17" fmla="*/ 4 h 464"/>
                  <a:gd name="T18" fmla="*/ 278 w 301"/>
                  <a:gd name="T19" fmla="*/ 6 h 464"/>
                  <a:gd name="T20" fmla="*/ 280 w 301"/>
                  <a:gd name="T21" fmla="*/ 0 h 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1" h="464">
                    <a:moveTo>
                      <a:pt x="280" y="0"/>
                    </a:moveTo>
                    <a:cubicBezTo>
                      <a:pt x="301" y="54"/>
                      <a:pt x="274" y="114"/>
                      <a:pt x="244" y="152"/>
                    </a:cubicBezTo>
                    <a:cubicBezTo>
                      <a:pt x="207" y="199"/>
                      <a:pt x="146" y="229"/>
                      <a:pt x="112" y="272"/>
                    </a:cubicBezTo>
                    <a:cubicBezTo>
                      <a:pt x="99" y="288"/>
                      <a:pt x="83" y="316"/>
                      <a:pt x="80" y="336"/>
                    </a:cubicBezTo>
                    <a:cubicBezTo>
                      <a:pt x="72" y="392"/>
                      <a:pt x="103" y="415"/>
                      <a:pt x="120" y="456"/>
                    </a:cubicBezTo>
                    <a:cubicBezTo>
                      <a:pt x="114" y="458"/>
                      <a:pt x="114" y="458"/>
                      <a:pt x="114" y="458"/>
                    </a:cubicBezTo>
                    <a:cubicBezTo>
                      <a:pt x="112" y="464"/>
                      <a:pt x="112" y="464"/>
                      <a:pt x="112" y="464"/>
                    </a:cubicBezTo>
                    <a:cubicBezTo>
                      <a:pt x="54" y="413"/>
                      <a:pt x="0" y="333"/>
                      <a:pt x="68" y="256"/>
                    </a:cubicBezTo>
                    <a:cubicBezTo>
                      <a:pt x="132" y="184"/>
                      <a:pt x="274" y="135"/>
                      <a:pt x="272" y="4"/>
                    </a:cubicBezTo>
                    <a:cubicBezTo>
                      <a:pt x="278" y="6"/>
                      <a:pt x="278" y="6"/>
                      <a:pt x="278" y="6"/>
                    </a:cubicBezTo>
                    <a:lnTo>
                      <a:pt x="28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6024563" y="2387601"/>
                <a:ext cx="669925" cy="1203325"/>
              </a:xfrm>
              <a:custGeom>
                <a:avLst/>
                <a:gdLst>
                  <a:gd name="T0" fmla="*/ 178 w 178"/>
                  <a:gd name="T1" fmla="*/ 8 h 320"/>
                  <a:gd name="T2" fmla="*/ 78 w 178"/>
                  <a:gd name="T3" fmla="*/ 112 h 320"/>
                  <a:gd name="T4" fmla="*/ 134 w 178"/>
                  <a:gd name="T5" fmla="*/ 260 h 320"/>
                  <a:gd name="T6" fmla="*/ 94 w 178"/>
                  <a:gd name="T7" fmla="*/ 320 h 320"/>
                  <a:gd name="T8" fmla="*/ 92 w 178"/>
                  <a:gd name="T9" fmla="*/ 314 h 320"/>
                  <a:gd name="T10" fmla="*/ 86 w 178"/>
                  <a:gd name="T11" fmla="*/ 312 h 320"/>
                  <a:gd name="T12" fmla="*/ 30 w 178"/>
                  <a:gd name="T13" fmla="*/ 184 h 320"/>
                  <a:gd name="T14" fmla="*/ 174 w 178"/>
                  <a:gd name="T15" fmla="*/ 0 h 320"/>
                  <a:gd name="T16" fmla="*/ 172 w 178"/>
                  <a:gd name="T17" fmla="*/ 6 h 320"/>
                  <a:gd name="T18" fmla="*/ 178 w 178"/>
                  <a:gd name="T19" fmla="*/ 8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8" h="320">
                    <a:moveTo>
                      <a:pt x="178" y="8"/>
                    </a:moveTo>
                    <a:cubicBezTo>
                      <a:pt x="140" y="47"/>
                      <a:pt x="86" y="60"/>
                      <a:pt x="78" y="112"/>
                    </a:cubicBezTo>
                    <a:cubicBezTo>
                      <a:pt x="68" y="174"/>
                      <a:pt x="139" y="206"/>
                      <a:pt x="134" y="260"/>
                    </a:cubicBezTo>
                    <a:cubicBezTo>
                      <a:pt x="132" y="285"/>
                      <a:pt x="113" y="306"/>
                      <a:pt x="94" y="320"/>
                    </a:cubicBezTo>
                    <a:cubicBezTo>
                      <a:pt x="92" y="314"/>
                      <a:pt x="92" y="314"/>
                      <a:pt x="92" y="314"/>
                    </a:cubicBezTo>
                    <a:cubicBezTo>
                      <a:pt x="86" y="312"/>
                      <a:pt x="86" y="312"/>
                      <a:pt x="86" y="312"/>
                    </a:cubicBezTo>
                    <a:cubicBezTo>
                      <a:pt x="108" y="264"/>
                      <a:pt x="42" y="227"/>
                      <a:pt x="30" y="184"/>
                    </a:cubicBezTo>
                    <a:cubicBezTo>
                      <a:pt x="0" y="82"/>
                      <a:pt x="94" y="33"/>
                      <a:pt x="174" y="0"/>
                    </a:cubicBezTo>
                    <a:cubicBezTo>
                      <a:pt x="172" y="6"/>
                      <a:pt x="172" y="6"/>
                      <a:pt x="172" y="6"/>
                    </a:cubicBezTo>
                    <a:lnTo>
                      <a:pt x="178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140326" y="4060826"/>
                <a:ext cx="1584325" cy="279400"/>
              </a:xfrm>
              <a:custGeom>
                <a:avLst/>
                <a:gdLst>
                  <a:gd name="T0" fmla="*/ 81 w 421"/>
                  <a:gd name="T1" fmla="*/ 7 h 74"/>
                  <a:gd name="T2" fmla="*/ 161 w 421"/>
                  <a:gd name="T3" fmla="*/ 35 h 74"/>
                  <a:gd name="T4" fmla="*/ 269 w 421"/>
                  <a:gd name="T5" fmla="*/ 35 h 74"/>
                  <a:gd name="T6" fmla="*/ 421 w 421"/>
                  <a:gd name="T7" fmla="*/ 43 h 74"/>
                  <a:gd name="T8" fmla="*/ 165 w 421"/>
                  <a:gd name="T9" fmla="*/ 67 h 74"/>
                  <a:gd name="T10" fmla="*/ 73 w 421"/>
                  <a:gd name="T11" fmla="*/ 3 h 74"/>
                  <a:gd name="T12" fmla="*/ 75 w 421"/>
                  <a:gd name="T13" fmla="*/ 9 h 74"/>
                  <a:gd name="T14" fmla="*/ 81 w 421"/>
                  <a:gd name="T15" fmla="*/ 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1" h="74">
                    <a:moveTo>
                      <a:pt x="81" y="7"/>
                    </a:moveTo>
                    <a:cubicBezTo>
                      <a:pt x="92" y="33"/>
                      <a:pt x="131" y="33"/>
                      <a:pt x="161" y="35"/>
                    </a:cubicBezTo>
                    <a:cubicBezTo>
                      <a:pt x="193" y="37"/>
                      <a:pt x="233" y="37"/>
                      <a:pt x="269" y="35"/>
                    </a:cubicBezTo>
                    <a:cubicBezTo>
                      <a:pt x="332" y="31"/>
                      <a:pt x="395" y="0"/>
                      <a:pt x="421" y="43"/>
                    </a:cubicBezTo>
                    <a:cubicBezTo>
                      <a:pt x="370" y="54"/>
                      <a:pt x="258" y="74"/>
                      <a:pt x="165" y="67"/>
                    </a:cubicBezTo>
                    <a:cubicBezTo>
                      <a:pt x="120" y="64"/>
                      <a:pt x="0" y="41"/>
                      <a:pt x="73" y="3"/>
                    </a:cubicBezTo>
                    <a:cubicBezTo>
                      <a:pt x="75" y="9"/>
                      <a:pt x="75" y="9"/>
                      <a:pt x="75" y="9"/>
                    </a:cubicBezTo>
                    <a:lnTo>
                      <a:pt x="81" y="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27"/>
              <p:cNvSpPr/>
              <p:nvPr/>
            </p:nvSpPr>
            <p:spPr bwMode="auto">
              <a:xfrm>
                <a:off x="6491288" y="3771901"/>
                <a:ext cx="277813" cy="55563"/>
              </a:xfrm>
              <a:custGeom>
                <a:avLst/>
                <a:gdLst>
                  <a:gd name="T0" fmla="*/ 0 w 74"/>
                  <a:gd name="T1" fmla="*/ 15 h 15"/>
                  <a:gd name="T2" fmla="*/ 74 w 74"/>
                  <a:gd name="T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4" h="15">
                    <a:moveTo>
                      <a:pt x="0" y="15"/>
                    </a:moveTo>
                    <a:cubicBezTo>
                      <a:pt x="24" y="9"/>
                      <a:pt x="51" y="11"/>
                      <a:pt x="74" y="0"/>
                    </a:cubicBezTo>
                  </a:path>
                </a:pathLst>
              </a:custGeom>
              <a:grpFill/>
              <a:ln w="49213" cap="rnd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5316538" y="3613151"/>
                <a:ext cx="165100" cy="60325"/>
              </a:xfrm>
              <a:custGeom>
                <a:avLst/>
                <a:gdLst>
                  <a:gd name="T0" fmla="*/ 44 w 44"/>
                  <a:gd name="T1" fmla="*/ 0 h 16"/>
                  <a:gd name="T2" fmla="*/ 0 w 44"/>
                  <a:gd name="T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4" h="16">
                    <a:moveTo>
                      <a:pt x="44" y="0"/>
                    </a:moveTo>
                    <a:cubicBezTo>
                      <a:pt x="31" y="7"/>
                      <a:pt x="14" y="7"/>
                      <a:pt x="0" y="16"/>
                    </a:cubicBezTo>
                  </a:path>
                </a:pathLst>
              </a:custGeom>
              <a:grpFill/>
              <a:ln w="30163" cap="rnd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716713" y="4824413"/>
                <a:ext cx="595313" cy="192088"/>
              </a:xfrm>
              <a:custGeom>
                <a:avLst/>
                <a:gdLst>
                  <a:gd name="T0" fmla="*/ 158 w 158"/>
                  <a:gd name="T1" fmla="*/ 0 h 51"/>
                  <a:gd name="T2" fmla="*/ 0 w 158"/>
                  <a:gd name="T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8" h="51">
                    <a:moveTo>
                      <a:pt x="158" y="0"/>
                    </a:moveTo>
                    <a:cubicBezTo>
                      <a:pt x="117" y="41"/>
                      <a:pt x="54" y="39"/>
                      <a:pt x="0" y="51"/>
                    </a:cubicBezTo>
                  </a:path>
                </a:pathLst>
              </a:custGeom>
              <a:grpFill/>
              <a:ln w="41275" cap="rnd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4940301" y="4727576"/>
                <a:ext cx="255588" cy="74613"/>
              </a:xfrm>
              <a:custGeom>
                <a:avLst/>
                <a:gdLst>
                  <a:gd name="T0" fmla="*/ 0 w 68"/>
                  <a:gd name="T1" fmla="*/ 20 h 20"/>
                  <a:gd name="T2" fmla="*/ 68 w 68"/>
                  <a:gd name="T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8" h="20">
                    <a:moveTo>
                      <a:pt x="0" y="20"/>
                    </a:moveTo>
                    <a:cubicBezTo>
                      <a:pt x="21" y="9"/>
                      <a:pt x="44" y="2"/>
                      <a:pt x="68" y="0"/>
                    </a:cubicBezTo>
                  </a:path>
                </a:pathLst>
              </a:custGeom>
              <a:grpFill/>
              <a:ln w="26988" cap="rnd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5919788" y="3357563"/>
                <a:ext cx="119063" cy="134938"/>
              </a:xfrm>
              <a:custGeom>
                <a:avLst/>
                <a:gdLst>
                  <a:gd name="T0" fmla="*/ 32 w 32"/>
                  <a:gd name="T1" fmla="*/ 36 h 36"/>
                  <a:gd name="T2" fmla="*/ 0 w 32"/>
                  <a:gd name="T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2" h="36">
                    <a:moveTo>
                      <a:pt x="32" y="36"/>
                    </a:moveTo>
                    <a:cubicBezTo>
                      <a:pt x="23" y="22"/>
                      <a:pt x="11" y="12"/>
                      <a:pt x="0" y="0"/>
                    </a:cubicBezTo>
                  </a:path>
                </a:pathLst>
              </a:custGeom>
              <a:grpFill/>
              <a:ln w="34925" cap="rnd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32"/>
              <p:cNvSpPr/>
              <p:nvPr/>
            </p:nvSpPr>
            <p:spPr bwMode="auto">
              <a:xfrm>
                <a:off x="6521451" y="1582738"/>
                <a:ext cx="14288" cy="74613"/>
              </a:xfrm>
              <a:custGeom>
                <a:avLst/>
                <a:gdLst>
                  <a:gd name="T0" fmla="*/ 4 w 4"/>
                  <a:gd name="T1" fmla="*/ 20 h 20"/>
                  <a:gd name="T2" fmla="*/ 0 w 4"/>
                  <a:gd name="T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" h="20">
                    <a:moveTo>
                      <a:pt x="4" y="20"/>
                    </a:moveTo>
                    <a:cubicBezTo>
                      <a:pt x="2" y="14"/>
                      <a:pt x="2" y="7"/>
                      <a:pt x="0" y="0"/>
                    </a:cubicBezTo>
                  </a:path>
                </a:pathLst>
              </a:custGeom>
              <a:grpFill/>
              <a:ln w="30163" cap="rnd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33"/>
              <p:cNvSpPr/>
              <p:nvPr/>
            </p:nvSpPr>
            <p:spPr bwMode="auto">
              <a:xfrm>
                <a:off x="6326188" y="3568701"/>
                <a:ext cx="44450" cy="60325"/>
              </a:xfrm>
              <a:custGeom>
                <a:avLst/>
                <a:gdLst>
                  <a:gd name="T0" fmla="*/ 0 w 12"/>
                  <a:gd name="T1" fmla="*/ 16 h 16"/>
                  <a:gd name="T2" fmla="*/ 12 w 12"/>
                  <a:gd name="T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" h="16">
                    <a:moveTo>
                      <a:pt x="0" y="16"/>
                    </a:moveTo>
                    <a:cubicBezTo>
                      <a:pt x="5" y="11"/>
                      <a:pt x="8" y="5"/>
                      <a:pt x="12" y="0"/>
                    </a:cubicBezTo>
                  </a:path>
                </a:pathLst>
              </a:custGeom>
              <a:grpFill/>
              <a:ln w="30163" cap="rnd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6672263" y="2335213"/>
                <a:ext cx="150813" cy="74613"/>
              </a:xfrm>
              <a:custGeom>
                <a:avLst/>
                <a:gdLst>
                  <a:gd name="T0" fmla="*/ 0 w 40"/>
                  <a:gd name="T1" fmla="*/ 20 h 20"/>
                  <a:gd name="T2" fmla="*/ 40 w 40"/>
                  <a:gd name="T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0" h="20">
                    <a:moveTo>
                      <a:pt x="0" y="20"/>
                    </a:moveTo>
                    <a:cubicBezTo>
                      <a:pt x="12" y="12"/>
                      <a:pt x="26" y="5"/>
                      <a:pt x="40" y="0"/>
                    </a:cubicBezTo>
                  </a:path>
                </a:pathLst>
              </a:custGeom>
              <a:grpFill/>
              <a:ln w="26988" cap="rnd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7108826" y="3571876"/>
                <a:ext cx="104775" cy="11113"/>
              </a:xfrm>
              <a:custGeom>
                <a:avLst/>
                <a:gdLst>
                  <a:gd name="T0" fmla="*/ 0 w 28"/>
                  <a:gd name="T1" fmla="*/ 3 h 3"/>
                  <a:gd name="T2" fmla="*/ 28 w 28"/>
                  <a:gd name="T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8" h="3">
                    <a:moveTo>
                      <a:pt x="0" y="3"/>
                    </a:moveTo>
                    <a:cubicBezTo>
                      <a:pt x="9" y="0"/>
                      <a:pt x="19" y="0"/>
                      <a:pt x="28" y="3"/>
                    </a:cubicBezTo>
                  </a:path>
                </a:pathLst>
              </a:custGeom>
              <a:grpFill/>
              <a:ln w="30163" cap="rnd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7002463" y="4170363"/>
                <a:ext cx="150813" cy="74613"/>
              </a:xfrm>
              <a:custGeom>
                <a:avLst/>
                <a:gdLst>
                  <a:gd name="T0" fmla="*/ 0 w 40"/>
                  <a:gd name="T1" fmla="*/ 20 h 20"/>
                  <a:gd name="T2" fmla="*/ 40 w 40"/>
                  <a:gd name="T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0" h="20">
                    <a:moveTo>
                      <a:pt x="0" y="20"/>
                    </a:moveTo>
                    <a:cubicBezTo>
                      <a:pt x="14" y="16"/>
                      <a:pt x="27" y="7"/>
                      <a:pt x="40" y="0"/>
                    </a:cubicBezTo>
                  </a:path>
                </a:pathLst>
              </a:custGeom>
              <a:grpFill/>
              <a:ln w="26988" cap="rnd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422901" y="4065588"/>
                <a:ext cx="14288" cy="30163"/>
              </a:xfrm>
              <a:custGeom>
                <a:avLst/>
                <a:gdLst>
                  <a:gd name="T0" fmla="*/ 0 w 4"/>
                  <a:gd name="T1" fmla="*/ 8 h 8"/>
                  <a:gd name="T2" fmla="*/ 4 w 4"/>
                  <a:gd name="T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" h="8">
                    <a:moveTo>
                      <a:pt x="0" y="8"/>
                    </a:moveTo>
                    <a:cubicBezTo>
                      <a:pt x="1" y="5"/>
                      <a:pt x="2" y="2"/>
                      <a:pt x="4" y="0"/>
                    </a:cubicBezTo>
                  </a:path>
                </a:pathLst>
              </a:custGeom>
              <a:grpFill/>
              <a:ln w="30163" cap="rnd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92738" y="4997451"/>
                <a:ext cx="2062163" cy="304800"/>
              </a:xfrm>
              <a:custGeom>
                <a:avLst/>
                <a:gdLst>
                  <a:gd name="T0" fmla="*/ 0 w 548"/>
                  <a:gd name="T1" fmla="*/ 60 h 81"/>
                  <a:gd name="T2" fmla="*/ 548 w 548"/>
                  <a:gd name="T3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48" h="81">
                    <a:moveTo>
                      <a:pt x="0" y="60"/>
                    </a:moveTo>
                    <a:cubicBezTo>
                      <a:pt x="137" y="80"/>
                      <a:pt x="456" y="81"/>
                      <a:pt x="548" y="0"/>
                    </a:cubicBezTo>
                  </a:path>
                </a:pathLst>
              </a:custGeom>
              <a:grpFill/>
              <a:ln w="46038" cap="rnd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5" name="文本框 54"/>
          <p:cNvSpPr txBox="1"/>
          <p:nvPr/>
        </p:nvSpPr>
        <p:spPr>
          <a:xfrm>
            <a:off x="1718727" y="3197529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Solr</a:t>
            </a:r>
            <a:r>
              <a:rPr lang="zh-CN" altLang="en-US" dirty="0" smtClean="0"/>
              <a:t>介绍、原理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4357180" y="3197529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Solr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6741325" y="3197529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00B050"/>
                </a:solidFill>
              </a:rPr>
              <a:t>Solr</a:t>
            </a:r>
            <a:r>
              <a:rPr lang="zh-CN" altLang="en-US" b="1" dirty="0" smtClean="0">
                <a:solidFill>
                  <a:srgbClr val="00B050"/>
                </a:solidFill>
              </a:rPr>
              <a:t>同步数据库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9182909" y="3197529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Solr</a:t>
            </a:r>
            <a:r>
              <a:rPr lang="zh-CN" altLang="en-US" dirty="0" smtClean="0"/>
              <a:t>分词配置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1304565" y="3643819"/>
            <a:ext cx="2182368" cy="702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</a:rPr>
              <a:t>简单介绍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</a:rPr>
              <a:t>关键点：分词、倒排</a:t>
            </a:r>
            <a:endParaRPr lang="zh-CN" altLang="en-US" sz="14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763399" y="3643819"/>
            <a:ext cx="2182368" cy="378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</a:rPr>
              <a:t>跟教程走</a:t>
            </a:r>
            <a:endParaRPr lang="zh-CN" altLang="en-US" sz="14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8681067" y="3643819"/>
            <a:ext cx="2182368" cy="378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</a:rPr>
              <a:t>以及在</a:t>
            </a:r>
            <a:r>
              <a:rPr lang="en-US" altLang="zh-CN" sz="1400" dirty="0" smtClean="0">
                <a:latin typeface="微软雅黑 Light" pitchFamily="34" charset="-122"/>
                <a:ea typeface="微软雅黑 Light" pitchFamily="34" charset="-122"/>
              </a:rPr>
              <a:t>java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</a:rPr>
              <a:t>中如何使用</a:t>
            </a:r>
            <a:endParaRPr lang="zh-CN" altLang="en-US" sz="14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1895007" y="2119086"/>
            <a:ext cx="1001485" cy="100148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5F5F5">
                <a:tint val="45000"/>
                <a:satMod val="400000"/>
              </a:srgbClr>
            </a:duotone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632" y="2380710"/>
            <a:ext cx="478235" cy="478235"/>
          </a:xfrm>
          <a:prstGeom prst="rect">
            <a:avLst/>
          </a:prstGeom>
        </p:spPr>
      </p:pic>
      <p:sp>
        <p:nvSpPr>
          <p:cNvPr id="65" name="直角三角形 64"/>
          <p:cNvSpPr/>
          <p:nvPr/>
        </p:nvSpPr>
        <p:spPr>
          <a:xfrm flipH="1">
            <a:off x="0" y="5522973"/>
            <a:ext cx="12192000" cy="1335027"/>
          </a:xfrm>
          <a:prstGeom prst="rtTriangle">
            <a:avLst/>
          </a:prstGeom>
          <a:gradFill>
            <a:gsLst>
              <a:gs pos="0">
                <a:srgbClr val="92D050"/>
              </a:gs>
              <a:gs pos="100000">
                <a:srgbClr val="00B050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2043" y="326571"/>
            <a:ext cx="13654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402655" y="239193"/>
            <a:ext cx="34050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Solr</a:t>
            </a:r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同步数据库</a:t>
            </a:r>
          </a:p>
          <a:p>
            <a:pPr algn="ctr"/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660572" y="981012"/>
            <a:ext cx="870857" cy="4571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88352" y="1122220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Solr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DIH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4843" y="261257"/>
            <a:ext cx="13654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0" y="-269304"/>
            <a:ext cx="184731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gotham"/>
                <a:cs typeface="宋体" pitchFamily="2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gotham"/>
                <a:cs typeface="宋体" pitchFamily="2" charset="-122"/>
              </a:rPr>
            </a:br>
            <a:endParaRPr kumimoji="0" lang="zh-CN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gotham"/>
              <a:cs typeface="宋体" pitchFamily="2" charset="-122"/>
            </a:endParaRPr>
          </a:p>
        </p:txBody>
      </p:sp>
      <p:sp>
        <p:nvSpPr>
          <p:cNvPr id="10242" name="AutoShape 2" descr="/shard/s39/res/46fe9325-0653-4d8a-b1d0-110a76189371"/>
          <p:cNvSpPr>
            <a:spLocks noChangeAspect="1" noChangeArrowheads="1"/>
          </p:cNvSpPr>
          <p:nvPr/>
        </p:nvSpPr>
        <p:spPr bwMode="auto">
          <a:xfrm>
            <a:off x="42863" y="-646113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3" name="AutoShape 3" descr="/shard/s39/res/a0f89a37-1a1f-489b-8140-dab81688bdcb"/>
          <p:cNvSpPr>
            <a:spLocks noChangeAspect="1" noChangeArrowheads="1"/>
          </p:cNvSpPr>
          <p:nvPr/>
        </p:nvSpPr>
        <p:spPr bwMode="auto">
          <a:xfrm>
            <a:off x="42863" y="-280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4" name="AutoShape 4" descr="/shard/s39/res/c57d0489-647b-4337-84d8-a4c7752f9dfb"/>
          <p:cNvSpPr>
            <a:spLocks noChangeAspect="1" noChangeArrowheads="1"/>
          </p:cNvSpPr>
          <p:nvPr/>
        </p:nvSpPr>
        <p:spPr bwMode="auto">
          <a:xfrm>
            <a:off x="42863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5" name="AutoShape 5" descr="/shard/s39/res/faadd301-98fe-4bc0-9a54-a4055d9d6ba5"/>
          <p:cNvSpPr>
            <a:spLocks noChangeAspect="1" noChangeArrowheads="1"/>
          </p:cNvSpPr>
          <p:nvPr/>
        </p:nvSpPr>
        <p:spPr bwMode="auto">
          <a:xfrm>
            <a:off x="42863" y="449263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6" name="AutoShape 6" descr="/shard/s39/res/8bf2b4d5-0083-4441-b015-af1a0313a305"/>
          <p:cNvSpPr>
            <a:spLocks noChangeAspect="1" noChangeArrowheads="1"/>
          </p:cNvSpPr>
          <p:nvPr/>
        </p:nvSpPr>
        <p:spPr bwMode="auto">
          <a:xfrm>
            <a:off x="42863" y="81438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7" name="AutoShape 7" descr="/shard/s39/res/e6750b07-745d-417a-abbd-bb64d6ac3d3a"/>
          <p:cNvSpPr>
            <a:spLocks noChangeAspect="1" noChangeArrowheads="1"/>
          </p:cNvSpPr>
          <p:nvPr/>
        </p:nvSpPr>
        <p:spPr bwMode="auto">
          <a:xfrm>
            <a:off x="34925" y="1179513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485900" y="1747157"/>
            <a:ext cx="7468711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zh-CN" altLang="zh-CN" sz="16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latin typeface="Arial" pitchFamily="34" charset="0"/>
                <a:ea typeface="Helvetica Neue"/>
                <a:cs typeface="宋体" pitchFamily="2" charset="-122"/>
              </a:rPr>
              <a:t>Solr配置DIH步骤</a:t>
            </a:r>
            <a:endParaRPr lang="zh-CN" altLang="zh-CN" sz="16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latin typeface="Arial" pitchFamily="34" charset="0"/>
                <a:ea typeface="Helvetica Neue"/>
                <a:cs typeface="宋体" pitchFamily="2" charset="-122"/>
              </a:rPr>
              <a:t>1.添加依赖</a:t>
            </a:r>
            <a:r>
              <a:rPr lang="zh-CN" altLang="zh-CN" dirty="0" smtClean="0">
                <a:latin typeface="Arial" pitchFamily="34" charset="0"/>
                <a:ea typeface="Helvetica Neue"/>
                <a:cs typeface="宋体" pitchFamily="2" charset="-122"/>
              </a:rPr>
              <a:t>包</a:t>
            </a:r>
            <a:endParaRPr lang="zh-CN" altLang="zh-CN" sz="16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latin typeface="Arial" pitchFamily="34" charset="0"/>
                <a:ea typeface="Helvetica Neue"/>
                <a:cs typeface="宋体" pitchFamily="2" charset="-122"/>
              </a:rPr>
              <a:t>  </a:t>
            </a:r>
            <a:endParaRPr lang="zh-CN" altLang="zh-CN" sz="16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latin typeface="Arial" pitchFamily="34" charset="0"/>
                <a:ea typeface="Helvetica Neue"/>
                <a:cs typeface="宋体" pitchFamily="2" charset="-122"/>
              </a:rPr>
              <a:t>和定时任务包</a:t>
            </a:r>
            <a:endParaRPr lang="zh-CN" altLang="zh-CN" sz="16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latin typeface="Arial" pitchFamily="34" charset="0"/>
                <a:ea typeface="Helvetica Neue"/>
                <a:cs typeface="宋体" pitchFamily="2" charset="-122"/>
              </a:rPr>
              <a:t>  </a:t>
            </a:r>
            <a:endParaRPr lang="zh-CN" altLang="zh-CN" sz="16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latin typeface="Arial" pitchFamily="34" charset="0"/>
                <a:ea typeface="Helvetica Neue"/>
                <a:cs typeface="宋体" pitchFamily="2" charset="-122"/>
              </a:rPr>
              <a:t>2.在solr内web.xml添加DIH监听</a:t>
            </a:r>
            <a:endParaRPr lang="zh-CN" altLang="zh-CN" sz="16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latin typeface="Arial" pitchFamily="34" charset="0"/>
                <a:ea typeface="Helvetica Neue"/>
                <a:cs typeface="宋体" pitchFamily="2" charset="-122"/>
              </a:rPr>
              <a:t>  </a:t>
            </a:r>
            <a:endParaRPr lang="zh-CN" altLang="zh-CN" sz="16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latin typeface="Arial" pitchFamily="34" charset="0"/>
                <a:ea typeface="Helvetica Neue"/>
                <a:cs typeface="宋体" pitchFamily="2" charset="-122"/>
              </a:rPr>
              <a:t>3.在配置的solr home下添加conf文件夹并配置dataimport.properties文件</a:t>
            </a:r>
            <a:endParaRPr lang="zh-CN" altLang="zh-CN" sz="16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latin typeface="Arial" pitchFamily="34" charset="0"/>
                <a:ea typeface="Helvetica Neue"/>
                <a:cs typeface="宋体" pitchFamily="2" charset="-122"/>
              </a:rPr>
              <a:t>  </a:t>
            </a:r>
            <a:endParaRPr lang="zh-CN" altLang="zh-CN" sz="16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latin typeface="Arial" pitchFamily="34" charset="0"/>
                <a:ea typeface="Helvetica Neue"/>
                <a:cs typeface="宋体" pitchFamily="2" charset="-122"/>
              </a:rPr>
              <a:t>4.在对应的solr 文件下添加data-config.xml</a:t>
            </a:r>
            <a:endParaRPr lang="zh-CN" altLang="zh-CN" sz="16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latin typeface="Arial" pitchFamily="34" charset="0"/>
                <a:ea typeface="Helvetica Neue"/>
                <a:cs typeface="宋体" pitchFamily="2" charset="-122"/>
              </a:rPr>
              <a:t>  </a:t>
            </a:r>
            <a:endParaRPr lang="zh-CN" altLang="zh-CN" sz="16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latin typeface="Arial" pitchFamily="34" charset="0"/>
                <a:ea typeface="Helvetica Neue"/>
                <a:cs typeface="宋体" pitchFamily="2" charset="-122"/>
              </a:rPr>
              <a:t>5.在solrconfig.xml内添加DIH Handler</a:t>
            </a:r>
            <a:r>
              <a:rPr lang="zh-CN" altLang="zh-CN" dirty="0" smtClean="0">
                <a:latin typeface="Arial" pitchFamily="34" charset="0"/>
                <a:ea typeface="Helvetica Neue"/>
                <a:cs typeface="宋体" pitchFamily="2" charset="-122"/>
              </a:rPr>
              <a:t>配置</a:t>
            </a:r>
            <a:endParaRPr lang="en-US" altLang="zh-CN" dirty="0" smtClean="0">
              <a:latin typeface="Arial" pitchFamily="34" charset="0"/>
              <a:ea typeface="Helvetica Neue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latin typeface="Arial" pitchFamily="34" charset="0"/>
                <a:ea typeface="宋体" pitchFamily="2" charset="-122"/>
                <a:cs typeface="宋体" pitchFamily="2" charset="-122"/>
                <a:hlinkClick r:id="rId3"/>
              </a:rPr>
              <a:t>看链接</a:t>
            </a:r>
            <a:endParaRPr lang="zh-CN" altLang="zh-CN" sz="16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11486" y="595086"/>
            <a:ext cx="3405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Solr</a:t>
            </a:r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分享四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353841" y="2119086"/>
            <a:ext cx="1001485" cy="100148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836673" y="2119086"/>
            <a:ext cx="1001485" cy="100148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9319506" y="2119086"/>
            <a:ext cx="1001485" cy="10014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11"/>
          <p:cNvSpPr>
            <a:spLocks noEditPoints="1"/>
          </p:cNvSpPr>
          <p:nvPr/>
        </p:nvSpPr>
        <p:spPr bwMode="auto">
          <a:xfrm>
            <a:off x="4695044" y="2358310"/>
            <a:ext cx="319079" cy="523037"/>
          </a:xfrm>
          <a:custGeom>
            <a:avLst/>
            <a:gdLst>
              <a:gd name="T0" fmla="*/ 282 w 618"/>
              <a:gd name="T1" fmla="*/ 19 h 1016"/>
              <a:gd name="T2" fmla="*/ 594 w 618"/>
              <a:gd name="T3" fmla="*/ 343 h 1016"/>
              <a:gd name="T4" fmla="*/ 522 w 618"/>
              <a:gd name="T5" fmla="*/ 511 h 1016"/>
              <a:gd name="T6" fmla="*/ 346 w 618"/>
              <a:gd name="T7" fmla="*/ 931 h 1016"/>
              <a:gd name="T8" fmla="*/ 314 w 618"/>
              <a:gd name="T9" fmla="*/ 1015 h 1016"/>
              <a:gd name="T10" fmla="*/ 282 w 618"/>
              <a:gd name="T11" fmla="*/ 923 h 1016"/>
              <a:gd name="T12" fmla="*/ 98 w 618"/>
              <a:gd name="T13" fmla="*/ 507 h 1016"/>
              <a:gd name="T14" fmla="*/ 54 w 618"/>
              <a:gd name="T15" fmla="*/ 175 h 1016"/>
              <a:gd name="T16" fmla="*/ 282 w 618"/>
              <a:gd name="T17" fmla="*/ 19 h 1016"/>
              <a:gd name="T18" fmla="*/ 274 w 618"/>
              <a:gd name="T19" fmla="*/ 415 h 1016"/>
              <a:gd name="T20" fmla="*/ 406 w 618"/>
              <a:gd name="T21" fmla="*/ 215 h 1016"/>
              <a:gd name="T22" fmla="*/ 282 w 618"/>
              <a:gd name="T23" fmla="*/ 183 h 1016"/>
              <a:gd name="T24" fmla="*/ 274 w 618"/>
              <a:gd name="T25" fmla="*/ 415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18" h="1016">
                <a:moveTo>
                  <a:pt x="282" y="19"/>
                </a:moveTo>
                <a:cubicBezTo>
                  <a:pt x="451" y="0"/>
                  <a:pt x="618" y="128"/>
                  <a:pt x="594" y="343"/>
                </a:cubicBezTo>
                <a:cubicBezTo>
                  <a:pt x="586" y="418"/>
                  <a:pt x="551" y="463"/>
                  <a:pt x="522" y="511"/>
                </a:cubicBezTo>
                <a:cubicBezTo>
                  <a:pt x="449" y="631"/>
                  <a:pt x="375" y="750"/>
                  <a:pt x="346" y="931"/>
                </a:cubicBezTo>
                <a:cubicBezTo>
                  <a:pt x="343" y="950"/>
                  <a:pt x="347" y="1014"/>
                  <a:pt x="314" y="1015"/>
                </a:cubicBezTo>
                <a:cubicBezTo>
                  <a:pt x="278" y="1016"/>
                  <a:pt x="288" y="958"/>
                  <a:pt x="282" y="923"/>
                </a:cubicBezTo>
                <a:cubicBezTo>
                  <a:pt x="254" y="749"/>
                  <a:pt x="171" y="631"/>
                  <a:pt x="98" y="507"/>
                </a:cubicBezTo>
                <a:cubicBezTo>
                  <a:pt x="50" y="424"/>
                  <a:pt x="0" y="290"/>
                  <a:pt x="54" y="175"/>
                </a:cubicBezTo>
                <a:cubicBezTo>
                  <a:pt x="94" y="91"/>
                  <a:pt x="178" y="31"/>
                  <a:pt x="282" y="19"/>
                </a:cubicBezTo>
                <a:close/>
                <a:moveTo>
                  <a:pt x="274" y="415"/>
                </a:moveTo>
                <a:cubicBezTo>
                  <a:pt x="413" y="452"/>
                  <a:pt x="480" y="296"/>
                  <a:pt x="406" y="215"/>
                </a:cubicBezTo>
                <a:cubicBezTo>
                  <a:pt x="378" y="185"/>
                  <a:pt x="324" y="174"/>
                  <a:pt x="282" y="183"/>
                </a:cubicBezTo>
                <a:cubicBezTo>
                  <a:pt x="154" y="211"/>
                  <a:pt x="173" y="388"/>
                  <a:pt x="274" y="41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7143358" y="2406233"/>
            <a:ext cx="388114" cy="427190"/>
            <a:chOff x="4703763" y="1868488"/>
            <a:chExt cx="2790825" cy="3071812"/>
          </a:xfrm>
          <a:solidFill>
            <a:schemeClr val="bg1">
              <a:lumMod val="50000"/>
            </a:schemeClr>
          </a:solidFill>
        </p:grpSpPr>
        <p:sp>
          <p:nvSpPr>
            <p:cNvPr id="28" name="Freeform 15"/>
            <p:cNvSpPr/>
            <p:nvPr/>
          </p:nvSpPr>
          <p:spPr bwMode="auto">
            <a:xfrm>
              <a:off x="5389563" y="1868488"/>
              <a:ext cx="1635125" cy="1852613"/>
            </a:xfrm>
            <a:custGeom>
              <a:avLst/>
              <a:gdLst>
                <a:gd name="T0" fmla="*/ 202 w 434"/>
                <a:gd name="T1" fmla="*/ 16 h 492"/>
                <a:gd name="T2" fmla="*/ 430 w 434"/>
                <a:gd name="T3" fmla="*/ 228 h 492"/>
                <a:gd name="T4" fmla="*/ 166 w 434"/>
                <a:gd name="T5" fmla="*/ 436 h 492"/>
                <a:gd name="T6" fmla="*/ 70 w 434"/>
                <a:gd name="T7" fmla="*/ 96 h 492"/>
                <a:gd name="T8" fmla="*/ 202 w 434"/>
                <a:gd name="T9" fmla="*/ 16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4" h="492">
                  <a:moveTo>
                    <a:pt x="202" y="16"/>
                  </a:moveTo>
                  <a:cubicBezTo>
                    <a:pt x="329" y="0"/>
                    <a:pt x="426" y="105"/>
                    <a:pt x="430" y="228"/>
                  </a:cubicBezTo>
                  <a:cubicBezTo>
                    <a:pt x="434" y="373"/>
                    <a:pt x="308" y="492"/>
                    <a:pt x="166" y="436"/>
                  </a:cubicBezTo>
                  <a:cubicBezTo>
                    <a:pt x="42" y="387"/>
                    <a:pt x="0" y="203"/>
                    <a:pt x="70" y="96"/>
                  </a:cubicBezTo>
                  <a:cubicBezTo>
                    <a:pt x="97" y="55"/>
                    <a:pt x="140" y="24"/>
                    <a:pt x="20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6"/>
            <p:cNvSpPr/>
            <p:nvPr/>
          </p:nvSpPr>
          <p:spPr bwMode="auto">
            <a:xfrm>
              <a:off x="4703763" y="3638550"/>
              <a:ext cx="2790825" cy="1301750"/>
            </a:xfrm>
            <a:custGeom>
              <a:avLst/>
              <a:gdLst>
                <a:gd name="T0" fmla="*/ 740 w 741"/>
                <a:gd name="T1" fmla="*/ 346 h 346"/>
                <a:gd name="T2" fmla="*/ 0 w 741"/>
                <a:gd name="T3" fmla="*/ 346 h 346"/>
                <a:gd name="T4" fmla="*/ 172 w 741"/>
                <a:gd name="T5" fmla="*/ 6 h 346"/>
                <a:gd name="T6" fmla="*/ 224 w 741"/>
                <a:gd name="T7" fmla="*/ 2 h 346"/>
                <a:gd name="T8" fmla="*/ 460 w 741"/>
                <a:gd name="T9" fmla="*/ 86 h 346"/>
                <a:gd name="T10" fmla="*/ 532 w 741"/>
                <a:gd name="T11" fmla="*/ 54 h 346"/>
                <a:gd name="T12" fmla="*/ 592 w 741"/>
                <a:gd name="T13" fmla="*/ 14 h 346"/>
                <a:gd name="T14" fmla="*/ 700 w 741"/>
                <a:gd name="T15" fmla="*/ 146 h 346"/>
                <a:gd name="T16" fmla="*/ 740 w 741"/>
                <a:gd name="T17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1" h="346">
                  <a:moveTo>
                    <a:pt x="740" y="346"/>
                  </a:moveTo>
                  <a:cubicBezTo>
                    <a:pt x="493" y="346"/>
                    <a:pt x="247" y="346"/>
                    <a:pt x="0" y="346"/>
                  </a:cubicBezTo>
                  <a:cubicBezTo>
                    <a:pt x="14" y="192"/>
                    <a:pt x="52" y="47"/>
                    <a:pt x="172" y="6"/>
                  </a:cubicBezTo>
                  <a:cubicBezTo>
                    <a:pt x="180" y="3"/>
                    <a:pt x="206" y="0"/>
                    <a:pt x="224" y="2"/>
                  </a:cubicBezTo>
                  <a:cubicBezTo>
                    <a:pt x="309" y="13"/>
                    <a:pt x="377" y="92"/>
                    <a:pt x="460" y="86"/>
                  </a:cubicBezTo>
                  <a:cubicBezTo>
                    <a:pt x="484" y="84"/>
                    <a:pt x="512" y="68"/>
                    <a:pt x="532" y="54"/>
                  </a:cubicBezTo>
                  <a:cubicBezTo>
                    <a:pt x="553" y="39"/>
                    <a:pt x="573" y="14"/>
                    <a:pt x="592" y="14"/>
                  </a:cubicBezTo>
                  <a:cubicBezTo>
                    <a:pt x="638" y="14"/>
                    <a:pt x="684" y="110"/>
                    <a:pt x="700" y="146"/>
                  </a:cubicBezTo>
                  <a:cubicBezTo>
                    <a:pt x="726" y="207"/>
                    <a:pt x="741" y="281"/>
                    <a:pt x="740" y="3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9601205" y="2346840"/>
            <a:ext cx="438086" cy="545976"/>
            <a:chOff x="4706938" y="1582738"/>
            <a:chExt cx="2984501" cy="3719513"/>
          </a:xfrm>
          <a:solidFill>
            <a:schemeClr val="bg1"/>
          </a:solidFill>
        </p:grpSpPr>
        <p:sp>
          <p:nvSpPr>
            <p:cNvPr id="39" name="Freeform 25"/>
            <p:cNvSpPr/>
            <p:nvPr/>
          </p:nvSpPr>
          <p:spPr bwMode="auto">
            <a:xfrm>
              <a:off x="7131051" y="3560763"/>
              <a:ext cx="560388" cy="631825"/>
            </a:xfrm>
            <a:custGeom>
              <a:avLst/>
              <a:gdLst>
                <a:gd name="T0" fmla="*/ 0 w 149"/>
                <a:gd name="T1" fmla="*/ 160 h 168"/>
                <a:gd name="T2" fmla="*/ 16 w 149"/>
                <a:gd name="T3" fmla="*/ 8 h 168"/>
                <a:gd name="T4" fmla="*/ 22 w 149"/>
                <a:gd name="T5" fmla="*/ 6 h 168"/>
                <a:gd name="T6" fmla="*/ 20 w 149"/>
                <a:gd name="T7" fmla="*/ 0 h 168"/>
                <a:gd name="T8" fmla="*/ 4 w 149"/>
                <a:gd name="T9" fmla="*/ 168 h 168"/>
                <a:gd name="T10" fmla="*/ 6 w 149"/>
                <a:gd name="T11" fmla="*/ 162 h 168"/>
                <a:gd name="T12" fmla="*/ 0 w 149"/>
                <a:gd name="T13" fmla="*/ 16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68">
                  <a:moveTo>
                    <a:pt x="0" y="160"/>
                  </a:moveTo>
                  <a:cubicBezTo>
                    <a:pt x="51" y="137"/>
                    <a:pt x="90" y="35"/>
                    <a:pt x="16" y="8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9" y="10"/>
                    <a:pt x="86" y="160"/>
                    <a:pt x="4" y="168"/>
                  </a:cubicBezTo>
                  <a:cubicBezTo>
                    <a:pt x="6" y="162"/>
                    <a:pt x="6" y="162"/>
                    <a:pt x="6" y="162"/>
                  </a:cubicBezTo>
                  <a:lnTo>
                    <a:pt x="0" y="16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4706938" y="1582738"/>
              <a:ext cx="2747963" cy="3719513"/>
              <a:chOff x="4706938" y="1582738"/>
              <a:chExt cx="2747963" cy="3719513"/>
            </a:xfrm>
            <a:grpFill/>
          </p:grpSpPr>
          <p:sp>
            <p:nvSpPr>
              <p:cNvPr id="34" name="Freeform 20"/>
              <p:cNvSpPr/>
              <p:nvPr/>
            </p:nvSpPr>
            <p:spPr bwMode="auto">
              <a:xfrm>
                <a:off x="5008563" y="3651251"/>
                <a:ext cx="1504950" cy="312738"/>
              </a:xfrm>
              <a:custGeom>
                <a:avLst/>
                <a:gdLst>
                  <a:gd name="T0" fmla="*/ 88 w 400"/>
                  <a:gd name="T1" fmla="*/ 8 h 83"/>
                  <a:gd name="T2" fmla="*/ 68 w 400"/>
                  <a:gd name="T3" fmla="*/ 28 h 83"/>
                  <a:gd name="T4" fmla="*/ 396 w 400"/>
                  <a:gd name="T5" fmla="*/ 40 h 83"/>
                  <a:gd name="T6" fmla="*/ 394 w 400"/>
                  <a:gd name="T7" fmla="*/ 47 h 83"/>
                  <a:gd name="T8" fmla="*/ 400 w 400"/>
                  <a:gd name="T9" fmla="*/ 52 h 83"/>
                  <a:gd name="T10" fmla="*/ 0 w 400"/>
                  <a:gd name="T11" fmla="*/ 40 h 83"/>
                  <a:gd name="T12" fmla="*/ 84 w 400"/>
                  <a:gd name="T13" fmla="*/ 0 h 83"/>
                  <a:gd name="T14" fmla="*/ 82 w 400"/>
                  <a:gd name="T15" fmla="*/ 6 h 83"/>
                  <a:gd name="T16" fmla="*/ 88 w 400"/>
                  <a:gd name="T17" fmla="*/ 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83">
                    <a:moveTo>
                      <a:pt x="88" y="8"/>
                    </a:moveTo>
                    <a:cubicBezTo>
                      <a:pt x="82" y="15"/>
                      <a:pt x="71" y="18"/>
                      <a:pt x="68" y="28"/>
                    </a:cubicBezTo>
                    <a:cubicBezTo>
                      <a:pt x="144" y="69"/>
                      <a:pt x="298" y="41"/>
                      <a:pt x="396" y="40"/>
                    </a:cubicBezTo>
                    <a:cubicBezTo>
                      <a:pt x="394" y="47"/>
                      <a:pt x="394" y="47"/>
                      <a:pt x="394" y="47"/>
                    </a:cubicBezTo>
                    <a:cubicBezTo>
                      <a:pt x="400" y="52"/>
                      <a:pt x="400" y="52"/>
                      <a:pt x="400" y="52"/>
                    </a:cubicBezTo>
                    <a:cubicBezTo>
                      <a:pt x="287" y="72"/>
                      <a:pt x="96" y="83"/>
                      <a:pt x="0" y="40"/>
                    </a:cubicBezTo>
                    <a:cubicBezTo>
                      <a:pt x="17" y="16"/>
                      <a:pt x="51" y="8"/>
                      <a:pt x="84" y="0"/>
                    </a:cubicBezTo>
                    <a:cubicBezTo>
                      <a:pt x="82" y="6"/>
                      <a:pt x="82" y="6"/>
                      <a:pt x="82" y="6"/>
                    </a:cubicBezTo>
                    <a:lnTo>
                      <a:pt x="88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5429251" y="4464051"/>
                <a:ext cx="1235075" cy="349250"/>
              </a:xfrm>
              <a:custGeom>
                <a:avLst/>
                <a:gdLst>
                  <a:gd name="T0" fmla="*/ 328 w 328"/>
                  <a:gd name="T1" fmla="*/ 40 h 93"/>
                  <a:gd name="T2" fmla="*/ 0 w 328"/>
                  <a:gd name="T3" fmla="*/ 28 h 93"/>
                  <a:gd name="T4" fmla="*/ 28 w 328"/>
                  <a:gd name="T5" fmla="*/ 0 h 93"/>
                  <a:gd name="T6" fmla="*/ 152 w 328"/>
                  <a:gd name="T7" fmla="*/ 32 h 93"/>
                  <a:gd name="T8" fmla="*/ 216 w 328"/>
                  <a:gd name="T9" fmla="*/ 28 h 93"/>
                  <a:gd name="T10" fmla="*/ 328 w 328"/>
                  <a:gd name="T11" fmla="*/ 4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8" h="93">
                    <a:moveTo>
                      <a:pt x="328" y="40"/>
                    </a:moveTo>
                    <a:cubicBezTo>
                      <a:pt x="248" y="79"/>
                      <a:pt x="61" y="93"/>
                      <a:pt x="0" y="28"/>
                    </a:cubicBezTo>
                    <a:cubicBezTo>
                      <a:pt x="1" y="10"/>
                      <a:pt x="16" y="7"/>
                      <a:pt x="28" y="0"/>
                    </a:cubicBezTo>
                    <a:cubicBezTo>
                      <a:pt x="53" y="32"/>
                      <a:pt x="103" y="32"/>
                      <a:pt x="152" y="32"/>
                    </a:cubicBezTo>
                    <a:cubicBezTo>
                      <a:pt x="171" y="32"/>
                      <a:pt x="196" y="30"/>
                      <a:pt x="216" y="28"/>
                    </a:cubicBezTo>
                    <a:cubicBezTo>
                      <a:pt x="262" y="23"/>
                      <a:pt x="296" y="10"/>
                      <a:pt x="328" y="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06938" y="4779963"/>
                <a:ext cx="2032000" cy="330200"/>
              </a:xfrm>
              <a:custGeom>
                <a:avLst/>
                <a:gdLst>
                  <a:gd name="T0" fmla="*/ 68 w 540"/>
                  <a:gd name="T1" fmla="*/ 8 h 88"/>
                  <a:gd name="T2" fmla="*/ 144 w 540"/>
                  <a:gd name="T3" fmla="*/ 52 h 88"/>
                  <a:gd name="T4" fmla="*/ 536 w 540"/>
                  <a:gd name="T5" fmla="*/ 56 h 88"/>
                  <a:gd name="T6" fmla="*/ 534 w 540"/>
                  <a:gd name="T7" fmla="*/ 63 h 88"/>
                  <a:gd name="T8" fmla="*/ 540 w 540"/>
                  <a:gd name="T9" fmla="*/ 68 h 88"/>
                  <a:gd name="T10" fmla="*/ 268 w 540"/>
                  <a:gd name="T11" fmla="*/ 84 h 88"/>
                  <a:gd name="T12" fmla="*/ 0 w 540"/>
                  <a:gd name="T13" fmla="*/ 44 h 88"/>
                  <a:gd name="T14" fmla="*/ 64 w 540"/>
                  <a:gd name="T15" fmla="*/ 0 h 88"/>
                  <a:gd name="T16" fmla="*/ 62 w 540"/>
                  <a:gd name="T17" fmla="*/ 6 h 88"/>
                  <a:gd name="T18" fmla="*/ 68 w 540"/>
                  <a:gd name="T19" fmla="*/ 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0" h="88">
                    <a:moveTo>
                      <a:pt x="68" y="8"/>
                    </a:moveTo>
                    <a:cubicBezTo>
                      <a:pt x="37" y="39"/>
                      <a:pt x="107" y="46"/>
                      <a:pt x="144" y="52"/>
                    </a:cubicBezTo>
                    <a:cubicBezTo>
                      <a:pt x="252" y="69"/>
                      <a:pt x="422" y="66"/>
                      <a:pt x="536" y="56"/>
                    </a:cubicBezTo>
                    <a:cubicBezTo>
                      <a:pt x="534" y="63"/>
                      <a:pt x="534" y="63"/>
                      <a:pt x="534" y="63"/>
                    </a:cubicBezTo>
                    <a:cubicBezTo>
                      <a:pt x="540" y="68"/>
                      <a:pt x="540" y="68"/>
                      <a:pt x="540" y="68"/>
                    </a:cubicBezTo>
                    <a:cubicBezTo>
                      <a:pt x="460" y="86"/>
                      <a:pt x="363" y="88"/>
                      <a:pt x="268" y="84"/>
                    </a:cubicBezTo>
                    <a:cubicBezTo>
                      <a:pt x="171" y="79"/>
                      <a:pt x="68" y="80"/>
                      <a:pt x="0" y="44"/>
                    </a:cubicBezTo>
                    <a:cubicBezTo>
                      <a:pt x="8" y="16"/>
                      <a:pt x="37" y="8"/>
                      <a:pt x="64" y="0"/>
                    </a:cubicBezTo>
                    <a:cubicBezTo>
                      <a:pt x="62" y="6"/>
                      <a:pt x="62" y="6"/>
                      <a:pt x="62" y="6"/>
                    </a:cubicBezTo>
                    <a:lnTo>
                      <a:pt x="68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489576" y="1635126"/>
                <a:ext cx="1133475" cy="1744663"/>
              </a:xfrm>
              <a:custGeom>
                <a:avLst/>
                <a:gdLst>
                  <a:gd name="T0" fmla="*/ 280 w 301"/>
                  <a:gd name="T1" fmla="*/ 0 h 464"/>
                  <a:gd name="T2" fmla="*/ 244 w 301"/>
                  <a:gd name="T3" fmla="*/ 152 h 464"/>
                  <a:gd name="T4" fmla="*/ 112 w 301"/>
                  <a:gd name="T5" fmla="*/ 272 h 464"/>
                  <a:gd name="T6" fmla="*/ 80 w 301"/>
                  <a:gd name="T7" fmla="*/ 336 h 464"/>
                  <a:gd name="T8" fmla="*/ 120 w 301"/>
                  <a:gd name="T9" fmla="*/ 456 h 464"/>
                  <a:gd name="T10" fmla="*/ 114 w 301"/>
                  <a:gd name="T11" fmla="*/ 458 h 464"/>
                  <a:gd name="T12" fmla="*/ 112 w 301"/>
                  <a:gd name="T13" fmla="*/ 464 h 464"/>
                  <a:gd name="T14" fmla="*/ 68 w 301"/>
                  <a:gd name="T15" fmla="*/ 256 h 464"/>
                  <a:gd name="T16" fmla="*/ 272 w 301"/>
                  <a:gd name="T17" fmla="*/ 4 h 464"/>
                  <a:gd name="T18" fmla="*/ 278 w 301"/>
                  <a:gd name="T19" fmla="*/ 6 h 464"/>
                  <a:gd name="T20" fmla="*/ 280 w 301"/>
                  <a:gd name="T21" fmla="*/ 0 h 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1" h="464">
                    <a:moveTo>
                      <a:pt x="280" y="0"/>
                    </a:moveTo>
                    <a:cubicBezTo>
                      <a:pt x="301" y="54"/>
                      <a:pt x="274" y="114"/>
                      <a:pt x="244" y="152"/>
                    </a:cubicBezTo>
                    <a:cubicBezTo>
                      <a:pt x="207" y="199"/>
                      <a:pt x="146" y="229"/>
                      <a:pt x="112" y="272"/>
                    </a:cubicBezTo>
                    <a:cubicBezTo>
                      <a:pt x="99" y="288"/>
                      <a:pt x="83" y="316"/>
                      <a:pt x="80" y="336"/>
                    </a:cubicBezTo>
                    <a:cubicBezTo>
                      <a:pt x="72" y="392"/>
                      <a:pt x="103" y="415"/>
                      <a:pt x="120" y="456"/>
                    </a:cubicBezTo>
                    <a:cubicBezTo>
                      <a:pt x="114" y="458"/>
                      <a:pt x="114" y="458"/>
                      <a:pt x="114" y="458"/>
                    </a:cubicBezTo>
                    <a:cubicBezTo>
                      <a:pt x="112" y="464"/>
                      <a:pt x="112" y="464"/>
                      <a:pt x="112" y="464"/>
                    </a:cubicBezTo>
                    <a:cubicBezTo>
                      <a:pt x="54" y="413"/>
                      <a:pt x="0" y="333"/>
                      <a:pt x="68" y="256"/>
                    </a:cubicBezTo>
                    <a:cubicBezTo>
                      <a:pt x="132" y="184"/>
                      <a:pt x="274" y="135"/>
                      <a:pt x="272" y="4"/>
                    </a:cubicBezTo>
                    <a:cubicBezTo>
                      <a:pt x="278" y="6"/>
                      <a:pt x="278" y="6"/>
                      <a:pt x="278" y="6"/>
                    </a:cubicBezTo>
                    <a:lnTo>
                      <a:pt x="28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6024563" y="2387601"/>
                <a:ext cx="669925" cy="1203325"/>
              </a:xfrm>
              <a:custGeom>
                <a:avLst/>
                <a:gdLst>
                  <a:gd name="T0" fmla="*/ 178 w 178"/>
                  <a:gd name="T1" fmla="*/ 8 h 320"/>
                  <a:gd name="T2" fmla="*/ 78 w 178"/>
                  <a:gd name="T3" fmla="*/ 112 h 320"/>
                  <a:gd name="T4" fmla="*/ 134 w 178"/>
                  <a:gd name="T5" fmla="*/ 260 h 320"/>
                  <a:gd name="T6" fmla="*/ 94 w 178"/>
                  <a:gd name="T7" fmla="*/ 320 h 320"/>
                  <a:gd name="T8" fmla="*/ 92 w 178"/>
                  <a:gd name="T9" fmla="*/ 314 h 320"/>
                  <a:gd name="T10" fmla="*/ 86 w 178"/>
                  <a:gd name="T11" fmla="*/ 312 h 320"/>
                  <a:gd name="T12" fmla="*/ 30 w 178"/>
                  <a:gd name="T13" fmla="*/ 184 h 320"/>
                  <a:gd name="T14" fmla="*/ 174 w 178"/>
                  <a:gd name="T15" fmla="*/ 0 h 320"/>
                  <a:gd name="T16" fmla="*/ 172 w 178"/>
                  <a:gd name="T17" fmla="*/ 6 h 320"/>
                  <a:gd name="T18" fmla="*/ 178 w 178"/>
                  <a:gd name="T19" fmla="*/ 8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8" h="320">
                    <a:moveTo>
                      <a:pt x="178" y="8"/>
                    </a:moveTo>
                    <a:cubicBezTo>
                      <a:pt x="140" y="47"/>
                      <a:pt x="86" y="60"/>
                      <a:pt x="78" y="112"/>
                    </a:cubicBezTo>
                    <a:cubicBezTo>
                      <a:pt x="68" y="174"/>
                      <a:pt x="139" y="206"/>
                      <a:pt x="134" y="260"/>
                    </a:cubicBezTo>
                    <a:cubicBezTo>
                      <a:pt x="132" y="285"/>
                      <a:pt x="113" y="306"/>
                      <a:pt x="94" y="320"/>
                    </a:cubicBezTo>
                    <a:cubicBezTo>
                      <a:pt x="92" y="314"/>
                      <a:pt x="92" y="314"/>
                      <a:pt x="92" y="314"/>
                    </a:cubicBezTo>
                    <a:cubicBezTo>
                      <a:pt x="86" y="312"/>
                      <a:pt x="86" y="312"/>
                      <a:pt x="86" y="312"/>
                    </a:cubicBezTo>
                    <a:cubicBezTo>
                      <a:pt x="108" y="264"/>
                      <a:pt x="42" y="227"/>
                      <a:pt x="30" y="184"/>
                    </a:cubicBezTo>
                    <a:cubicBezTo>
                      <a:pt x="0" y="82"/>
                      <a:pt x="94" y="33"/>
                      <a:pt x="174" y="0"/>
                    </a:cubicBezTo>
                    <a:cubicBezTo>
                      <a:pt x="172" y="6"/>
                      <a:pt x="172" y="6"/>
                      <a:pt x="172" y="6"/>
                    </a:cubicBezTo>
                    <a:lnTo>
                      <a:pt x="178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140326" y="4060826"/>
                <a:ext cx="1584325" cy="279400"/>
              </a:xfrm>
              <a:custGeom>
                <a:avLst/>
                <a:gdLst>
                  <a:gd name="T0" fmla="*/ 81 w 421"/>
                  <a:gd name="T1" fmla="*/ 7 h 74"/>
                  <a:gd name="T2" fmla="*/ 161 w 421"/>
                  <a:gd name="T3" fmla="*/ 35 h 74"/>
                  <a:gd name="T4" fmla="*/ 269 w 421"/>
                  <a:gd name="T5" fmla="*/ 35 h 74"/>
                  <a:gd name="T6" fmla="*/ 421 w 421"/>
                  <a:gd name="T7" fmla="*/ 43 h 74"/>
                  <a:gd name="T8" fmla="*/ 165 w 421"/>
                  <a:gd name="T9" fmla="*/ 67 h 74"/>
                  <a:gd name="T10" fmla="*/ 73 w 421"/>
                  <a:gd name="T11" fmla="*/ 3 h 74"/>
                  <a:gd name="T12" fmla="*/ 75 w 421"/>
                  <a:gd name="T13" fmla="*/ 9 h 74"/>
                  <a:gd name="T14" fmla="*/ 81 w 421"/>
                  <a:gd name="T15" fmla="*/ 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1" h="74">
                    <a:moveTo>
                      <a:pt x="81" y="7"/>
                    </a:moveTo>
                    <a:cubicBezTo>
                      <a:pt x="92" y="33"/>
                      <a:pt x="131" y="33"/>
                      <a:pt x="161" y="35"/>
                    </a:cubicBezTo>
                    <a:cubicBezTo>
                      <a:pt x="193" y="37"/>
                      <a:pt x="233" y="37"/>
                      <a:pt x="269" y="35"/>
                    </a:cubicBezTo>
                    <a:cubicBezTo>
                      <a:pt x="332" y="31"/>
                      <a:pt x="395" y="0"/>
                      <a:pt x="421" y="43"/>
                    </a:cubicBezTo>
                    <a:cubicBezTo>
                      <a:pt x="370" y="54"/>
                      <a:pt x="258" y="74"/>
                      <a:pt x="165" y="67"/>
                    </a:cubicBezTo>
                    <a:cubicBezTo>
                      <a:pt x="120" y="64"/>
                      <a:pt x="0" y="41"/>
                      <a:pt x="73" y="3"/>
                    </a:cubicBezTo>
                    <a:cubicBezTo>
                      <a:pt x="75" y="9"/>
                      <a:pt x="75" y="9"/>
                      <a:pt x="75" y="9"/>
                    </a:cubicBezTo>
                    <a:lnTo>
                      <a:pt x="81" y="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27"/>
              <p:cNvSpPr/>
              <p:nvPr/>
            </p:nvSpPr>
            <p:spPr bwMode="auto">
              <a:xfrm>
                <a:off x="6491288" y="3771901"/>
                <a:ext cx="277813" cy="55563"/>
              </a:xfrm>
              <a:custGeom>
                <a:avLst/>
                <a:gdLst>
                  <a:gd name="T0" fmla="*/ 0 w 74"/>
                  <a:gd name="T1" fmla="*/ 15 h 15"/>
                  <a:gd name="T2" fmla="*/ 74 w 74"/>
                  <a:gd name="T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4" h="15">
                    <a:moveTo>
                      <a:pt x="0" y="15"/>
                    </a:moveTo>
                    <a:cubicBezTo>
                      <a:pt x="24" y="9"/>
                      <a:pt x="51" y="11"/>
                      <a:pt x="74" y="0"/>
                    </a:cubicBezTo>
                  </a:path>
                </a:pathLst>
              </a:custGeom>
              <a:grpFill/>
              <a:ln w="49213" cap="rnd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5316538" y="3613151"/>
                <a:ext cx="165100" cy="60325"/>
              </a:xfrm>
              <a:custGeom>
                <a:avLst/>
                <a:gdLst>
                  <a:gd name="T0" fmla="*/ 44 w 44"/>
                  <a:gd name="T1" fmla="*/ 0 h 16"/>
                  <a:gd name="T2" fmla="*/ 0 w 44"/>
                  <a:gd name="T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4" h="16">
                    <a:moveTo>
                      <a:pt x="44" y="0"/>
                    </a:moveTo>
                    <a:cubicBezTo>
                      <a:pt x="31" y="7"/>
                      <a:pt x="14" y="7"/>
                      <a:pt x="0" y="16"/>
                    </a:cubicBezTo>
                  </a:path>
                </a:pathLst>
              </a:custGeom>
              <a:grpFill/>
              <a:ln w="30163" cap="rnd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716713" y="4824413"/>
                <a:ext cx="595313" cy="192088"/>
              </a:xfrm>
              <a:custGeom>
                <a:avLst/>
                <a:gdLst>
                  <a:gd name="T0" fmla="*/ 158 w 158"/>
                  <a:gd name="T1" fmla="*/ 0 h 51"/>
                  <a:gd name="T2" fmla="*/ 0 w 158"/>
                  <a:gd name="T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8" h="51">
                    <a:moveTo>
                      <a:pt x="158" y="0"/>
                    </a:moveTo>
                    <a:cubicBezTo>
                      <a:pt x="117" y="41"/>
                      <a:pt x="54" y="39"/>
                      <a:pt x="0" y="51"/>
                    </a:cubicBezTo>
                  </a:path>
                </a:pathLst>
              </a:custGeom>
              <a:grpFill/>
              <a:ln w="41275" cap="rnd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4940301" y="4727576"/>
                <a:ext cx="255588" cy="74613"/>
              </a:xfrm>
              <a:custGeom>
                <a:avLst/>
                <a:gdLst>
                  <a:gd name="T0" fmla="*/ 0 w 68"/>
                  <a:gd name="T1" fmla="*/ 20 h 20"/>
                  <a:gd name="T2" fmla="*/ 68 w 68"/>
                  <a:gd name="T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8" h="20">
                    <a:moveTo>
                      <a:pt x="0" y="20"/>
                    </a:moveTo>
                    <a:cubicBezTo>
                      <a:pt x="21" y="9"/>
                      <a:pt x="44" y="2"/>
                      <a:pt x="68" y="0"/>
                    </a:cubicBezTo>
                  </a:path>
                </a:pathLst>
              </a:custGeom>
              <a:grpFill/>
              <a:ln w="26988" cap="rnd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5919788" y="3357563"/>
                <a:ext cx="119063" cy="134938"/>
              </a:xfrm>
              <a:custGeom>
                <a:avLst/>
                <a:gdLst>
                  <a:gd name="T0" fmla="*/ 32 w 32"/>
                  <a:gd name="T1" fmla="*/ 36 h 36"/>
                  <a:gd name="T2" fmla="*/ 0 w 32"/>
                  <a:gd name="T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2" h="36">
                    <a:moveTo>
                      <a:pt x="32" y="36"/>
                    </a:moveTo>
                    <a:cubicBezTo>
                      <a:pt x="23" y="22"/>
                      <a:pt x="11" y="12"/>
                      <a:pt x="0" y="0"/>
                    </a:cubicBezTo>
                  </a:path>
                </a:pathLst>
              </a:custGeom>
              <a:grpFill/>
              <a:ln w="34925" cap="rnd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32"/>
              <p:cNvSpPr/>
              <p:nvPr/>
            </p:nvSpPr>
            <p:spPr bwMode="auto">
              <a:xfrm>
                <a:off x="6521451" y="1582738"/>
                <a:ext cx="14288" cy="74613"/>
              </a:xfrm>
              <a:custGeom>
                <a:avLst/>
                <a:gdLst>
                  <a:gd name="T0" fmla="*/ 4 w 4"/>
                  <a:gd name="T1" fmla="*/ 20 h 20"/>
                  <a:gd name="T2" fmla="*/ 0 w 4"/>
                  <a:gd name="T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" h="20">
                    <a:moveTo>
                      <a:pt x="4" y="20"/>
                    </a:moveTo>
                    <a:cubicBezTo>
                      <a:pt x="2" y="14"/>
                      <a:pt x="2" y="7"/>
                      <a:pt x="0" y="0"/>
                    </a:cubicBezTo>
                  </a:path>
                </a:pathLst>
              </a:custGeom>
              <a:grpFill/>
              <a:ln w="30163" cap="rnd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33"/>
              <p:cNvSpPr/>
              <p:nvPr/>
            </p:nvSpPr>
            <p:spPr bwMode="auto">
              <a:xfrm>
                <a:off x="6326188" y="3568701"/>
                <a:ext cx="44450" cy="60325"/>
              </a:xfrm>
              <a:custGeom>
                <a:avLst/>
                <a:gdLst>
                  <a:gd name="T0" fmla="*/ 0 w 12"/>
                  <a:gd name="T1" fmla="*/ 16 h 16"/>
                  <a:gd name="T2" fmla="*/ 12 w 12"/>
                  <a:gd name="T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" h="16">
                    <a:moveTo>
                      <a:pt x="0" y="16"/>
                    </a:moveTo>
                    <a:cubicBezTo>
                      <a:pt x="5" y="11"/>
                      <a:pt x="8" y="5"/>
                      <a:pt x="12" y="0"/>
                    </a:cubicBezTo>
                  </a:path>
                </a:pathLst>
              </a:custGeom>
              <a:grpFill/>
              <a:ln w="30163" cap="rnd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6672263" y="2335213"/>
                <a:ext cx="150813" cy="74613"/>
              </a:xfrm>
              <a:custGeom>
                <a:avLst/>
                <a:gdLst>
                  <a:gd name="T0" fmla="*/ 0 w 40"/>
                  <a:gd name="T1" fmla="*/ 20 h 20"/>
                  <a:gd name="T2" fmla="*/ 40 w 40"/>
                  <a:gd name="T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0" h="20">
                    <a:moveTo>
                      <a:pt x="0" y="20"/>
                    </a:moveTo>
                    <a:cubicBezTo>
                      <a:pt x="12" y="12"/>
                      <a:pt x="26" y="5"/>
                      <a:pt x="40" y="0"/>
                    </a:cubicBezTo>
                  </a:path>
                </a:pathLst>
              </a:custGeom>
              <a:grpFill/>
              <a:ln w="26988" cap="rnd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7108826" y="3571876"/>
                <a:ext cx="104775" cy="11113"/>
              </a:xfrm>
              <a:custGeom>
                <a:avLst/>
                <a:gdLst>
                  <a:gd name="T0" fmla="*/ 0 w 28"/>
                  <a:gd name="T1" fmla="*/ 3 h 3"/>
                  <a:gd name="T2" fmla="*/ 28 w 28"/>
                  <a:gd name="T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8" h="3">
                    <a:moveTo>
                      <a:pt x="0" y="3"/>
                    </a:moveTo>
                    <a:cubicBezTo>
                      <a:pt x="9" y="0"/>
                      <a:pt x="19" y="0"/>
                      <a:pt x="28" y="3"/>
                    </a:cubicBezTo>
                  </a:path>
                </a:pathLst>
              </a:custGeom>
              <a:grpFill/>
              <a:ln w="30163" cap="rnd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7002463" y="4170363"/>
                <a:ext cx="150813" cy="74613"/>
              </a:xfrm>
              <a:custGeom>
                <a:avLst/>
                <a:gdLst>
                  <a:gd name="T0" fmla="*/ 0 w 40"/>
                  <a:gd name="T1" fmla="*/ 20 h 20"/>
                  <a:gd name="T2" fmla="*/ 40 w 40"/>
                  <a:gd name="T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0" h="20">
                    <a:moveTo>
                      <a:pt x="0" y="20"/>
                    </a:moveTo>
                    <a:cubicBezTo>
                      <a:pt x="14" y="16"/>
                      <a:pt x="27" y="7"/>
                      <a:pt x="40" y="0"/>
                    </a:cubicBezTo>
                  </a:path>
                </a:pathLst>
              </a:custGeom>
              <a:grpFill/>
              <a:ln w="26988" cap="rnd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422901" y="4065588"/>
                <a:ext cx="14288" cy="30163"/>
              </a:xfrm>
              <a:custGeom>
                <a:avLst/>
                <a:gdLst>
                  <a:gd name="T0" fmla="*/ 0 w 4"/>
                  <a:gd name="T1" fmla="*/ 8 h 8"/>
                  <a:gd name="T2" fmla="*/ 4 w 4"/>
                  <a:gd name="T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" h="8">
                    <a:moveTo>
                      <a:pt x="0" y="8"/>
                    </a:moveTo>
                    <a:cubicBezTo>
                      <a:pt x="1" y="5"/>
                      <a:pt x="2" y="2"/>
                      <a:pt x="4" y="0"/>
                    </a:cubicBezTo>
                  </a:path>
                </a:pathLst>
              </a:custGeom>
              <a:grpFill/>
              <a:ln w="30163" cap="rnd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92738" y="4997451"/>
                <a:ext cx="2062163" cy="304800"/>
              </a:xfrm>
              <a:custGeom>
                <a:avLst/>
                <a:gdLst>
                  <a:gd name="T0" fmla="*/ 0 w 548"/>
                  <a:gd name="T1" fmla="*/ 60 h 81"/>
                  <a:gd name="T2" fmla="*/ 548 w 548"/>
                  <a:gd name="T3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48" h="81">
                    <a:moveTo>
                      <a:pt x="0" y="60"/>
                    </a:moveTo>
                    <a:cubicBezTo>
                      <a:pt x="137" y="80"/>
                      <a:pt x="456" y="81"/>
                      <a:pt x="548" y="0"/>
                    </a:cubicBezTo>
                  </a:path>
                </a:pathLst>
              </a:custGeom>
              <a:grpFill/>
              <a:ln w="46038" cap="rnd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5" name="文本框 54"/>
          <p:cNvSpPr txBox="1"/>
          <p:nvPr/>
        </p:nvSpPr>
        <p:spPr>
          <a:xfrm>
            <a:off x="1784043" y="3197529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Solr</a:t>
            </a:r>
            <a:r>
              <a:rPr lang="zh-CN" altLang="en-US" dirty="0" smtClean="0"/>
              <a:t>介绍、原理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4242877" y="3197529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Solr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6741325" y="3197529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Solr</a:t>
            </a:r>
            <a:r>
              <a:rPr lang="zh-CN" altLang="en-US" dirty="0" smtClean="0"/>
              <a:t>同步数据库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9182909" y="3197529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00B0F0"/>
                </a:solidFill>
              </a:rPr>
              <a:t>Solr</a:t>
            </a:r>
            <a:r>
              <a:rPr lang="zh-CN" altLang="en-US" b="1" dirty="0" smtClean="0">
                <a:solidFill>
                  <a:srgbClr val="00B0F0"/>
                </a:solidFill>
              </a:rPr>
              <a:t>分词配置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304565" y="3643819"/>
            <a:ext cx="2182368" cy="702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</a:rPr>
              <a:t>简单介绍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</a:rPr>
              <a:t>关键点：分词、倒排</a:t>
            </a:r>
            <a:endParaRPr lang="zh-CN" altLang="en-US" sz="14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763399" y="3643819"/>
            <a:ext cx="2182368" cy="378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</a:rPr>
              <a:t>跟教程走</a:t>
            </a:r>
            <a:endParaRPr lang="zh-CN" altLang="en-US" sz="14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8762712" y="3643819"/>
            <a:ext cx="2182368" cy="41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B0F0"/>
                </a:solidFill>
              </a:rPr>
              <a:t>以及在</a:t>
            </a:r>
            <a:r>
              <a:rPr lang="en-US" altLang="zh-CN" sz="1600" b="1" dirty="0" smtClean="0">
                <a:solidFill>
                  <a:srgbClr val="00B0F0"/>
                </a:solidFill>
              </a:rPr>
              <a:t>java</a:t>
            </a:r>
            <a:r>
              <a:rPr lang="zh-CN" altLang="en-US" sz="1600" b="1" dirty="0" smtClean="0">
                <a:solidFill>
                  <a:srgbClr val="00B0F0"/>
                </a:solidFill>
              </a:rPr>
              <a:t>中如何使用</a:t>
            </a:r>
            <a:endParaRPr lang="zh-CN" altLang="en-US" sz="1600" b="1" dirty="0">
              <a:solidFill>
                <a:srgbClr val="00B0F0"/>
              </a:solidFill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1895007" y="2119086"/>
            <a:ext cx="1001485" cy="100148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5F5F5">
                <a:tint val="45000"/>
                <a:satMod val="400000"/>
              </a:srgbClr>
            </a:duotone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632" y="2380710"/>
            <a:ext cx="478235" cy="478235"/>
          </a:xfrm>
          <a:prstGeom prst="rect">
            <a:avLst/>
          </a:prstGeom>
        </p:spPr>
      </p:pic>
      <p:sp>
        <p:nvSpPr>
          <p:cNvPr id="65" name="直角三角形 64"/>
          <p:cNvSpPr/>
          <p:nvPr/>
        </p:nvSpPr>
        <p:spPr>
          <a:xfrm flipH="1">
            <a:off x="0" y="5522973"/>
            <a:ext cx="12192000" cy="1335027"/>
          </a:xfrm>
          <a:prstGeom prst="rtTriangle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3057" y="424542"/>
            <a:ext cx="13654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364</Words>
  <Application>Microsoft Office PowerPoint</Application>
  <PresentationFormat>自定义</PresentationFormat>
  <Paragraphs>78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微软雅黑 Light</vt:lpstr>
      <vt:lpstr>Calibri</vt:lpstr>
      <vt:lpstr>微软雅黑</vt:lpstr>
      <vt:lpstr>gotham</vt:lpstr>
      <vt:lpstr>Helvetica Neue</vt:lpstr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Company>Home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Junming Zhang</dc:creator>
  <cp:lastModifiedBy>dongw</cp:lastModifiedBy>
  <cp:revision>69</cp:revision>
  <dcterms:created xsi:type="dcterms:W3CDTF">2014-07-02T09:34:00Z</dcterms:created>
  <dcterms:modified xsi:type="dcterms:W3CDTF">2017-09-19T09:24:24Z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