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25D2-24FC-439D-BEF1-347B4785BB11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A7F3-5903-4917-9990-6A15AC374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98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25D2-24FC-439D-BEF1-347B4785BB11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A7F3-5903-4917-9990-6A15AC374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73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25D2-24FC-439D-BEF1-347B4785BB11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A7F3-5903-4917-9990-6A15AC374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8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25D2-24FC-439D-BEF1-347B4785BB11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A7F3-5903-4917-9990-6A15AC374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81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25D2-24FC-439D-BEF1-347B4785BB11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A7F3-5903-4917-9990-6A15AC374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27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25D2-24FC-439D-BEF1-347B4785BB11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A7F3-5903-4917-9990-6A15AC374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30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25D2-24FC-439D-BEF1-347B4785BB11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A7F3-5903-4917-9990-6A15AC374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51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25D2-24FC-439D-BEF1-347B4785BB11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A7F3-5903-4917-9990-6A15AC374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10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25D2-24FC-439D-BEF1-347B4785BB11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A7F3-5903-4917-9990-6A15AC374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32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25D2-24FC-439D-BEF1-347B4785BB11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A7F3-5903-4917-9990-6A15AC374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79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25D2-24FC-439D-BEF1-347B4785BB11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A7F3-5903-4917-9990-6A15AC374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3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25D2-24FC-439D-BEF1-347B4785BB11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A7F3-5903-4917-9990-6A15AC374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20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我是劉錦政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789040"/>
            <a:ext cx="6400800" cy="1584176"/>
          </a:xfrm>
        </p:spPr>
        <p:txBody>
          <a:bodyPr/>
          <a:lstStyle/>
          <a:p>
            <a:r>
              <a:rPr lang="en-US" altLang="zh-TW" dirty="0" smtClean="0"/>
              <a:t>2015/8/4</a:t>
            </a:r>
            <a:br>
              <a:rPr lang="en-US" altLang="zh-TW" dirty="0" smtClean="0"/>
            </a:br>
            <a:r>
              <a:rPr lang="zh-TW" altLang="en-US" dirty="0" smtClean="0"/>
              <a:t>課堂練習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Error Message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74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4772691" cy="2457793"/>
          </a:xfrm>
          <a:prstGeom prst="rect">
            <a:avLst/>
          </a:prstGeom>
        </p:spPr>
      </p:pic>
      <p:sp>
        <p:nvSpPr>
          <p:cNvPr id="5" name="矩形圖說文字 4"/>
          <p:cNvSpPr/>
          <p:nvPr/>
        </p:nvSpPr>
        <p:spPr>
          <a:xfrm>
            <a:off x="1907704" y="188640"/>
            <a:ext cx="2510199" cy="108012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該錯誤點為名稱比須被定義成與該檔名相同，所以紅底線部分要更改為</a:t>
            </a:r>
            <a:r>
              <a:rPr lang="en-US" altLang="zh-TW" dirty="0" smtClean="0"/>
              <a:t>:Test20140804m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293096"/>
            <a:ext cx="5477640" cy="2438741"/>
          </a:xfrm>
          <a:prstGeom prst="rect">
            <a:avLst/>
          </a:prstGeom>
        </p:spPr>
      </p:pic>
      <p:sp>
        <p:nvSpPr>
          <p:cNvPr id="9" name="直線圖說文字 2 8"/>
          <p:cNvSpPr/>
          <p:nvPr/>
        </p:nvSpPr>
        <p:spPr>
          <a:xfrm>
            <a:off x="6012647" y="2996952"/>
            <a:ext cx="2735817" cy="144016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該錯誤點為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publi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的語法錯誤，應更改為</a:t>
            </a:r>
            <a:r>
              <a:rPr lang="en-US" altLang="zh-TW" dirty="0" smtClean="0"/>
              <a:t>public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94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4848902" cy="2438741"/>
          </a:xfrm>
          <a:prstGeom prst="rect">
            <a:avLst/>
          </a:prstGeom>
        </p:spPr>
      </p:pic>
      <p:sp>
        <p:nvSpPr>
          <p:cNvPr id="5" name="矩形圖說文字 4"/>
          <p:cNvSpPr/>
          <p:nvPr/>
        </p:nvSpPr>
        <p:spPr>
          <a:xfrm>
            <a:off x="1907704" y="44624"/>
            <a:ext cx="2544646" cy="136815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Vod</a:t>
            </a:r>
            <a:r>
              <a:rPr lang="zh-TW" altLang="en-US" dirty="0"/>
              <a:t>無法被解釋</a:t>
            </a:r>
            <a:r>
              <a:rPr lang="zh-TW" altLang="en-US" dirty="0" smtClean="0"/>
              <a:t>，可能為錯字，所以應改為</a:t>
            </a:r>
            <a:r>
              <a:rPr lang="en-US" altLang="zh-TW" dirty="0" smtClean="0"/>
              <a:t>void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293096"/>
            <a:ext cx="5258534" cy="2476846"/>
          </a:xfrm>
          <a:prstGeom prst="rect">
            <a:avLst/>
          </a:prstGeom>
        </p:spPr>
      </p:pic>
      <p:sp>
        <p:nvSpPr>
          <p:cNvPr id="7" name="直線圖說文字 1 6"/>
          <p:cNvSpPr/>
          <p:nvPr/>
        </p:nvSpPr>
        <p:spPr>
          <a:xfrm>
            <a:off x="6279176" y="3140968"/>
            <a:ext cx="2459958" cy="1728192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Systeme</a:t>
            </a:r>
            <a:r>
              <a:rPr lang="zh-TW" altLang="en-US" dirty="0" smtClean="0"/>
              <a:t>無法被解釋，可能為錯字，所以應改為</a:t>
            </a:r>
            <a:r>
              <a:rPr lang="en-US" altLang="zh-TW" dirty="0" smtClean="0"/>
              <a:t>System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75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" y="1268760"/>
            <a:ext cx="5306166" cy="2476846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1619672" y="220384"/>
            <a:ext cx="2448272" cy="165618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Out1</a:t>
            </a:r>
            <a:r>
              <a:rPr lang="zh-TW" altLang="en-US" dirty="0" smtClean="0"/>
              <a:t>不能被解釋，應更改為</a:t>
            </a:r>
            <a:r>
              <a:rPr lang="en-US" altLang="zh-TW" dirty="0" smtClean="0"/>
              <a:t>out</a:t>
            </a:r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71" y="4047733"/>
            <a:ext cx="5220429" cy="2810267"/>
          </a:xfrm>
          <a:prstGeom prst="rect">
            <a:avLst/>
          </a:prstGeom>
        </p:spPr>
      </p:pic>
      <p:sp>
        <p:nvSpPr>
          <p:cNvPr id="8" name="直線圖說文字 1 7"/>
          <p:cNvSpPr/>
          <p:nvPr/>
        </p:nvSpPr>
        <p:spPr>
          <a:xfrm>
            <a:off x="7911346" y="2773498"/>
            <a:ext cx="1152128" cy="1944216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為無用的符號，應改為</a:t>
            </a:r>
            <a:r>
              <a:rPr lang="en-US" altLang="zh-TW" dirty="0" smtClean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86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23351"/>
            <a:ext cx="5334745" cy="2476846"/>
          </a:xfrm>
          <a:prstGeom prst="rect">
            <a:avLst/>
          </a:prstGeom>
        </p:spPr>
      </p:pic>
      <p:sp>
        <p:nvSpPr>
          <p:cNvPr id="3" name="矩形圖說文字 2"/>
          <p:cNvSpPr/>
          <p:nvPr/>
        </p:nvSpPr>
        <p:spPr>
          <a:xfrm>
            <a:off x="2407500" y="-17850"/>
            <a:ext cx="2088232" cy="1412776"/>
          </a:xfrm>
          <a:prstGeom prst="wedgeRectCallout">
            <a:avLst>
              <a:gd name="adj1" fmla="val -21727"/>
              <a:gd name="adj2" fmla="val 710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Printn</a:t>
            </a:r>
            <a:r>
              <a:rPr lang="zh-TW" altLang="en-US" dirty="0" smtClean="0"/>
              <a:t>未被定義，應改為</a:t>
            </a:r>
            <a:r>
              <a:rPr lang="en-US" altLang="zh-TW" dirty="0" err="1" smtClean="0"/>
              <a:t>println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04" y="3714311"/>
            <a:ext cx="5449061" cy="3143689"/>
          </a:xfrm>
          <a:prstGeom prst="rect">
            <a:avLst/>
          </a:prstGeom>
        </p:spPr>
      </p:pic>
      <p:sp>
        <p:nvSpPr>
          <p:cNvPr id="5" name="直線圖說文字 1 4"/>
          <p:cNvSpPr/>
          <p:nvPr/>
        </p:nvSpPr>
        <p:spPr>
          <a:xfrm>
            <a:off x="7236296" y="2276870"/>
            <a:ext cx="1800200" cy="1437439"/>
          </a:xfrm>
          <a:prstGeom prst="borderCallout1">
            <a:avLst>
              <a:gd name="adj1" fmla="val 18750"/>
              <a:gd name="adj2" fmla="val -8333"/>
              <a:gd name="adj3" fmla="val 146903"/>
              <a:gd name="adj4" fmla="val -5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為語法錯誤，應把</a:t>
            </a:r>
            <a:r>
              <a:rPr lang="en-US" altLang="zh-TW" dirty="0" smtClean="0"/>
              <a:t>“”</a:t>
            </a:r>
            <a:r>
              <a:rPr lang="zh-TW" altLang="en-US" dirty="0" smtClean="0"/>
              <a:t>改為</a:t>
            </a:r>
            <a:r>
              <a:rPr lang="en-US" altLang="zh-TW" dirty="0" smtClean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319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206"/>
            <a:ext cx="5115639" cy="2457793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07" y="4219207"/>
            <a:ext cx="5496693" cy="2638793"/>
          </a:xfrm>
          <a:prstGeom prst="rect">
            <a:avLst/>
          </a:prstGeom>
        </p:spPr>
      </p:pic>
      <p:sp>
        <p:nvSpPr>
          <p:cNvPr id="6" name="直線圖說文字 3 5"/>
          <p:cNvSpPr/>
          <p:nvPr/>
        </p:nvSpPr>
        <p:spPr>
          <a:xfrm>
            <a:off x="3203848" y="44624"/>
            <a:ext cx="2304256" cy="100811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62017"/>
              <a:gd name="adj8" fmla="val 62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Va1</a:t>
            </a:r>
            <a:r>
              <a:rPr lang="zh-TW" altLang="en-US" dirty="0" smtClean="0"/>
              <a:t>無法被解釋為一個變數，應在上一行把他指定成一個變數</a:t>
            </a:r>
            <a:endParaRPr lang="zh-TW" altLang="en-US" dirty="0"/>
          </a:p>
        </p:txBody>
      </p:sp>
      <p:sp>
        <p:nvSpPr>
          <p:cNvPr id="7" name="直線圖說文字 1 6"/>
          <p:cNvSpPr/>
          <p:nvPr/>
        </p:nvSpPr>
        <p:spPr>
          <a:xfrm>
            <a:off x="6588224" y="2492896"/>
            <a:ext cx="2304256" cy="1440160"/>
          </a:xfrm>
          <a:prstGeom prst="borderCallout1">
            <a:avLst>
              <a:gd name="adj1" fmla="val 18750"/>
              <a:gd name="adj2" fmla="val -8333"/>
              <a:gd name="adj3" fmla="val 164867"/>
              <a:gd name="adj4" fmla="val -18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無法將字串轉換成整數，將</a:t>
            </a:r>
            <a:r>
              <a:rPr lang="en-US" altLang="zh-TW" dirty="0" smtClean="0"/>
              <a:t>“”</a:t>
            </a:r>
            <a:r>
              <a:rPr lang="zh-TW" altLang="en-US" dirty="0" smtClean="0"/>
              <a:t>刪除即可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924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" y="1052736"/>
            <a:ext cx="5144218" cy="2638793"/>
          </a:xfrm>
          <a:prstGeom prst="rect">
            <a:avLst/>
          </a:prstGeom>
        </p:spPr>
      </p:pic>
      <p:sp>
        <p:nvSpPr>
          <p:cNvPr id="3" name="直線圖說文字 3 2"/>
          <p:cNvSpPr/>
          <p:nvPr/>
        </p:nvSpPr>
        <p:spPr>
          <a:xfrm>
            <a:off x="3059832" y="0"/>
            <a:ext cx="2160240" cy="134076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43928"/>
              <a:gd name="adj8" fmla="val 75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Va1</a:t>
            </a:r>
            <a:r>
              <a:rPr lang="zh-TW" altLang="en-US" dirty="0" smtClean="0"/>
              <a:t>此變數尚未定義完成，在上一行將</a:t>
            </a:r>
            <a:r>
              <a:rPr lang="en-US" altLang="zh-TW" dirty="0" smtClean="0"/>
              <a:t>va1</a:t>
            </a:r>
            <a:r>
              <a:rPr lang="zh-TW" altLang="en-US" dirty="0" smtClean="0"/>
              <a:t>明確定義即可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18" y="4057259"/>
            <a:ext cx="5420482" cy="2800741"/>
          </a:xfrm>
          <a:prstGeom prst="rect">
            <a:avLst/>
          </a:prstGeom>
        </p:spPr>
      </p:pic>
      <p:sp>
        <p:nvSpPr>
          <p:cNvPr id="5" name="直線圖說文字 2 4"/>
          <p:cNvSpPr/>
          <p:nvPr/>
        </p:nvSpPr>
        <p:spPr>
          <a:xfrm>
            <a:off x="6433759" y="2372132"/>
            <a:ext cx="2664296" cy="1584176"/>
          </a:xfrm>
          <a:prstGeom prst="borderCallout2">
            <a:avLst>
              <a:gd name="adj1" fmla="val 18750"/>
              <a:gd name="adj2" fmla="val -8333"/>
              <a:gd name="adj3" fmla="val 25229"/>
              <a:gd name="adj4" fmla="val -31726"/>
              <a:gd name="adj5" fmla="val 166098"/>
              <a:gd name="adj6" fmla="val 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Fun1()</a:t>
            </a:r>
            <a:r>
              <a:rPr lang="zh-TW" altLang="en-US" dirty="0" smtClean="0"/>
              <a:t>尚未被定義，給其一個明確定義即可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08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540142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9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2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163</Words>
  <Application>Microsoft Office PowerPoint</Application>
  <PresentationFormat>如螢幕大小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我是劉錦政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我是劉錦政</dc:title>
  <dc:creator>H103-USER</dc:creator>
  <cp:lastModifiedBy>H103-USER</cp:lastModifiedBy>
  <cp:revision>9</cp:revision>
  <dcterms:created xsi:type="dcterms:W3CDTF">2015-08-04T02:32:36Z</dcterms:created>
  <dcterms:modified xsi:type="dcterms:W3CDTF">2015-08-04T06:04:08Z</dcterms:modified>
</cp:coreProperties>
</file>