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315" r:id="rId3"/>
    <p:sldId id="342" r:id="rId4"/>
    <p:sldId id="283" r:id="rId5"/>
    <p:sldId id="284" r:id="rId6"/>
    <p:sldId id="285" r:id="rId7"/>
    <p:sldId id="296" r:id="rId8"/>
    <p:sldId id="293" r:id="rId9"/>
    <p:sldId id="298" r:id="rId10"/>
    <p:sldId id="299" r:id="rId11"/>
    <p:sldId id="345" r:id="rId12"/>
    <p:sldId id="346" r:id="rId13"/>
    <p:sldId id="347" r:id="rId14"/>
    <p:sldId id="34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B55A67E-531D-D74D-95AF-BB159D14142F}">
          <p14:sldIdLst>
            <p14:sldId id="256"/>
            <p14:sldId id="315"/>
            <p14:sldId id="342"/>
            <p14:sldId id="283"/>
            <p14:sldId id="284"/>
            <p14:sldId id="285"/>
            <p14:sldId id="296"/>
            <p14:sldId id="293"/>
            <p14:sldId id="298"/>
            <p14:sldId id="299"/>
            <p14:sldId id="345"/>
            <p14:sldId id="346"/>
            <p14:sldId id="347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6693"/>
    <a:srgbClr val="D38473"/>
    <a:srgbClr val="ACD3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4DBE74-8EB3-F045-8998-96215FD73661}" v="346" dt="2023-11-27T02:54:42.1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–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25"/>
    <p:restoredTop sz="94754"/>
  </p:normalViewPr>
  <p:slideViewPr>
    <p:cSldViewPr snapToGrid="0">
      <p:cViewPr varScale="1">
        <p:scale>
          <a:sx n="83" d="100"/>
          <a:sy n="83" d="100"/>
        </p:scale>
        <p:origin x="4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YADAV YASHARTH BACHUBHAI#" userId="0269d86b-7b75-449e-8c0c-c4b034b8d4ce" providerId="ADAL" clId="{4A977E04-BA37-8E49-9A8C-88A8E79BD131}"/>
    <pc:docChg chg="undo redo custSel addSld delSld modSld sldOrd addSection delSection modSection">
      <pc:chgData name="#YADAV YASHARTH BACHUBHAI#" userId="0269d86b-7b75-449e-8c0c-c4b034b8d4ce" providerId="ADAL" clId="{4A977E04-BA37-8E49-9A8C-88A8E79BD131}" dt="2023-04-24T00:48:12.383" v="13080" actId="1076"/>
      <pc:docMkLst>
        <pc:docMk/>
      </pc:docMkLst>
      <pc:sldChg chg="addSp modSp mod">
        <pc:chgData name="#YADAV YASHARTH BACHUBHAI#" userId="0269d86b-7b75-449e-8c0c-c4b034b8d4ce" providerId="ADAL" clId="{4A977E04-BA37-8E49-9A8C-88A8E79BD131}" dt="2023-03-25T07:34:59.653" v="322" actId="20577"/>
        <pc:sldMkLst>
          <pc:docMk/>
          <pc:sldMk cId="3517001636" sldId="256"/>
        </pc:sldMkLst>
        <pc:spChg chg="mod">
          <ac:chgData name="#YADAV YASHARTH BACHUBHAI#" userId="0269d86b-7b75-449e-8c0c-c4b034b8d4ce" providerId="ADAL" clId="{4A977E04-BA37-8E49-9A8C-88A8E79BD131}" dt="2023-03-25T07:34:59.653" v="322" actId="20577"/>
          <ac:spMkLst>
            <pc:docMk/>
            <pc:sldMk cId="3517001636" sldId="256"/>
            <ac:spMk id="2" creationId="{98B1CAB0-3EB1-929F-FA91-54032CEEDE6A}"/>
          </ac:spMkLst>
        </pc:spChg>
        <pc:spChg chg="mod">
          <ac:chgData name="#YADAV YASHARTH BACHUBHAI#" userId="0269d86b-7b75-449e-8c0c-c4b034b8d4ce" providerId="ADAL" clId="{4A977E04-BA37-8E49-9A8C-88A8E79BD131}" dt="2023-03-25T07:34:47.269" v="321" actId="255"/>
          <ac:spMkLst>
            <pc:docMk/>
            <pc:sldMk cId="3517001636" sldId="256"/>
            <ac:spMk id="3" creationId="{FC91FF17-23F2-1797-EAC8-CE816C4437B0}"/>
          </ac:spMkLst>
        </pc:spChg>
        <pc:spChg chg="mod">
          <ac:chgData name="#YADAV YASHARTH BACHUBHAI#" userId="0269d86b-7b75-449e-8c0c-c4b034b8d4ce" providerId="ADAL" clId="{4A977E04-BA37-8E49-9A8C-88A8E79BD131}" dt="2023-03-25T07:34:32.914" v="319" actId="255"/>
          <ac:spMkLst>
            <pc:docMk/>
            <pc:sldMk cId="3517001636" sldId="256"/>
            <ac:spMk id="4" creationId="{02EF0782-5D7A-2F1F-84DC-95F1D149BFCF}"/>
          </ac:spMkLst>
        </pc:spChg>
        <pc:spChg chg="mod">
          <ac:chgData name="#YADAV YASHARTH BACHUBHAI#" userId="0269d86b-7b75-449e-8c0c-c4b034b8d4ce" providerId="ADAL" clId="{4A977E04-BA37-8E49-9A8C-88A8E79BD131}" dt="2023-03-25T07:34:37.114" v="320" actId="255"/>
          <ac:spMkLst>
            <pc:docMk/>
            <pc:sldMk cId="3517001636" sldId="256"/>
            <ac:spMk id="7" creationId="{303A34EF-07F2-E737-06F8-8CC19DBE0F5D}"/>
          </ac:spMkLst>
        </pc:spChg>
        <pc:picChg chg="add mod">
          <ac:chgData name="#YADAV YASHARTH BACHUBHAI#" userId="0269d86b-7b75-449e-8c0c-c4b034b8d4ce" providerId="ADAL" clId="{4A977E04-BA37-8E49-9A8C-88A8E79BD131}" dt="2023-03-20T17:19:07.579" v="162" actId="1037"/>
          <ac:picMkLst>
            <pc:docMk/>
            <pc:sldMk cId="3517001636" sldId="256"/>
            <ac:picMk id="6" creationId="{F851D44E-3E11-2DF3-515A-D0FD7EBBA965}"/>
          </ac:picMkLst>
        </pc:picChg>
      </pc:sldChg>
      <pc:sldChg chg="modSp del mod">
        <pc:chgData name="#YADAV YASHARTH BACHUBHAI#" userId="0269d86b-7b75-449e-8c0c-c4b034b8d4ce" providerId="ADAL" clId="{4A977E04-BA37-8E49-9A8C-88A8E79BD131}" dt="2023-03-26T22:47:03.712" v="12873" actId="2696"/>
        <pc:sldMkLst>
          <pc:docMk/>
          <pc:sldMk cId="2638051898" sldId="257"/>
        </pc:sldMkLst>
        <pc:spChg chg="mod">
          <ac:chgData name="#YADAV YASHARTH BACHUBHAI#" userId="0269d86b-7b75-449e-8c0c-c4b034b8d4ce" providerId="ADAL" clId="{4A977E04-BA37-8E49-9A8C-88A8E79BD131}" dt="2023-03-25T09:13:55.818" v="1620" actId="207"/>
          <ac:spMkLst>
            <pc:docMk/>
            <pc:sldMk cId="2638051898" sldId="257"/>
            <ac:spMk id="2" creationId="{D53B0309-2600-57C4-8473-41AF64F02B6B}"/>
          </ac:spMkLst>
        </pc:spChg>
        <pc:spChg chg="mod">
          <ac:chgData name="#YADAV YASHARTH BACHUBHAI#" userId="0269d86b-7b75-449e-8c0c-c4b034b8d4ce" providerId="ADAL" clId="{4A977E04-BA37-8E49-9A8C-88A8E79BD131}" dt="2023-03-26T22:46:43.105" v="12871" actId="5793"/>
          <ac:spMkLst>
            <pc:docMk/>
            <pc:sldMk cId="2638051898" sldId="257"/>
            <ac:spMk id="3" creationId="{D3012581-ADE9-D236-47A1-83BB84CACCFA}"/>
          </ac:spMkLst>
        </pc:spChg>
      </pc:sldChg>
      <pc:sldChg chg="addSp delSp modSp new del mod">
        <pc:chgData name="#YADAV YASHARTH BACHUBHAI#" userId="0269d86b-7b75-449e-8c0c-c4b034b8d4ce" providerId="ADAL" clId="{4A977E04-BA37-8E49-9A8C-88A8E79BD131}" dt="2023-03-23T05:25:18.740" v="226" actId="2696"/>
        <pc:sldMkLst>
          <pc:docMk/>
          <pc:sldMk cId="2056460914" sldId="258"/>
        </pc:sldMkLst>
        <pc:spChg chg="del">
          <ac:chgData name="#YADAV YASHARTH BACHUBHAI#" userId="0269d86b-7b75-449e-8c0c-c4b034b8d4ce" providerId="ADAL" clId="{4A977E04-BA37-8E49-9A8C-88A8E79BD131}" dt="2023-03-23T05:24:44.745" v="223" actId="478"/>
          <ac:spMkLst>
            <pc:docMk/>
            <pc:sldMk cId="2056460914" sldId="258"/>
            <ac:spMk id="2" creationId="{C9EED080-1610-ACDD-E07A-1CA4E74D882F}"/>
          </ac:spMkLst>
        </pc:spChg>
        <pc:spChg chg="del">
          <ac:chgData name="#YADAV YASHARTH BACHUBHAI#" userId="0269d86b-7b75-449e-8c0c-c4b034b8d4ce" providerId="ADAL" clId="{4A977E04-BA37-8E49-9A8C-88A8E79BD131}" dt="2023-03-23T05:24:44.745" v="223" actId="478"/>
          <ac:spMkLst>
            <pc:docMk/>
            <pc:sldMk cId="2056460914" sldId="258"/>
            <ac:spMk id="3" creationId="{2AC53147-9E96-E331-6A8B-753ACCCE82F4}"/>
          </ac:spMkLst>
        </pc:spChg>
        <pc:spChg chg="add mod">
          <ac:chgData name="#YADAV YASHARTH BACHUBHAI#" userId="0269d86b-7b75-449e-8c0c-c4b034b8d4ce" providerId="ADAL" clId="{4A977E04-BA37-8E49-9A8C-88A8E79BD131}" dt="2023-03-23T05:25:12.075" v="225" actId="14100"/>
          <ac:spMkLst>
            <pc:docMk/>
            <pc:sldMk cId="2056460914" sldId="258"/>
            <ac:spMk id="4" creationId="{63574B45-5438-5A37-EA71-21B305F0D931}"/>
          </ac:spMkLst>
        </pc:spChg>
        <pc:picChg chg="add mod">
          <ac:chgData name="#YADAV YASHARTH BACHUBHAI#" userId="0269d86b-7b75-449e-8c0c-c4b034b8d4ce" providerId="ADAL" clId="{4A977E04-BA37-8E49-9A8C-88A8E79BD131}" dt="2023-03-23T05:25:12.075" v="225" actId="14100"/>
          <ac:picMkLst>
            <pc:docMk/>
            <pc:sldMk cId="2056460914" sldId="258"/>
            <ac:picMk id="2050" creationId="{CF687838-9E56-DCD4-C17B-71579E013418}"/>
          </ac:picMkLst>
        </pc:picChg>
        <pc:picChg chg="add mod">
          <ac:chgData name="#YADAV YASHARTH BACHUBHAI#" userId="0269d86b-7b75-449e-8c0c-c4b034b8d4ce" providerId="ADAL" clId="{4A977E04-BA37-8E49-9A8C-88A8E79BD131}" dt="2023-03-23T05:25:12.075" v="225" actId="14100"/>
          <ac:picMkLst>
            <pc:docMk/>
            <pc:sldMk cId="2056460914" sldId="258"/>
            <ac:picMk id="2051" creationId="{64972228-41EC-6CAA-B53A-FCD2E92A5CC6}"/>
          </ac:picMkLst>
        </pc:picChg>
      </pc:sldChg>
      <pc:sldChg chg="addSp delSp modSp new del mod ord">
        <pc:chgData name="#YADAV YASHARTH BACHUBHAI#" userId="0269d86b-7b75-449e-8c0c-c4b034b8d4ce" providerId="ADAL" clId="{4A977E04-BA37-8E49-9A8C-88A8E79BD131}" dt="2023-03-26T02:57:28.442" v="5755" actId="2696"/>
        <pc:sldMkLst>
          <pc:docMk/>
          <pc:sldMk cId="2137338182" sldId="258"/>
        </pc:sldMkLst>
        <pc:spChg chg="del">
          <ac:chgData name="#YADAV YASHARTH BACHUBHAI#" userId="0269d86b-7b75-449e-8c0c-c4b034b8d4ce" providerId="ADAL" clId="{4A977E04-BA37-8E49-9A8C-88A8E79BD131}" dt="2023-03-23T05:26:02.334" v="228" actId="478"/>
          <ac:spMkLst>
            <pc:docMk/>
            <pc:sldMk cId="2137338182" sldId="258"/>
            <ac:spMk id="2" creationId="{0262F7EA-88EE-7F57-6D51-E791A379FB5D}"/>
          </ac:spMkLst>
        </pc:spChg>
        <pc:spChg chg="del">
          <ac:chgData name="#YADAV YASHARTH BACHUBHAI#" userId="0269d86b-7b75-449e-8c0c-c4b034b8d4ce" providerId="ADAL" clId="{4A977E04-BA37-8E49-9A8C-88A8E79BD131}" dt="2023-03-23T05:26:02.334" v="228" actId="478"/>
          <ac:spMkLst>
            <pc:docMk/>
            <pc:sldMk cId="2137338182" sldId="258"/>
            <ac:spMk id="3" creationId="{C14B94CB-43FC-FA8D-3AAE-1849758B3948}"/>
          </ac:spMkLst>
        </pc:spChg>
        <pc:spChg chg="add mod">
          <ac:chgData name="#YADAV YASHARTH BACHUBHAI#" userId="0269d86b-7b75-449e-8c0c-c4b034b8d4ce" providerId="ADAL" clId="{4A977E04-BA37-8E49-9A8C-88A8E79BD131}" dt="2023-03-23T05:26:03.201" v="229"/>
          <ac:spMkLst>
            <pc:docMk/>
            <pc:sldMk cId="2137338182" sldId="258"/>
            <ac:spMk id="4" creationId="{D67D07DF-6A84-CE70-CE3A-D57CFC65A4A3}"/>
          </ac:spMkLst>
        </pc:spChg>
        <pc:spChg chg="add mod">
          <ac:chgData name="#YADAV YASHARTH BACHUBHAI#" userId="0269d86b-7b75-449e-8c0c-c4b034b8d4ce" providerId="ADAL" clId="{4A977E04-BA37-8E49-9A8C-88A8E79BD131}" dt="2023-03-23T05:26:03.201" v="229"/>
          <ac:spMkLst>
            <pc:docMk/>
            <pc:sldMk cId="2137338182" sldId="258"/>
            <ac:spMk id="9" creationId="{B157DFA0-EBA4-0DB0-7ED7-CDBD712C38D7}"/>
          </ac:spMkLst>
        </pc:spChg>
        <pc:picChg chg="add mod">
          <ac:chgData name="#YADAV YASHARTH BACHUBHAI#" userId="0269d86b-7b75-449e-8c0c-c4b034b8d4ce" providerId="ADAL" clId="{4A977E04-BA37-8E49-9A8C-88A8E79BD131}" dt="2023-03-23T05:26:03.201" v="229"/>
          <ac:picMkLst>
            <pc:docMk/>
            <pc:sldMk cId="2137338182" sldId="258"/>
            <ac:picMk id="5" creationId="{A331FC85-86E0-9FD3-6502-D3BE8A4F585C}"/>
          </ac:picMkLst>
        </pc:picChg>
        <pc:picChg chg="add mod">
          <ac:chgData name="#YADAV YASHARTH BACHUBHAI#" userId="0269d86b-7b75-449e-8c0c-c4b034b8d4ce" providerId="ADAL" clId="{4A977E04-BA37-8E49-9A8C-88A8E79BD131}" dt="2023-03-23T05:26:03.201" v="229"/>
          <ac:picMkLst>
            <pc:docMk/>
            <pc:sldMk cId="2137338182" sldId="258"/>
            <ac:picMk id="6" creationId="{9F1A5153-1248-B753-24C3-6CC4EC34F11A}"/>
          </ac:picMkLst>
        </pc:picChg>
        <pc:picChg chg="add mod">
          <ac:chgData name="#YADAV YASHARTH BACHUBHAI#" userId="0269d86b-7b75-449e-8c0c-c4b034b8d4ce" providerId="ADAL" clId="{4A977E04-BA37-8E49-9A8C-88A8E79BD131}" dt="2023-03-23T05:26:03.201" v="229"/>
          <ac:picMkLst>
            <pc:docMk/>
            <pc:sldMk cId="2137338182" sldId="258"/>
            <ac:picMk id="7" creationId="{E5C06AB6-58C6-3C03-1693-38D63C8ED170}"/>
          </ac:picMkLst>
        </pc:picChg>
        <pc:picChg chg="add mod">
          <ac:chgData name="#YADAV YASHARTH BACHUBHAI#" userId="0269d86b-7b75-449e-8c0c-c4b034b8d4ce" providerId="ADAL" clId="{4A977E04-BA37-8E49-9A8C-88A8E79BD131}" dt="2023-03-23T05:26:03.201" v="229"/>
          <ac:picMkLst>
            <pc:docMk/>
            <pc:sldMk cId="2137338182" sldId="258"/>
            <ac:picMk id="8" creationId="{65197E49-2758-095B-AD9D-C0196F38409B}"/>
          </ac:picMkLst>
        </pc:picChg>
      </pc:sldChg>
      <pc:sldChg chg="addSp delSp modSp new del mod">
        <pc:chgData name="#YADAV YASHARTH BACHUBHAI#" userId="0269d86b-7b75-449e-8c0c-c4b034b8d4ce" providerId="ADAL" clId="{4A977E04-BA37-8E49-9A8C-88A8E79BD131}" dt="2023-03-23T05:24:40.532" v="221" actId="2696"/>
        <pc:sldMkLst>
          <pc:docMk/>
          <pc:sldMk cId="3413444100" sldId="258"/>
        </pc:sldMkLst>
        <pc:spChg chg="del">
          <ac:chgData name="#YADAV YASHARTH BACHUBHAI#" userId="0269d86b-7b75-449e-8c0c-c4b034b8d4ce" providerId="ADAL" clId="{4A977E04-BA37-8E49-9A8C-88A8E79BD131}" dt="2023-03-23T05:24:24.799" v="218" actId="478"/>
          <ac:spMkLst>
            <pc:docMk/>
            <pc:sldMk cId="3413444100" sldId="258"/>
            <ac:spMk id="2" creationId="{D40B4E01-65E2-6A31-1A3A-7FB978A52676}"/>
          </ac:spMkLst>
        </pc:spChg>
        <pc:spChg chg="del">
          <ac:chgData name="#YADAV YASHARTH BACHUBHAI#" userId="0269d86b-7b75-449e-8c0c-c4b034b8d4ce" providerId="ADAL" clId="{4A977E04-BA37-8E49-9A8C-88A8E79BD131}" dt="2023-03-23T05:24:24.799" v="218" actId="478"/>
          <ac:spMkLst>
            <pc:docMk/>
            <pc:sldMk cId="3413444100" sldId="258"/>
            <ac:spMk id="3" creationId="{B3C3B062-D001-9ED9-9A93-2651BE4F1051}"/>
          </ac:spMkLst>
        </pc:spChg>
        <pc:spChg chg="add mod">
          <ac:chgData name="#YADAV YASHARTH BACHUBHAI#" userId="0269d86b-7b75-449e-8c0c-c4b034b8d4ce" providerId="ADAL" clId="{4A977E04-BA37-8E49-9A8C-88A8E79BD131}" dt="2023-03-23T05:24:38.896" v="220" actId="20577"/>
          <ac:spMkLst>
            <pc:docMk/>
            <pc:sldMk cId="3413444100" sldId="258"/>
            <ac:spMk id="4" creationId="{F6E2D85C-A898-CAE8-1E7D-59DF73AACEA9}"/>
          </ac:spMkLst>
        </pc:spChg>
        <pc:picChg chg="add">
          <ac:chgData name="#YADAV YASHARTH BACHUBHAI#" userId="0269d86b-7b75-449e-8c0c-c4b034b8d4ce" providerId="ADAL" clId="{4A977E04-BA37-8E49-9A8C-88A8E79BD131}" dt="2023-03-23T05:24:26.385" v="219"/>
          <ac:picMkLst>
            <pc:docMk/>
            <pc:sldMk cId="3413444100" sldId="258"/>
            <ac:picMk id="1026" creationId="{824B63A7-AC05-791C-7032-9983F837426C}"/>
          </ac:picMkLst>
        </pc:picChg>
        <pc:picChg chg="add">
          <ac:chgData name="#YADAV YASHARTH BACHUBHAI#" userId="0269d86b-7b75-449e-8c0c-c4b034b8d4ce" providerId="ADAL" clId="{4A977E04-BA37-8E49-9A8C-88A8E79BD131}" dt="2023-03-23T05:24:26.385" v="219"/>
          <ac:picMkLst>
            <pc:docMk/>
            <pc:sldMk cId="3413444100" sldId="258"/>
            <ac:picMk id="1027" creationId="{8C8F277F-3E4A-C276-954D-375DE4B0A9AA}"/>
          </ac:picMkLst>
        </pc:picChg>
      </pc:sldChg>
      <pc:sldChg chg="addSp delSp modSp new del mod ord">
        <pc:chgData name="#YADAV YASHARTH BACHUBHAI#" userId="0269d86b-7b75-449e-8c0c-c4b034b8d4ce" providerId="ADAL" clId="{4A977E04-BA37-8E49-9A8C-88A8E79BD131}" dt="2023-03-25T09:33:30.578" v="1859" actId="2696"/>
        <pc:sldMkLst>
          <pc:docMk/>
          <pc:sldMk cId="3697022550" sldId="259"/>
        </pc:sldMkLst>
        <pc:spChg chg="del">
          <ac:chgData name="#YADAV YASHARTH BACHUBHAI#" userId="0269d86b-7b75-449e-8c0c-c4b034b8d4ce" providerId="ADAL" clId="{4A977E04-BA37-8E49-9A8C-88A8E79BD131}" dt="2023-03-23T05:26:24.661" v="238" actId="478"/>
          <ac:spMkLst>
            <pc:docMk/>
            <pc:sldMk cId="3697022550" sldId="259"/>
            <ac:spMk id="2" creationId="{56A2414D-36E0-57EA-F5ED-9CEBA628CBD1}"/>
          </ac:spMkLst>
        </pc:spChg>
        <pc:spChg chg="del">
          <ac:chgData name="#YADAV YASHARTH BACHUBHAI#" userId="0269d86b-7b75-449e-8c0c-c4b034b8d4ce" providerId="ADAL" clId="{4A977E04-BA37-8E49-9A8C-88A8E79BD131}" dt="2023-03-23T05:26:24.661" v="238" actId="478"/>
          <ac:spMkLst>
            <pc:docMk/>
            <pc:sldMk cId="3697022550" sldId="259"/>
            <ac:spMk id="3" creationId="{95B07EEB-5910-9504-C8E8-7E71B59F0239}"/>
          </ac:spMkLst>
        </pc:spChg>
        <pc:spChg chg="add del mod">
          <ac:chgData name="#YADAV YASHARTH BACHUBHAI#" userId="0269d86b-7b75-449e-8c0c-c4b034b8d4ce" providerId="ADAL" clId="{4A977E04-BA37-8E49-9A8C-88A8E79BD131}" dt="2023-03-23T05:26:50.506" v="240" actId="478"/>
          <ac:spMkLst>
            <pc:docMk/>
            <pc:sldMk cId="3697022550" sldId="259"/>
            <ac:spMk id="4" creationId="{E2A793BD-0175-5316-46CF-9B14E4A975EE}"/>
          </ac:spMkLst>
        </pc:spChg>
        <pc:spChg chg="add del">
          <ac:chgData name="#YADAV YASHARTH BACHUBHAI#" userId="0269d86b-7b75-449e-8c0c-c4b034b8d4ce" providerId="ADAL" clId="{4A977E04-BA37-8E49-9A8C-88A8E79BD131}" dt="2023-03-23T05:26:59.168" v="242" actId="478"/>
          <ac:spMkLst>
            <pc:docMk/>
            <pc:sldMk cId="3697022550" sldId="259"/>
            <ac:spMk id="5" creationId="{38D65138-FA0E-B3A6-3488-7D47FFB9E850}"/>
          </ac:spMkLst>
        </pc:spChg>
        <pc:spChg chg="add mod">
          <ac:chgData name="#YADAV YASHARTH BACHUBHAI#" userId="0269d86b-7b75-449e-8c0c-c4b034b8d4ce" providerId="ADAL" clId="{4A977E04-BA37-8E49-9A8C-88A8E79BD131}" dt="2023-03-23T05:27:41.839" v="243"/>
          <ac:spMkLst>
            <pc:docMk/>
            <pc:sldMk cId="3697022550" sldId="259"/>
            <ac:spMk id="6" creationId="{56CB0DC4-1A23-4094-C975-A3A2EEBFD7FD}"/>
          </ac:spMkLst>
        </pc:spChg>
        <pc:spChg chg="add mod">
          <ac:chgData name="#YADAV YASHARTH BACHUBHAI#" userId="0269d86b-7b75-449e-8c0c-c4b034b8d4ce" providerId="ADAL" clId="{4A977E04-BA37-8E49-9A8C-88A8E79BD131}" dt="2023-03-23T05:27:41.839" v="243"/>
          <ac:spMkLst>
            <pc:docMk/>
            <pc:sldMk cId="3697022550" sldId="259"/>
            <ac:spMk id="7" creationId="{F00EEC85-07E5-AD1B-18BB-D7FC07678A49}"/>
          </ac:spMkLst>
        </pc:spChg>
        <pc:spChg chg="add mod">
          <ac:chgData name="#YADAV YASHARTH BACHUBHAI#" userId="0269d86b-7b75-449e-8c0c-c4b034b8d4ce" providerId="ADAL" clId="{4A977E04-BA37-8E49-9A8C-88A8E79BD131}" dt="2023-03-25T08:42:05.823" v="1004" actId="2711"/>
          <ac:spMkLst>
            <pc:docMk/>
            <pc:sldMk cId="3697022550" sldId="259"/>
            <ac:spMk id="8" creationId="{90211564-629E-4A80-EBF7-D824DF731137}"/>
          </ac:spMkLst>
        </pc:spChg>
        <pc:spChg chg="add mod">
          <ac:chgData name="#YADAV YASHARTH BACHUBHAI#" userId="0269d86b-7b75-449e-8c0c-c4b034b8d4ce" providerId="ADAL" clId="{4A977E04-BA37-8E49-9A8C-88A8E79BD131}" dt="2023-03-23T05:27:41.839" v="243"/>
          <ac:spMkLst>
            <pc:docMk/>
            <pc:sldMk cId="3697022550" sldId="259"/>
            <ac:spMk id="9" creationId="{A806F862-00CE-1698-C465-7893DEC64123}"/>
          </ac:spMkLst>
        </pc:spChg>
        <pc:spChg chg="add mod">
          <ac:chgData name="#YADAV YASHARTH BACHUBHAI#" userId="0269d86b-7b75-449e-8c0c-c4b034b8d4ce" providerId="ADAL" clId="{4A977E04-BA37-8E49-9A8C-88A8E79BD131}" dt="2023-03-23T05:27:41.839" v="243"/>
          <ac:spMkLst>
            <pc:docMk/>
            <pc:sldMk cId="3697022550" sldId="259"/>
            <ac:spMk id="10" creationId="{E4B40C8B-ED56-05DC-D774-A5C3A5DB667D}"/>
          </ac:spMkLst>
        </pc:spChg>
        <pc:spChg chg="add mod">
          <ac:chgData name="#YADAV YASHARTH BACHUBHAI#" userId="0269d86b-7b75-449e-8c0c-c4b034b8d4ce" providerId="ADAL" clId="{4A977E04-BA37-8E49-9A8C-88A8E79BD131}" dt="2023-03-23T05:27:41.839" v="243"/>
          <ac:spMkLst>
            <pc:docMk/>
            <pc:sldMk cId="3697022550" sldId="259"/>
            <ac:spMk id="11" creationId="{27ACC127-0051-B01A-AE3F-404683272728}"/>
          </ac:spMkLst>
        </pc:spChg>
        <pc:spChg chg="add mod">
          <ac:chgData name="#YADAV YASHARTH BACHUBHAI#" userId="0269d86b-7b75-449e-8c0c-c4b034b8d4ce" providerId="ADAL" clId="{4A977E04-BA37-8E49-9A8C-88A8E79BD131}" dt="2023-03-23T05:27:41.839" v="243"/>
          <ac:spMkLst>
            <pc:docMk/>
            <pc:sldMk cId="3697022550" sldId="259"/>
            <ac:spMk id="12" creationId="{F5CAC7C3-3C6C-EDCF-760A-3E7092A41338}"/>
          </ac:spMkLst>
        </pc:spChg>
        <pc:picChg chg="add mod">
          <ac:chgData name="#YADAV YASHARTH BACHUBHAI#" userId="0269d86b-7b75-449e-8c0c-c4b034b8d4ce" providerId="ADAL" clId="{4A977E04-BA37-8E49-9A8C-88A8E79BD131}" dt="2023-03-23T05:27:41.839" v="243"/>
          <ac:picMkLst>
            <pc:docMk/>
            <pc:sldMk cId="3697022550" sldId="259"/>
            <ac:picMk id="13" creationId="{C22AE4C8-858A-BA97-30C4-2F4E8BE02754}"/>
          </ac:picMkLst>
        </pc:picChg>
        <pc:picChg chg="add mod">
          <ac:chgData name="#YADAV YASHARTH BACHUBHAI#" userId="0269d86b-7b75-449e-8c0c-c4b034b8d4ce" providerId="ADAL" clId="{4A977E04-BA37-8E49-9A8C-88A8E79BD131}" dt="2023-03-23T05:27:41.839" v="243"/>
          <ac:picMkLst>
            <pc:docMk/>
            <pc:sldMk cId="3697022550" sldId="259"/>
            <ac:picMk id="14" creationId="{423A4E16-BEDC-1B00-2C03-522FA5C62EC3}"/>
          </ac:picMkLst>
        </pc:picChg>
        <pc:picChg chg="add mod">
          <ac:chgData name="#YADAV YASHARTH BACHUBHAI#" userId="0269d86b-7b75-449e-8c0c-c4b034b8d4ce" providerId="ADAL" clId="{4A977E04-BA37-8E49-9A8C-88A8E79BD131}" dt="2023-03-23T05:27:41.839" v="243"/>
          <ac:picMkLst>
            <pc:docMk/>
            <pc:sldMk cId="3697022550" sldId="259"/>
            <ac:picMk id="15" creationId="{455B4176-C0C3-B0EB-A186-0B9B50AECD18}"/>
          </ac:picMkLst>
        </pc:picChg>
        <pc:picChg chg="add del">
          <ac:chgData name="#YADAV YASHARTH BACHUBHAI#" userId="0269d86b-7b75-449e-8c0c-c4b034b8d4ce" providerId="ADAL" clId="{4A977E04-BA37-8E49-9A8C-88A8E79BD131}" dt="2023-03-23T05:26:59.168" v="242" actId="478"/>
          <ac:picMkLst>
            <pc:docMk/>
            <pc:sldMk cId="3697022550" sldId="259"/>
            <ac:picMk id="3074" creationId="{72D724CB-5689-A360-F643-338C69877535}"/>
          </ac:picMkLst>
        </pc:picChg>
        <pc:picChg chg="add del">
          <ac:chgData name="#YADAV YASHARTH BACHUBHAI#" userId="0269d86b-7b75-449e-8c0c-c4b034b8d4ce" providerId="ADAL" clId="{4A977E04-BA37-8E49-9A8C-88A8E79BD131}" dt="2023-03-23T05:26:59.168" v="242" actId="478"/>
          <ac:picMkLst>
            <pc:docMk/>
            <pc:sldMk cId="3697022550" sldId="259"/>
            <ac:picMk id="3075" creationId="{D21CFBED-1AC2-B70A-CC42-A317049E5D6F}"/>
          </ac:picMkLst>
        </pc:picChg>
        <pc:picChg chg="add del">
          <ac:chgData name="#YADAV YASHARTH BACHUBHAI#" userId="0269d86b-7b75-449e-8c0c-c4b034b8d4ce" providerId="ADAL" clId="{4A977E04-BA37-8E49-9A8C-88A8E79BD131}" dt="2023-03-23T05:26:59.168" v="242" actId="478"/>
          <ac:picMkLst>
            <pc:docMk/>
            <pc:sldMk cId="3697022550" sldId="259"/>
            <ac:picMk id="3076" creationId="{54EC2A11-9D90-318D-6CEF-EC08A521DBC7}"/>
          </ac:picMkLst>
        </pc:picChg>
      </pc:sldChg>
      <pc:sldChg chg="modSp add del mod ord">
        <pc:chgData name="#YADAV YASHARTH BACHUBHAI#" userId="0269d86b-7b75-449e-8c0c-c4b034b8d4ce" providerId="ADAL" clId="{4A977E04-BA37-8E49-9A8C-88A8E79BD131}" dt="2023-03-25T10:02:57.002" v="1860" actId="2696"/>
        <pc:sldMkLst>
          <pc:docMk/>
          <pc:sldMk cId="155524877" sldId="260"/>
        </pc:sldMkLst>
        <pc:spChg chg="mod">
          <ac:chgData name="#YADAV YASHARTH BACHUBHAI#" userId="0269d86b-7b75-449e-8c0c-c4b034b8d4ce" providerId="ADAL" clId="{4A977E04-BA37-8E49-9A8C-88A8E79BD131}" dt="2023-03-23T06:40:22.271" v="264" actId="20577"/>
          <ac:spMkLst>
            <pc:docMk/>
            <pc:sldMk cId="155524877" sldId="260"/>
            <ac:spMk id="2" creationId="{D53B0309-2600-57C4-8473-41AF64F02B6B}"/>
          </ac:spMkLst>
        </pc:spChg>
      </pc:sldChg>
      <pc:sldChg chg="new del">
        <pc:chgData name="#YADAV YASHARTH BACHUBHAI#" userId="0269d86b-7b75-449e-8c0c-c4b034b8d4ce" providerId="ADAL" clId="{4A977E04-BA37-8E49-9A8C-88A8E79BD131}" dt="2023-03-25T08:42:17.781" v="1006" actId="2696"/>
        <pc:sldMkLst>
          <pc:docMk/>
          <pc:sldMk cId="2326254416" sldId="261"/>
        </pc:sldMkLst>
      </pc:sldChg>
      <pc:sldChg chg="addSp delSp modSp add mod">
        <pc:chgData name="#YADAV YASHARTH BACHUBHAI#" userId="0269d86b-7b75-449e-8c0c-c4b034b8d4ce" providerId="ADAL" clId="{4A977E04-BA37-8E49-9A8C-88A8E79BD131}" dt="2023-03-25T09:32:08.306" v="1858" actId="1036"/>
        <pc:sldMkLst>
          <pc:docMk/>
          <pc:sldMk cId="2628043035" sldId="261"/>
        </pc:sldMkLst>
        <pc:spChg chg="mod">
          <ac:chgData name="#YADAV YASHARTH BACHUBHAI#" userId="0269d86b-7b75-449e-8c0c-c4b034b8d4ce" providerId="ADAL" clId="{4A977E04-BA37-8E49-9A8C-88A8E79BD131}" dt="2023-03-25T09:25:16.510" v="1811" actId="14100"/>
          <ac:spMkLst>
            <pc:docMk/>
            <pc:sldMk cId="2628043035" sldId="261"/>
            <ac:spMk id="2" creationId="{D53B0309-2600-57C4-8473-41AF64F02B6B}"/>
          </ac:spMkLst>
        </pc:spChg>
        <pc:spChg chg="mod">
          <ac:chgData name="#YADAV YASHARTH BACHUBHAI#" userId="0269d86b-7b75-449e-8c0c-c4b034b8d4ce" providerId="ADAL" clId="{4A977E04-BA37-8E49-9A8C-88A8E79BD131}" dt="2023-03-25T09:28:32.848" v="1829" actId="207"/>
          <ac:spMkLst>
            <pc:docMk/>
            <pc:sldMk cId="2628043035" sldId="261"/>
            <ac:spMk id="3" creationId="{D3012581-ADE9-D236-47A1-83BB84CACCFA}"/>
          </ac:spMkLst>
        </pc:spChg>
        <pc:spChg chg="add del mod">
          <ac:chgData name="#YADAV YASHARTH BACHUBHAI#" userId="0269d86b-7b75-449e-8c0c-c4b034b8d4ce" providerId="ADAL" clId="{4A977E04-BA37-8E49-9A8C-88A8E79BD131}" dt="2023-03-25T09:32:08.306" v="1858" actId="1036"/>
          <ac:spMkLst>
            <pc:docMk/>
            <pc:sldMk cId="2628043035" sldId="261"/>
            <ac:spMk id="13" creationId="{AC86B785-90E5-D770-56F9-3B9594B61292}"/>
          </ac:spMkLst>
        </pc:spChg>
        <pc:picChg chg="add mod">
          <ac:chgData name="#YADAV YASHARTH BACHUBHAI#" userId="0269d86b-7b75-449e-8c0c-c4b034b8d4ce" providerId="ADAL" clId="{4A977E04-BA37-8E49-9A8C-88A8E79BD131}" dt="2023-03-25T09:27:22.578" v="1827" actId="1036"/>
          <ac:picMkLst>
            <pc:docMk/>
            <pc:sldMk cId="2628043035" sldId="261"/>
            <ac:picMk id="8" creationId="{C9C7B8B4-E114-D015-D0AF-E8AF8083701F}"/>
          </ac:picMkLst>
        </pc:picChg>
        <pc:picChg chg="add mod">
          <ac:chgData name="#YADAV YASHARTH BACHUBHAI#" userId="0269d86b-7b75-449e-8c0c-c4b034b8d4ce" providerId="ADAL" clId="{4A977E04-BA37-8E49-9A8C-88A8E79BD131}" dt="2023-03-25T09:27:22.578" v="1827" actId="1036"/>
          <ac:picMkLst>
            <pc:docMk/>
            <pc:sldMk cId="2628043035" sldId="261"/>
            <ac:picMk id="9" creationId="{FA64BA52-9831-BE3E-1E45-AC106A49C41F}"/>
          </ac:picMkLst>
        </pc:picChg>
        <pc:picChg chg="add mod">
          <ac:chgData name="#YADAV YASHARTH BACHUBHAI#" userId="0269d86b-7b75-449e-8c0c-c4b034b8d4ce" providerId="ADAL" clId="{4A977E04-BA37-8E49-9A8C-88A8E79BD131}" dt="2023-03-25T09:24:11.295" v="1802" actId="171"/>
          <ac:picMkLst>
            <pc:docMk/>
            <pc:sldMk cId="2628043035" sldId="261"/>
            <ac:picMk id="10" creationId="{2B8F1652-0C6A-A1C1-212A-519F64051A04}"/>
          </ac:picMkLst>
        </pc:picChg>
        <pc:cxnChg chg="add mod">
          <ac:chgData name="#YADAV YASHARTH BACHUBHAI#" userId="0269d86b-7b75-449e-8c0c-c4b034b8d4ce" providerId="ADAL" clId="{4A977E04-BA37-8E49-9A8C-88A8E79BD131}" dt="2023-03-25T09:27:04.638" v="1822" actId="1037"/>
          <ac:cxnSpMkLst>
            <pc:docMk/>
            <pc:sldMk cId="2628043035" sldId="261"/>
            <ac:cxnSpMk id="5" creationId="{35973239-51C9-1812-27B3-5BECB7A6AD47}"/>
          </ac:cxnSpMkLst>
        </pc:cxnChg>
        <pc:cxnChg chg="add del mod">
          <ac:chgData name="#YADAV YASHARTH BACHUBHAI#" userId="0269d86b-7b75-449e-8c0c-c4b034b8d4ce" providerId="ADAL" clId="{4A977E04-BA37-8E49-9A8C-88A8E79BD131}" dt="2023-03-25T09:26:56.785" v="1817" actId="478"/>
          <ac:cxnSpMkLst>
            <pc:docMk/>
            <pc:sldMk cId="2628043035" sldId="261"/>
            <ac:cxnSpMk id="6" creationId="{9EE0DE6E-C269-F68B-2A85-01DC97FE41A1}"/>
          </ac:cxnSpMkLst>
        </pc:cxnChg>
        <pc:cxnChg chg="add del mod">
          <ac:chgData name="#YADAV YASHARTH BACHUBHAI#" userId="0269d86b-7b75-449e-8c0c-c4b034b8d4ce" providerId="ADAL" clId="{4A977E04-BA37-8E49-9A8C-88A8E79BD131}" dt="2023-03-25T09:26:58.790" v="1818" actId="478"/>
          <ac:cxnSpMkLst>
            <pc:docMk/>
            <pc:sldMk cId="2628043035" sldId="261"/>
            <ac:cxnSpMk id="7" creationId="{6E2830FD-D6F6-D10C-A5B9-7B65530BEEA8}"/>
          </ac:cxnSpMkLst>
        </pc:cxnChg>
        <pc:cxnChg chg="add mod">
          <ac:chgData name="#YADAV YASHARTH BACHUBHAI#" userId="0269d86b-7b75-449e-8c0c-c4b034b8d4ce" providerId="ADAL" clId="{4A977E04-BA37-8E49-9A8C-88A8E79BD131}" dt="2023-03-25T09:27:12.043" v="1824" actId="1076"/>
          <ac:cxnSpMkLst>
            <pc:docMk/>
            <pc:sldMk cId="2628043035" sldId="261"/>
            <ac:cxnSpMk id="11" creationId="{E8875F14-6CE7-D0CA-ED23-8531B82377DF}"/>
          </ac:cxnSpMkLst>
        </pc:cxnChg>
        <pc:cxnChg chg="add mod">
          <ac:chgData name="#YADAV YASHARTH BACHUBHAI#" userId="0269d86b-7b75-449e-8c0c-c4b034b8d4ce" providerId="ADAL" clId="{4A977E04-BA37-8E49-9A8C-88A8E79BD131}" dt="2023-03-25T09:27:17.860" v="1826" actId="1076"/>
          <ac:cxnSpMkLst>
            <pc:docMk/>
            <pc:sldMk cId="2628043035" sldId="261"/>
            <ac:cxnSpMk id="12" creationId="{6212C39C-CA4F-F626-DF66-BC44CA463851}"/>
          </ac:cxnSpMkLst>
        </pc:cxnChg>
      </pc:sldChg>
      <pc:sldChg chg="addSp delSp modSp add del mod">
        <pc:chgData name="#YADAV YASHARTH BACHUBHAI#" userId="0269d86b-7b75-449e-8c0c-c4b034b8d4ce" providerId="ADAL" clId="{4A977E04-BA37-8E49-9A8C-88A8E79BD131}" dt="2023-03-27T08:54:20.011" v="13008" actId="2696"/>
        <pc:sldMkLst>
          <pc:docMk/>
          <pc:sldMk cId="3655083931" sldId="262"/>
        </pc:sldMkLst>
        <pc:spChg chg="mod">
          <ac:chgData name="#YADAV YASHARTH BACHUBHAI#" userId="0269d86b-7b75-449e-8c0c-c4b034b8d4ce" providerId="ADAL" clId="{4A977E04-BA37-8E49-9A8C-88A8E79BD131}" dt="2023-03-25T10:03:10.060" v="1899" actId="20577"/>
          <ac:spMkLst>
            <pc:docMk/>
            <pc:sldMk cId="3655083931" sldId="262"/>
            <ac:spMk id="2" creationId="{D53B0309-2600-57C4-8473-41AF64F02B6B}"/>
          </ac:spMkLst>
        </pc:spChg>
        <pc:spChg chg="mod">
          <ac:chgData name="#YADAV YASHARTH BACHUBHAI#" userId="0269d86b-7b75-449e-8c0c-c4b034b8d4ce" providerId="ADAL" clId="{4A977E04-BA37-8E49-9A8C-88A8E79BD131}" dt="2023-03-26T22:48:05.067" v="12888" actId="20577"/>
          <ac:spMkLst>
            <pc:docMk/>
            <pc:sldMk cId="3655083931" sldId="262"/>
            <ac:spMk id="3" creationId="{D3012581-ADE9-D236-47A1-83BB84CACCFA}"/>
          </ac:spMkLst>
        </pc:spChg>
        <pc:spChg chg="add del mod">
          <ac:chgData name="#YADAV YASHARTH BACHUBHAI#" userId="0269d86b-7b75-449e-8c0c-c4b034b8d4ce" providerId="ADAL" clId="{4A977E04-BA37-8E49-9A8C-88A8E79BD131}" dt="2023-03-25T10:17:06.756" v="1911" actId="478"/>
          <ac:spMkLst>
            <pc:docMk/>
            <pc:sldMk cId="3655083931" sldId="262"/>
            <ac:spMk id="4" creationId="{80FFCDC1-4C31-FA4C-26BC-E00C44E0443C}"/>
          </ac:spMkLst>
        </pc:spChg>
        <pc:spChg chg="add del mod">
          <ac:chgData name="#YADAV YASHARTH BACHUBHAI#" userId="0269d86b-7b75-449e-8c0c-c4b034b8d4ce" providerId="ADAL" clId="{4A977E04-BA37-8E49-9A8C-88A8E79BD131}" dt="2023-03-25T10:18:20.021" v="1965" actId="478"/>
          <ac:spMkLst>
            <pc:docMk/>
            <pc:sldMk cId="3655083931" sldId="262"/>
            <ac:spMk id="7" creationId="{3B0721C9-5D3A-4E7C-F05C-674E0B258FB3}"/>
          </ac:spMkLst>
        </pc:spChg>
        <pc:spChg chg="del">
          <ac:chgData name="#YADAV YASHARTH BACHUBHAI#" userId="0269d86b-7b75-449e-8c0c-c4b034b8d4ce" providerId="ADAL" clId="{4A977E04-BA37-8E49-9A8C-88A8E79BD131}" dt="2023-03-25T10:16:24.247" v="1901" actId="478"/>
          <ac:spMkLst>
            <pc:docMk/>
            <pc:sldMk cId="3655083931" sldId="262"/>
            <ac:spMk id="13" creationId="{AC86B785-90E5-D770-56F9-3B9594B61292}"/>
          </ac:spMkLst>
        </pc:spChg>
        <pc:picChg chg="del">
          <ac:chgData name="#YADAV YASHARTH BACHUBHAI#" userId="0269d86b-7b75-449e-8c0c-c4b034b8d4ce" providerId="ADAL" clId="{4A977E04-BA37-8E49-9A8C-88A8E79BD131}" dt="2023-03-25T10:16:48.699" v="1902" actId="478"/>
          <ac:picMkLst>
            <pc:docMk/>
            <pc:sldMk cId="3655083931" sldId="262"/>
            <ac:picMk id="8" creationId="{C9C7B8B4-E114-D015-D0AF-E8AF8083701F}"/>
          </ac:picMkLst>
        </pc:picChg>
        <pc:picChg chg="del">
          <ac:chgData name="#YADAV YASHARTH BACHUBHAI#" userId="0269d86b-7b75-449e-8c0c-c4b034b8d4ce" providerId="ADAL" clId="{4A977E04-BA37-8E49-9A8C-88A8E79BD131}" dt="2023-03-25T10:16:49.792" v="1903" actId="478"/>
          <ac:picMkLst>
            <pc:docMk/>
            <pc:sldMk cId="3655083931" sldId="262"/>
            <ac:picMk id="9" creationId="{FA64BA52-9831-BE3E-1E45-AC106A49C41F}"/>
          </ac:picMkLst>
        </pc:picChg>
        <pc:picChg chg="del">
          <ac:chgData name="#YADAV YASHARTH BACHUBHAI#" userId="0269d86b-7b75-449e-8c0c-c4b034b8d4ce" providerId="ADAL" clId="{4A977E04-BA37-8E49-9A8C-88A8E79BD131}" dt="2023-03-25T10:16:16.759" v="1900" actId="478"/>
          <ac:picMkLst>
            <pc:docMk/>
            <pc:sldMk cId="3655083931" sldId="262"/>
            <ac:picMk id="10" creationId="{2B8F1652-0C6A-A1C1-212A-519F64051A04}"/>
          </ac:picMkLst>
        </pc:picChg>
        <pc:picChg chg="add mod">
          <ac:chgData name="#YADAV YASHARTH BACHUBHAI#" userId="0269d86b-7b75-449e-8c0c-c4b034b8d4ce" providerId="ADAL" clId="{4A977E04-BA37-8E49-9A8C-88A8E79BD131}" dt="2023-03-25T10:55:14.313" v="2485" actId="1037"/>
          <ac:picMkLst>
            <pc:docMk/>
            <pc:sldMk cId="3655083931" sldId="262"/>
            <ac:picMk id="15" creationId="{D0229E9E-F010-9BC6-DAA4-653E623362EE}"/>
          </ac:picMkLst>
        </pc:picChg>
        <pc:picChg chg="add mod">
          <ac:chgData name="#YADAV YASHARTH BACHUBHAI#" userId="0269d86b-7b75-449e-8c0c-c4b034b8d4ce" providerId="ADAL" clId="{4A977E04-BA37-8E49-9A8C-88A8E79BD131}" dt="2023-03-25T10:55:14.313" v="2485" actId="1037"/>
          <ac:picMkLst>
            <pc:docMk/>
            <pc:sldMk cId="3655083931" sldId="262"/>
            <ac:picMk id="17" creationId="{E5865E4A-4592-0536-5A74-AFBFB3DEDE18}"/>
          </ac:picMkLst>
        </pc:picChg>
        <pc:cxnChg chg="del">
          <ac:chgData name="#YADAV YASHARTH BACHUBHAI#" userId="0269d86b-7b75-449e-8c0c-c4b034b8d4ce" providerId="ADAL" clId="{4A977E04-BA37-8E49-9A8C-88A8E79BD131}" dt="2023-03-25T10:16:55.506" v="1907" actId="478"/>
          <ac:cxnSpMkLst>
            <pc:docMk/>
            <pc:sldMk cId="3655083931" sldId="262"/>
            <ac:cxnSpMk id="5" creationId="{35973239-51C9-1812-27B3-5BECB7A6AD47}"/>
          </ac:cxnSpMkLst>
        </pc:cxnChg>
        <pc:cxnChg chg="del">
          <ac:chgData name="#YADAV YASHARTH BACHUBHAI#" userId="0269d86b-7b75-449e-8c0c-c4b034b8d4ce" providerId="ADAL" clId="{4A977E04-BA37-8E49-9A8C-88A8E79BD131}" dt="2023-03-25T10:16:57.091" v="1908" actId="478"/>
          <ac:cxnSpMkLst>
            <pc:docMk/>
            <pc:sldMk cId="3655083931" sldId="262"/>
            <ac:cxnSpMk id="11" creationId="{E8875F14-6CE7-D0CA-ED23-8531B82377DF}"/>
          </ac:cxnSpMkLst>
        </pc:cxnChg>
        <pc:cxnChg chg="del">
          <ac:chgData name="#YADAV YASHARTH BACHUBHAI#" userId="0269d86b-7b75-449e-8c0c-c4b034b8d4ce" providerId="ADAL" clId="{4A977E04-BA37-8E49-9A8C-88A8E79BD131}" dt="2023-03-25T10:16:58.427" v="1909" actId="478"/>
          <ac:cxnSpMkLst>
            <pc:docMk/>
            <pc:sldMk cId="3655083931" sldId="262"/>
            <ac:cxnSpMk id="12" creationId="{6212C39C-CA4F-F626-DF66-BC44CA463851}"/>
          </ac:cxnSpMkLst>
        </pc:cxnChg>
        <pc:cxnChg chg="add del mod">
          <ac:chgData name="#YADAV YASHARTH BACHUBHAI#" userId="0269d86b-7b75-449e-8c0c-c4b034b8d4ce" providerId="ADAL" clId="{4A977E04-BA37-8E49-9A8C-88A8E79BD131}" dt="2023-03-25T10:45:23.786" v="2377" actId="478"/>
          <ac:cxnSpMkLst>
            <pc:docMk/>
            <pc:sldMk cId="3655083931" sldId="262"/>
            <ac:cxnSpMk id="18" creationId="{7E9A00E8-D70A-7603-666B-E28269EF385D}"/>
          </ac:cxnSpMkLst>
        </pc:cxnChg>
      </pc:sldChg>
      <pc:sldChg chg="addSp delSp modSp add del mod">
        <pc:chgData name="#YADAV YASHARTH BACHUBHAI#" userId="0269d86b-7b75-449e-8c0c-c4b034b8d4ce" providerId="ADAL" clId="{4A977E04-BA37-8E49-9A8C-88A8E79BD131}" dt="2023-03-27T08:54:22.872" v="13010" actId="2696"/>
        <pc:sldMkLst>
          <pc:docMk/>
          <pc:sldMk cId="908181541" sldId="263"/>
        </pc:sldMkLst>
        <pc:spChg chg="mod">
          <ac:chgData name="#YADAV YASHARTH BACHUBHAI#" userId="0269d86b-7b75-449e-8c0c-c4b034b8d4ce" providerId="ADAL" clId="{4A977E04-BA37-8E49-9A8C-88A8E79BD131}" dt="2023-03-26T22:50:25.270" v="12900" actId="20577"/>
          <ac:spMkLst>
            <pc:docMk/>
            <pc:sldMk cId="908181541" sldId="263"/>
            <ac:spMk id="3" creationId="{D3012581-ADE9-D236-47A1-83BB84CACCFA}"/>
          </ac:spMkLst>
        </pc:spChg>
        <pc:spChg chg="add del mod">
          <ac:chgData name="#YADAV YASHARTH BACHUBHAI#" userId="0269d86b-7b75-449e-8c0c-c4b034b8d4ce" providerId="ADAL" clId="{4A977E04-BA37-8E49-9A8C-88A8E79BD131}" dt="2023-03-25T15:36:56.666" v="3172" actId="767"/>
          <ac:spMkLst>
            <pc:docMk/>
            <pc:sldMk cId="908181541" sldId="263"/>
            <ac:spMk id="4" creationId="{C6674961-2110-B00F-0E92-DB04F81A8B4B}"/>
          </ac:spMkLst>
        </pc:spChg>
        <pc:spChg chg="add del mod">
          <ac:chgData name="#YADAV YASHARTH BACHUBHAI#" userId="0269d86b-7b75-449e-8c0c-c4b034b8d4ce" providerId="ADAL" clId="{4A977E04-BA37-8E49-9A8C-88A8E79BD131}" dt="2023-03-26T22:50:00.765" v="12896" actId="478"/>
          <ac:spMkLst>
            <pc:docMk/>
            <pc:sldMk cId="908181541" sldId="263"/>
            <ac:spMk id="5" creationId="{BAE3098F-0776-2096-2155-712C6608D5E6}"/>
          </ac:spMkLst>
        </pc:spChg>
        <pc:spChg chg="add del mod">
          <ac:chgData name="#YADAV YASHARTH BACHUBHAI#" userId="0269d86b-7b75-449e-8c0c-c4b034b8d4ce" providerId="ADAL" clId="{4A977E04-BA37-8E49-9A8C-88A8E79BD131}" dt="2023-03-26T22:49:57.395" v="12895" actId="478"/>
          <ac:spMkLst>
            <pc:docMk/>
            <pc:sldMk cId="908181541" sldId="263"/>
            <ac:spMk id="6" creationId="{A28569E3-34C5-9F8F-7144-735E096D121C}"/>
          </ac:spMkLst>
        </pc:spChg>
        <pc:spChg chg="add del mod">
          <ac:chgData name="#YADAV YASHARTH BACHUBHAI#" userId="0269d86b-7b75-449e-8c0c-c4b034b8d4ce" providerId="ADAL" clId="{4A977E04-BA37-8E49-9A8C-88A8E79BD131}" dt="2023-03-25T15:42:58.883" v="3325"/>
          <ac:spMkLst>
            <pc:docMk/>
            <pc:sldMk cId="908181541" sldId="263"/>
            <ac:spMk id="7" creationId="{4AA07B4B-A809-E3D6-39BF-15F614C5C103}"/>
          </ac:spMkLst>
        </pc:spChg>
        <pc:spChg chg="add del mod">
          <ac:chgData name="#YADAV YASHARTH BACHUBHAI#" userId="0269d86b-7b75-449e-8c0c-c4b034b8d4ce" providerId="ADAL" clId="{4A977E04-BA37-8E49-9A8C-88A8E79BD131}" dt="2023-03-25T15:42:57.828" v="3323"/>
          <ac:spMkLst>
            <pc:docMk/>
            <pc:sldMk cId="908181541" sldId="263"/>
            <ac:spMk id="8" creationId="{E01F34C0-7C9F-806E-39FC-1942EA7D9FD4}"/>
          </ac:spMkLst>
        </pc:spChg>
        <pc:spChg chg="add del mod">
          <ac:chgData name="#YADAV YASHARTH BACHUBHAI#" userId="0269d86b-7b75-449e-8c0c-c4b034b8d4ce" providerId="ADAL" clId="{4A977E04-BA37-8E49-9A8C-88A8E79BD131}" dt="2023-03-25T15:42:57.782" v="3321"/>
          <ac:spMkLst>
            <pc:docMk/>
            <pc:sldMk cId="908181541" sldId="263"/>
            <ac:spMk id="9" creationId="{E8F2B0C4-53AC-9384-AE8D-5A5B763121B7}"/>
          </ac:spMkLst>
        </pc:spChg>
        <pc:spChg chg="add del mod">
          <ac:chgData name="#YADAV YASHARTH BACHUBHAI#" userId="0269d86b-7b75-449e-8c0c-c4b034b8d4ce" providerId="ADAL" clId="{4A977E04-BA37-8E49-9A8C-88A8E79BD131}" dt="2023-03-26T22:49:54.951" v="12894" actId="478"/>
          <ac:spMkLst>
            <pc:docMk/>
            <pc:sldMk cId="908181541" sldId="263"/>
            <ac:spMk id="10" creationId="{CE504877-F7C0-E6B1-6232-2D1506B4090D}"/>
          </ac:spMkLst>
        </pc:spChg>
        <pc:spChg chg="add del">
          <ac:chgData name="#YADAV YASHARTH BACHUBHAI#" userId="0269d86b-7b75-449e-8c0c-c4b034b8d4ce" providerId="ADAL" clId="{4A977E04-BA37-8E49-9A8C-88A8E79BD131}" dt="2023-03-25T15:48:01.559" v="3364" actId="478"/>
          <ac:spMkLst>
            <pc:docMk/>
            <pc:sldMk cId="908181541" sldId="263"/>
            <ac:spMk id="11" creationId="{56A2BA31-5EDC-0EEA-F897-FDC3AF68B9D7}"/>
          </ac:spMkLst>
        </pc:spChg>
        <pc:spChg chg="add mod">
          <ac:chgData name="#YADAV YASHARTH BACHUBHAI#" userId="0269d86b-7b75-449e-8c0c-c4b034b8d4ce" providerId="ADAL" clId="{4A977E04-BA37-8E49-9A8C-88A8E79BD131}" dt="2023-03-25T16:09:36.178" v="3505" actId="692"/>
          <ac:spMkLst>
            <pc:docMk/>
            <pc:sldMk cId="908181541" sldId="263"/>
            <ac:spMk id="12" creationId="{A825F956-B8D7-EC5B-E191-0586C49EF23A}"/>
          </ac:spMkLst>
        </pc:spChg>
        <pc:spChg chg="add mod">
          <ac:chgData name="#YADAV YASHARTH BACHUBHAI#" userId="0269d86b-7b75-449e-8c0c-c4b034b8d4ce" providerId="ADAL" clId="{4A977E04-BA37-8E49-9A8C-88A8E79BD131}" dt="2023-03-25T16:09:36.178" v="3505" actId="692"/>
          <ac:spMkLst>
            <pc:docMk/>
            <pc:sldMk cId="908181541" sldId="263"/>
            <ac:spMk id="13" creationId="{42761CA8-C3B2-6833-F852-0EF6F10A4EF8}"/>
          </ac:spMkLst>
        </pc:spChg>
        <pc:spChg chg="add mod">
          <ac:chgData name="#YADAV YASHARTH BACHUBHAI#" userId="0269d86b-7b75-449e-8c0c-c4b034b8d4ce" providerId="ADAL" clId="{4A977E04-BA37-8E49-9A8C-88A8E79BD131}" dt="2023-03-25T16:09:36.178" v="3505" actId="692"/>
          <ac:spMkLst>
            <pc:docMk/>
            <pc:sldMk cId="908181541" sldId="263"/>
            <ac:spMk id="21" creationId="{EC9BEBD5-9B53-8F1D-369F-EE93AE54BBE8}"/>
          </ac:spMkLst>
        </pc:spChg>
        <pc:spChg chg="add del mod">
          <ac:chgData name="#YADAV YASHARTH BACHUBHAI#" userId="0269d86b-7b75-449e-8c0c-c4b034b8d4ce" providerId="ADAL" clId="{4A977E04-BA37-8E49-9A8C-88A8E79BD131}" dt="2023-03-25T15:59:29.762" v="3463" actId="478"/>
          <ac:spMkLst>
            <pc:docMk/>
            <pc:sldMk cId="908181541" sldId="263"/>
            <ac:spMk id="30" creationId="{087DE506-155C-9F43-AB1C-07A9AA133125}"/>
          </ac:spMkLst>
        </pc:spChg>
        <pc:spChg chg="add del mod">
          <ac:chgData name="#YADAV YASHARTH BACHUBHAI#" userId="0269d86b-7b75-449e-8c0c-c4b034b8d4ce" providerId="ADAL" clId="{4A977E04-BA37-8E49-9A8C-88A8E79BD131}" dt="2023-03-25T15:56:24.913" v="3421"/>
          <ac:spMkLst>
            <pc:docMk/>
            <pc:sldMk cId="908181541" sldId="263"/>
            <ac:spMk id="35" creationId="{932568F7-6F98-8259-830B-B587E15D47CF}"/>
          </ac:spMkLst>
        </pc:spChg>
        <pc:spChg chg="add del mod">
          <ac:chgData name="#YADAV YASHARTH BACHUBHAI#" userId="0269d86b-7b75-449e-8c0c-c4b034b8d4ce" providerId="ADAL" clId="{4A977E04-BA37-8E49-9A8C-88A8E79BD131}" dt="2023-03-25T15:56:43.398" v="3435" actId="478"/>
          <ac:spMkLst>
            <pc:docMk/>
            <pc:sldMk cId="908181541" sldId="263"/>
            <ac:spMk id="36" creationId="{2344CF76-C406-76EA-DEED-54282FB5B855}"/>
          </ac:spMkLst>
        </pc:spChg>
        <pc:spChg chg="add mod">
          <ac:chgData name="#YADAV YASHARTH BACHUBHAI#" userId="0269d86b-7b75-449e-8c0c-c4b034b8d4ce" providerId="ADAL" clId="{4A977E04-BA37-8E49-9A8C-88A8E79BD131}" dt="2023-03-25T16:01:49.613" v="3481" actId="1076"/>
          <ac:spMkLst>
            <pc:docMk/>
            <pc:sldMk cId="908181541" sldId="263"/>
            <ac:spMk id="37" creationId="{CC8EFE9E-9689-3EE7-6196-578BD24B95CE}"/>
          </ac:spMkLst>
        </pc:spChg>
        <pc:spChg chg="add del mod">
          <ac:chgData name="#YADAV YASHARTH BACHUBHAI#" userId="0269d86b-7b75-449e-8c0c-c4b034b8d4ce" providerId="ADAL" clId="{4A977E04-BA37-8E49-9A8C-88A8E79BD131}" dt="2023-03-25T15:59:22.401" v="3459" actId="478"/>
          <ac:spMkLst>
            <pc:docMk/>
            <pc:sldMk cId="908181541" sldId="263"/>
            <ac:spMk id="47" creationId="{90776E75-3C2B-FDA3-E25D-AEFEDC623824}"/>
          </ac:spMkLst>
        </pc:spChg>
        <pc:spChg chg="add del mod">
          <ac:chgData name="#YADAV YASHARTH BACHUBHAI#" userId="0269d86b-7b75-449e-8c0c-c4b034b8d4ce" providerId="ADAL" clId="{4A977E04-BA37-8E49-9A8C-88A8E79BD131}" dt="2023-03-25T16:00:52.566" v="3472"/>
          <ac:spMkLst>
            <pc:docMk/>
            <pc:sldMk cId="908181541" sldId="263"/>
            <ac:spMk id="62" creationId="{021778A4-1259-DA46-245C-62072242EB62}"/>
          </ac:spMkLst>
        </pc:spChg>
        <pc:spChg chg="add mod">
          <ac:chgData name="#YADAV YASHARTH BACHUBHAI#" userId="0269d86b-7b75-449e-8c0c-c4b034b8d4ce" providerId="ADAL" clId="{4A977E04-BA37-8E49-9A8C-88A8E79BD131}" dt="2023-03-25T16:01:44.302" v="3480" actId="1076"/>
          <ac:spMkLst>
            <pc:docMk/>
            <pc:sldMk cId="908181541" sldId="263"/>
            <ac:spMk id="63" creationId="{FE22B892-3D36-EB4C-3FCA-0CEBBB18DD4F}"/>
          </ac:spMkLst>
        </pc:spChg>
        <pc:spChg chg="add mod">
          <ac:chgData name="#YADAV YASHARTH BACHUBHAI#" userId="0269d86b-7b75-449e-8c0c-c4b034b8d4ce" providerId="ADAL" clId="{4A977E04-BA37-8E49-9A8C-88A8E79BD131}" dt="2023-03-25T16:01:39.317" v="3479" actId="1076"/>
          <ac:spMkLst>
            <pc:docMk/>
            <pc:sldMk cId="908181541" sldId="263"/>
            <ac:spMk id="64" creationId="{BD636FDD-0814-C4CF-1992-F268E92FE343}"/>
          </ac:spMkLst>
        </pc:spChg>
        <pc:spChg chg="add mod">
          <ac:chgData name="#YADAV YASHARTH BACHUBHAI#" userId="0269d86b-7b75-449e-8c0c-c4b034b8d4ce" providerId="ADAL" clId="{4A977E04-BA37-8E49-9A8C-88A8E79BD131}" dt="2023-03-25T16:09:58.584" v="3509" actId="1076"/>
          <ac:spMkLst>
            <pc:docMk/>
            <pc:sldMk cId="908181541" sldId="263"/>
            <ac:spMk id="77" creationId="{B8CCD040-D8D8-8D19-830F-C118BC34CC5B}"/>
          </ac:spMkLst>
        </pc:spChg>
        <pc:spChg chg="add mod">
          <ac:chgData name="#YADAV YASHARTH BACHUBHAI#" userId="0269d86b-7b75-449e-8c0c-c4b034b8d4ce" providerId="ADAL" clId="{4A977E04-BA37-8E49-9A8C-88A8E79BD131}" dt="2023-03-25T16:10:36.140" v="3522" actId="1038"/>
          <ac:spMkLst>
            <pc:docMk/>
            <pc:sldMk cId="908181541" sldId="263"/>
            <ac:spMk id="78" creationId="{4581FE7D-D7BA-302B-E337-30508AB53A7C}"/>
          </ac:spMkLst>
        </pc:spChg>
        <pc:spChg chg="add mod">
          <ac:chgData name="#YADAV YASHARTH BACHUBHAI#" userId="0269d86b-7b75-449e-8c0c-c4b034b8d4ce" providerId="ADAL" clId="{4A977E04-BA37-8E49-9A8C-88A8E79BD131}" dt="2023-03-25T16:10:27.267" v="3519" actId="20577"/>
          <ac:spMkLst>
            <pc:docMk/>
            <pc:sldMk cId="908181541" sldId="263"/>
            <ac:spMk id="79" creationId="{4F892250-4650-64D9-4902-2E6D6ECA42BC}"/>
          </ac:spMkLst>
        </pc:spChg>
        <pc:spChg chg="add del">
          <ac:chgData name="#YADAV YASHARTH BACHUBHAI#" userId="0269d86b-7b75-449e-8c0c-c4b034b8d4ce" providerId="ADAL" clId="{4A977E04-BA37-8E49-9A8C-88A8E79BD131}" dt="2023-03-25T16:15:01.798" v="3524" actId="22"/>
          <ac:spMkLst>
            <pc:docMk/>
            <pc:sldMk cId="908181541" sldId="263"/>
            <ac:spMk id="81" creationId="{E50083B5-7070-4CC1-B1BE-41F3D171F308}"/>
          </ac:spMkLst>
        </pc:spChg>
        <pc:picChg chg="del">
          <ac:chgData name="#YADAV YASHARTH BACHUBHAI#" userId="0269d86b-7b75-449e-8c0c-c4b034b8d4ce" providerId="ADAL" clId="{4A977E04-BA37-8E49-9A8C-88A8E79BD131}" dt="2023-03-25T14:49:13.853" v="2499" actId="478"/>
          <ac:picMkLst>
            <pc:docMk/>
            <pc:sldMk cId="908181541" sldId="263"/>
            <ac:picMk id="15" creationId="{D0229E9E-F010-9BC6-DAA4-653E623362EE}"/>
          </ac:picMkLst>
        </pc:picChg>
        <pc:picChg chg="del">
          <ac:chgData name="#YADAV YASHARTH BACHUBHAI#" userId="0269d86b-7b75-449e-8c0c-c4b034b8d4ce" providerId="ADAL" clId="{4A977E04-BA37-8E49-9A8C-88A8E79BD131}" dt="2023-03-25T14:49:15.016" v="2500" actId="478"/>
          <ac:picMkLst>
            <pc:docMk/>
            <pc:sldMk cId="908181541" sldId="263"/>
            <ac:picMk id="17" creationId="{E5865E4A-4592-0536-5A74-AFBFB3DEDE18}"/>
          </ac:picMkLst>
        </pc:picChg>
        <pc:cxnChg chg="add del">
          <ac:chgData name="#YADAV YASHARTH BACHUBHAI#" userId="0269d86b-7b75-449e-8c0c-c4b034b8d4ce" providerId="ADAL" clId="{4A977E04-BA37-8E49-9A8C-88A8E79BD131}" dt="2023-03-25T15:50:15.386" v="3377" actId="11529"/>
          <ac:cxnSpMkLst>
            <pc:docMk/>
            <pc:sldMk cId="908181541" sldId="263"/>
            <ac:cxnSpMk id="16" creationId="{2C1C2D86-D3DE-19A5-D69A-1E6DD6525632}"/>
          </ac:cxnSpMkLst>
        </pc:cxnChg>
        <pc:cxnChg chg="add del mod">
          <ac:chgData name="#YADAV YASHARTH BACHUBHAI#" userId="0269d86b-7b75-449e-8c0c-c4b034b8d4ce" providerId="ADAL" clId="{4A977E04-BA37-8E49-9A8C-88A8E79BD131}" dt="2023-03-25T15:50:40.149" v="3380" actId="478"/>
          <ac:cxnSpMkLst>
            <pc:docMk/>
            <pc:sldMk cId="908181541" sldId="263"/>
            <ac:cxnSpMk id="19" creationId="{0D3E6964-2B7E-536E-BB0E-3B4B9342A54F}"/>
          </ac:cxnSpMkLst>
        </pc:cxnChg>
        <pc:cxnChg chg="add del mod">
          <ac:chgData name="#YADAV YASHARTH BACHUBHAI#" userId="0269d86b-7b75-449e-8c0c-c4b034b8d4ce" providerId="ADAL" clId="{4A977E04-BA37-8E49-9A8C-88A8E79BD131}" dt="2023-03-25T15:55:19.742" v="3407" actId="478"/>
          <ac:cxnSpMkLst>
            <pc:docMk/>
            <pc:sldMk cId="908181541" sldId="263"/>
            <ac:cxnSpMk id="23" creationId="{ED2F994B-0EE8-C1E5-B9B9-7B3C8E12BA2D}"/>
          </ac:cxnSpMkLst>
        </pc:cxnChg>
        <pc:cxnChg chg="add del mod">
          <ac:chgData name="#YADAV YASHARTH BACHUBHAI#" userId="0269d86b-7b75-449e-8c0c-c4b034b8d4ce" providerId="ADAL" clId="{4A977E04-BA37-8E49-9A8C-88A8E79BD131}" dt="2023-03-25T15:55:23.898" v="3409" actId="478"/>
          <ac:cxnSpMkLst>
            <pc:docMk/>
            <pc:sldMk cId="908181541" sldId="263"/>
            <ac:cxnSpMk id="25" creationId="{BBB95E13-D0BA-8658-33F2-44E3B02A83AD}"/>
          </ac:cxnSpMkLst>
        </pc:cxnChg>
        <pc:cxnChg chg="add del mod">
          <ac:chgData name="#YADAV YASHARTH BACHUBHAI#" userId="0269d86b-7b75-449e-8c0c-c4b034b8d4ce" providerId="ADAL" clId="{4A977E04-BA37-8E49-9A8C-88A8E79BD131}" dt="2023-03-25T15:55:21.157" v="3408" actId="478"/>
          <ac:cxnSpMkLst>
            <pc:docMk/>
            <pc:sldMk cId="908181541" sldId="263"/>
            <ac:cxnSpMk id="27" creationId="{EC148EB4-D4B3-BB4C-2055-383693103354}"/>
          </ac:cxnSpMkLst>
        </pc:cxnChg>
        <pc:cxnChg chg="add del mod">
          <ac:chgData name="#YADAV YASHARTH BACHUBHAI#" userId="0269d86b-7b75-449e-8c0c-c4b034b8d4ce" providerId="ADAL" clId="{4A977E04-BA37-8E49-9A8C-88A8E79BD131}" dt="2023-03-25T15:59:27.013" v="3462" actId="478"/>
          <ac:cxnSpMkLst>
            <pc:docMk/>
            <pc:sldMk cId="908181541" sldId="263"/>
            <ac:cxnSpMk id="29" creationId="{A710E03F-19D3-68C1-3B43-C89E6836B314}"/>
          </ac:cxnSpMkLst>
        </pc:cxnChg>
        <pc:cxnChg chg="add del mod">
          <ac:chgData name="#YADAV YASHARTH BACHUBHAI#" userId="0269d86b-7b75-449e-8c0c-c4b034b8d4ce" providerId="ADAL" clId="{4A977E04-BA37-8E49-9A8C-88A8E79BD131}" dt="2023-03-25T15:56:00.969" v="3413" actId="478"/>
          <ac:cxnSpMkLst>
            <pc:docMk/>
            <pc:sldMk cId="908181541" sldId="263"/>
            <ac:cxnSpMk id="33" creationId="{8D9B12AC-6B63-C2A8-D9A4-1BD2818B35FE}"/>
          </ac:cxnSpMkLst>
        </pc:cxnChg>
        <pc:cxnChg chg="add del mod">
          <ac:chgData name="#YADAV YASHARTH BACHUBHAI#" userId="0269d86b-7b75-449e-8c0c-c4b034b8d4ce" providerId="ADAL" clId="{4A977E04-BA37-8E49-9A8C-88A8E79BD131}" dt="2023-03-25T15:59:23.512" v="3460" actId="478"/>
          <ac:cxnSpMkLst>
            <pc:docMk/>
            <pc:sldMk cId="908181541" sldId="263"/>
            <ac:cxnSpMk id="39" creationId="{8A9E5DCD-9FBD-3230-B65B-D0A2FB85D9CA}"/>
          </ac:cxnSpMkLst>
        </pc:cxnChg>
        <pc:cxnChg chg="add del mod">
          <ac:chgData name="#YADAV YASHARTH BACHUBHAI#" userId="0269d86b-7b75-449e-8c0c-c4b034b8d4ce" providerId="ADAL" clId="{4A977E04-BA37-8E49-9A8C-88A8E79BD131}" dt="2023-03-25T15:57:45.552" v="3440" actId="11529"/>
          <ac:cxnSpMkLst>
            <pc:docMk/>
            <pc:sldMk cId="908181541" sldId="263"/>
            <ac:cxnSpMk id="41" creationId="{3E12447A-66E8-EEDD-1DFC-075D03C519C1}"/>
          </ac:cxnSpMkLst>
        </pc:cxnChg>
        <pc:cxnChg chg="add del mod">
          <ac:chgData name="#YADAV YASHARTH BACHUBHAI#" userId="0269d86b-7b75-449e-8c0c-c4b034b8d4ce" providerId="ADAL" clId="{4A977E04-BA37-8E49-9A8C-88A8E79BD131}" dt="2023-03-25T15:59:25.100" v="3461" actId="478"/>
          <ac:cxnSpMkLst>
            <pc:docMk/>
            <pc:sldMk cId="908181541" sldId="263"/>
            <ac:cxnSpMk id="43" creationId="{F2E4EF8B-9FA0-053B-FDAA-FB08A0514103}"/>
          </ac:cxnSpMkLst>
        </pc:cxnChg>
        <pc:cxnChg chg="add del mod">
          <ac:chgData name="#YADAV YASHARTH BACHUBHAI#" userId="0269d86b-7b75-449e-8c0c-c4b034b8d4ce" providerId="ADAL" clId="{4A977E04-BA37-8E49-9A8C-88A8E79BD131}" dt="2023-03-25T15:58:25.958" v="3445" actId="478"/>
          <ac:cxnSpMkLst>
            <pc:docMk/>
            <pc:sldMk cId="908181541" sldId="263"/>
            <ac:cxnSpMk id="46" creationId="{230AB249-3CC6-2749-BE47-A2BE96103ED3}"/>
          </ac:cxnSpMkLst>
        </pc:cxnChg>
        <pc:cxnChg chg="add del mod">
          <ac:chgData name="#YADAV YASHARTH BACHUBHAI#" userId="0269d86b-7b75-449e-8c0c-c4b034b8d4ce" providerId="ADAL" clId="{4A977E04-BA37-8E49-9A8C-88A8E79BD131}" dt="2023-03-25T15:59:21.264" v="3458" actId="478"/>
          <ac:cxnSpMkLst>
            <pc:docMk/>
            <pc:sldMk cId="908181541" sldId="263"/>
            <ac:cxnSpMk id="49" creationId="{2E6C8A3E-EA64-DFD9-F02B-8A5AF9C86E16}"/>
          </ac:cxnSpMkLst>
        </pc:cxnChg>
        <pc:cxnChg chg="add del mod">
          <ac:chgData name="#YADAV YASHARTH BACHUBHAI#" userId="0269d86b-7b75-449e-8c0c-c4b034b8d4ce" providerId="ADAL" clId="{4A977E04-BA37-8E49-9A8C-88A8E79BD131}" dt="2023-03-25T15:59:20.034" v="3457" actId="478"/>
          <ac:cxnSpMkLst>
            <pc:docMk/>
            <pc:sldMk cId="908181541" sldId="263"/>
            <ac:cxnSpMk id="51" creationId="{DB3008FF-52BD-8E6E-86BA-F432E55F8C4C}"/>
          </ac:cxnSpMkLst>
        </pc:cxnChg>
        <pc:cxnChg chg="add del mod">
          <ac:chgData name="#YADAV YASHARTH BACHUBHAI#" userId="0269d86b-7b75-449e-8c0c-c4b034b8d4ce" providerId="ADAL" clId="{4A977E04-BA37-8E49-9A8C-88A8E79BD131}" dt="2023-03-25T16:02:54.351" v="3482" actId="478"/>
          <ac:cxnSpMkLst>
            <pc:docMk/>
            <pc:sldMk cId="908181541" sldId="263"/>
            <ac:cxnSpMk id="53" creationId="{7AE516B8-884F-DCA9-8782-D0FAC2F1DA30}"/>
          </ac:cxnSpMkLst>
        </pc:cxnChg>
        <pc:cxnChg chg="add del mod">
          <ac:chgData name="#YADAV YASHARTH BACHUBHAI#" userId="0269d86b-7b75-449e-8c0c-c4b034b8d4ce" providerId="ADAL" clId="{4A977E04-BA37-8E49-9A8C-88A8E79BD131}" dt="2023-03-25T16:40:49.200" v="3770" actId="478"/>
          <ac:cxnSpMkLst>
            <pc:docMk/>
            <pc:sldMk cId="908181541" sldId="263"/>
            <ac:cxnSpMk id="55" creationId="{E8B17E13-E632-6914-2E63-322FB522E067}"/>
          </ac:cxnSpMkLst>
        </pc:cxnChg>
        <pc:cxnChg chg="add del mod">
          <ac:chgData name="#YADAV YASHARTH BACHUBHAI#" userId="0269d86b-7b75-449e-8c0c-c4b034b8d4ce" providerId="ADAL" clId="{4A977E04-BA37-8E49-9A8C-88A8E79BD131}" dt="2023-03-25T16:02:56.003" v="3483" actId="478"/>
          <ac:cxnSpMkLst>
            <pc:docMk/>
            <pc:sldMk cId="908181541" sldId="263"/>
            <ac:cxnSpMk id="57" creationId="{3DE11ACD-18A0-A7C3-625A-29024E9BCE98}"/>
          </ac:cxnSpMkLst>
        </pc:cxnChg>
        <pc:cxnChg chg="add del mod">
          <ac:chgData name="#YADAV YASHARTH BACHUBHAI#" userId="0269d86b-7b75-449e-8c0c-c4b034b8d4ce" providerId="ADAL" clId="{4A977E04-BA37-8E49-9A8C-88A8E79BD131}" dt="2023-03-25T16:03:15.282" v="3486" actId="478"/>
          <ac:cxnSpMkLst>
            <pc:docMk/>
            <pc:sldMk cId="908181541" sldId="263"/>
            <ac:cxnSpMk id="59" creationId="{70744D69-DA82-4A8D-E31A-77D3FD96C174}"/>
          </ac:cxnSpMkLst>
        </pc:cxnChg>
        <pc:cxnChg chg="add del mod">
          <ac:chgData name="#YADAV YASHARTH BACHUBHAI#" userId="0269d86b-7b75-449e-8c0c-c4b034b8d4ce" providerId="ADAL" clId="{4A977E04-BA37-8E49-9A8C-88A8E79BD131}" dt="2023-03-25T16:03:16.782" v="3487" actId="478"/>
          <ac:cxnSpMkLst>
            <pc:docMk/>
            <pc:sldMk cId="908181541" sldId="263"/>
            <ac:cxnSpMk id="61" creationId="{A01DE18E-27CE-04A1-4030-F779F99F5E15}"/>
          </ac:cxnSpMkLst>
        </pc:cxnChg>
        <pc:cxnChg chg="add del mod">
          <ac:chgData name="#YADAV YASHARTH BACHUBHAI#" userId="0269d86b-7b75-449e-8c0c-c4b034b8d4ce" providerId="ADAL" clId="{4A977E04-BA37-8E49-9A8C-88A8E79BD131}" dt="2023-03-25T16:40:50.575" v="3771" actId="478"/>
          <ac:cxnSpMkLst>
            <pc:docMk/>
            <pc:sldMk cId="908181541" sldId="263"/>
            <ac:cxnSpMk id="68" creationId="{AAEBAB6A-466B-989A-42C8-FEBD34CD6129}"/>
          </ac:cxnSpMkLst>
        </pc:cxnChg>
        <pc:cxnChg chg="add del mod">
          <ac:chgData name="#YADAV YASHARTH BACHUBHAI#" userId="0269d86b-7b75-449e-8c0c-c4b034b8d4ce" providerId="ADAL" clId="{4A977E04-BA37-8E49-9A8C-88A8E79BD131}" dt="2023-03-25T16:03:42.001" v="3490" actId="11529"/>
          <ac:cxnSpMkLst>
            <pc:docMk/>
            <pc:sldMk cId="908181541" sldId="263"/>
            <ac:cxnSpMk id="70" creationId="{4A13EC25-15A9-042C-0DF5-E52EA6237906}"/>
          </ac:cxnSpMkLst>
        </pc:cxnChg>
        <pc:cxnChg chg="add del mod">
          <ac:chgData name="#YADAV YASHARTH BACHUBHAI#" userId="0269d86b-7b75-449e-8c0c-c4b034b8d4ce" providerId="ADAL" clId="{4A977E04-BA37-8E49-9A8C-88A8E79BD131}" dt="2023-03-25T16:40:52.290" v="3772" actId="478"/>
          <ac:cxnSpMkLst>
            <pc:docMk/>
            <pc:sldMk cId="908181541" sldId="263"/>
            <ac:cxnSpMk id="72" creationId="{978FC48F-7B79-2BF6-5D98-449632F10B1A}"/>
          </ac:cxnSpMkLst>
        </pc:cxnChg>
      </pc:sldChg>
      <pc:sldChg chg="addSp delSp modSp add del mod">
        <pc:chgData name="#YADAV YASHARTH BACHUBHAI#" userId="0269d86b-7b75-449e-8c0c-c4b034b8d4ce" providerId="ADAL" clId="{4A977E04-BA37-8E49-9A8C-88A8E79BD131}" dt="2023-03-27T08:54:28.187" v="13012" actId="2696"/>
        <pc:sldMkLst>
          <pc:docMk/>
          <pc:sldMk cId="1188029510" sldId="264"/>
        </pc:sldMkLst>
        <pc:spChg chg="mod">
          <ac:chgData name="#YADAV YASHARTH BACHUBHAI#" userId="0269d86b-7b75-449e-8c0c-c4b034b8d4ce" providerId="ADAL" clId="{4A977E04-BA37-8E49-9A8C-88A8E79BD131}" dt="2023-03-26T22:54:16.416" v="12907" actId="20577"/>
          <ac:spMkLst>
            <pc:docMk/>
            <pc:sldMk cId="1188029510" sldId="264"/>
            <ac:spMk id="3" creationId="{D3012581-ADE9-D236-47A1-83BB84CACCFA}"/>
          </ac:spMkLst>
        </pc:spChg>
        <pc:spChg chg="add del mod">
          <ac:chgData name="#YADAV YASHARTH BACHUBHAI#" userId="0269d86b-7b75-449e-8c0c-c4b034b8d4ce" providerId="ADAL" clId="{4A977E04-BA37-8E49-9A8C-88A8E79BD131}" dt="2023-03-25T16:18:14.866" v="3537" actId="767"/>
          <ac:spMkLst>
            <pc:docMk/>
            <pc:sldMk cId="1188029510" sldId="264"/>
            <ac:spMk id="4" creationId="{38DCECB0-00B1-46BB-7C65-0D88C5C91076}"/>
          </ac:spMkLst>
        </pc:spChg>
        <pc:spChg chg="del">
          <ac:chgData name="#YADAV YASHARTH BACHUBHAI#" userId="0269d86b-7b75-449e-8c0c-c4b034b8d4ce" providerId="ADAL" clId="{4A977E04-BA37-8E49-9A8C-88A8E79BD131}" dt="2023-03-25T16:15:17.903" v="3528" actId="478"/>
          <ac:spMkLst>
            <pc:docMk/>
            <pc:sldMk cId="1188029510" sldId="264"/>
            <ac:spMk id="5" creationId="{BAE3098F-0776-2096-2155-712C6608D5E6}"/>
          </ac:spMkLst>
        </pc:spChg>
        <pc:spChg chg="del">
          <ac:chgData name="#YADAV YASHARTH BACHUBHAI#" userId="0269d86b-7b75-449e-8c0c-c4b034b8d4ce" providerId="ADAL" clId="{4A977E04-BA37-8E49-9A8C-88A8E79BD131}" dt="2023-03-25T16:15:13.210" v="3526" actId="478"/>
          <ac:spMkLst>
            <pc:docMk/>
            <pc:sldMk cId="1188029510" sldId="264"/>
            <ac:spMk id="6" creationId="{A28569E3-34C5-9F8F-7144-735E096D121C}"/>
          </ac:spMkLst>
        </pc:spChg>
        <pc:spChg chg="add del mod">
          <ac:chgData name="#YADAV YASHARTH BACHUBHAI#" userId="0269d86b-7b75-449e-8c0c-c4b034b8d4ce" providerId="ADAL" clId="{4A977E04-BA37-8E49-9A8C-88A8E79BD131}" dt="2023-03-25T16:18:10.795" v="3535"/>
          <ac:spMkLst>
            <pc:docMk/>
            <pc:sldMk cId="1188029510" sldId="264"/>
            <ac:spMk id="7" creationId="{B50D8BA3-9278-BE7C-DE5B-3D4F98DFD0C1}"/>
          </ac:spMkLst>
        </pc:spChg>
        <pc:spChg chg="add del mod">
          <ac:chgData name="#YADAV YASHARTH BACHUBHAI#" userId="0269d86b-7b75-449e-8c0c-c4b034b8d4ce" providerId="ADAL" clId="{4A977E04-BA37-8E49-9A8C-88A8E79BD131}" dt="2023-03-25T16:18:10.795" v="3535"/>
          <ac:spMkLst>
            <pc:docMk/>
            <pc:sldMk cId="1188029510" sldId="264"/>
            <ac:spMk id="8" creationId="{464A265F-2910-5AE8-9153-FA8FA92CC516}"/>
          </ac:spMkLst>
        </pc:spChg>
        <pc:spChg chg="del">
          <ac:chgData name="#YADAV YASHARTH BACHUBHAI#" userId="0269d86b-7b75-449e-8c0c-c4b034b8d4ce" providerId="ADAL" clId="{4A977E04-BA37-8E49-9A8C-88A8E79BD131}" dt="2023-03-25T16:15:14.760" v="3527" actId="478"/>
          <ac:spMkLst>
            <pc:docMk/>
            <pc:sldMk cId="1188029510" sldId="264"/>
            <ac:spMk id="10" creationId="{CE504877-F7C0-E6B1-6232-2D1506B4090D}"/>
          </ac:spMkLst>
        </pc:spChg>
        <pc:spChg chg="add del mod">
          <ac:chgData name="#YADAV YASHARTH BACHUBHAI#" userId="0269d86b-7b75-449e-8c0c-c4b034b8d4ce" providerId="ADAL" clId="{4A977E04-BA37-8E49-9A8C-88A8E79BD131}" dt="2023-03-25T16:18:10.795" v="3535"/>
          <ac:spMkLst>
            <pc:docMk/>
            <pc:sldMk cId="1188029510" sldId="264"/>
            <ac:spMk id="11" creationId="{B7A82C0C-20D5-065B-0758-05EBF5798D7A}"/>
          </ac:spMkLst>
        </pc:spChg>
        <pc:spChg chg="del mod">
          <ac:chgData name="#YADAV YASHARTH BACHUBHAI#" userId="0269d86b-7b75-449e-8c0c-c4b034b8d4ce" providerId="ADAL" clId="{4A977E04-BA37-8E49-9A8C-88A8E79BD131}" dt="2023-03-26T22:55:05.924" v="12909" actId="478"/>
          <ac:spMkLst>
            <pc:docMk/>
            <pc:sldMk cId="1188029510" sldId="264"/>
            <ac:spMk id="12" creationId="{A825F956-B8D7-EC5B-E191-0586C49EF23A}"/>
          </ac:spMkLst>
        </pc:spChg>
        <pc:spChg chg="mod">
          <ac:chgData name="#YADAV YASHARTH BACHUBHAI#" userId="0269d86b-7b75-449e-8c0c-c4b034b8d4ce" providerId="ADAL" clId="{4A977E04-BA37-8E49-9A8C-88A8E79BD131}" dt="2023-03-25T16:39:50.535" v="3766" actId="692"/>
          <ac:spMkLst>
            <pc:docMk/>
            <pc:sldMk cId="1188029510" sldId="264"/>
            <ac:spMk id="13" creationId="{42761CA8-C3B2-6833-F852-0EF6F10A4EF8}"/>
          </ac:spMkLst>
        </pc:spChg>
        <pc:spChg chg="add del mod">
          <ac:chgData name="#YADAV YASHARTH BACHUBHAI#" userId="0269d86b-7b75-449e-8c0c-c4b034b8d4ce" providerId="ADAL" clId="{4A977E04-BA37-8E49-9A8C-88A8E79BD131}" dt="2023-03-25T16:18:10.795" v="3535"/>
          <ac:spMkLst>
            <pc:docMk/>
            <pc:sldMk cId="1188029510" sldId="264"/>
            <ac:spMk id="14" creationId="{AAF1ADAD-7B07-6B4D-B0E5-4BB518654E37}"/>
          </ac:spMkLst>
        </pc:spChg>
        <pc:spChg chg="add del mod">
          <ac:chgData name="#YADAV YASHARTH BACHUBHAI#" userId="0269d86b-7b75-449e-8c0c-c4b034b8d4ce" providerId="ADAL" clId="{4A977E04-BA37-8E49-9A8C-88A8E79BD131}" dt="2023-03-25T16:18:10.795" v="3535"/>
          <ac:spMkLst>
            <pc:docMk/>
            <pc:sldMk cId="1188029510" sldId="264"/>
            <ac:spMk id="17" creationId="{974505F7-D0B2-DCC5-04F4-F5D382B4FEA4}"/>
          </ac:spMkLst>
        </pc:spChg>
        <pc:spChg chg="add del mod">
          <ac:chgData name="#YADAV YASHARTH BACHUBHAI#" userId="0269d86b-7b75-449e-8c0c-c4b034b8d4ce" providerId="ADAL" clId="{4A977E04-BA37-8E49-9A8C-88A8E79BD131}" dt="2023-03-25T16:18:10.795" v="3535"/>
          <ac:spMkLst>
            <pc:docMk/>
            <pc:sldMk cId="1188029510" sldId="264"/>
            <ac:spMk id="18" creationId="{C53E9FE9-B2E9-EC9A-003A-298C53071318}"/>
          </ac:spMkLst>
        </pc:spChg>
        <pc:spChg chg="add del mod">
          <ac:chgData name="#YADAV YASHARTH BACHUBHAI#" userId="0269d86b-7b75-449e-8c0c-c4b034b8d4ce" providerId="ADAL" clId="{4A977E04-BA37-8E49-9A8C-88A8E79BD131}" dt="2023-03-25T16:18:10.795" v="3535"/>
          <ac:spMkLst>
            <pc:docMk/>
            <pc:sldMk cId="1188029510" sldId="264"/>
            <ac:spMk id="19" creationId="{BB757771-77A7-3C82-CB49-1B2FA1CC64E7}"/>
          </ac:spMkLst>
        </pc:spChg>
        <pc:spChg chg="add del mod">
          <ac:chgData name="#YADAV YASHARTH BACHUBHAI#" userId="0269d86b-7b75-449e-8c0c-c4b034b8d4ce" providerId="ADAL" clId="{4A977E04-BA37-8E49-9A8C-88A8E79BD131}" dt="2023-03-25T16:18:32.283" v="3544" actId="478"/>
          <ac:spMkLst>
            <pc:docMk/>
            <pc:sldMk cId="1188029510" sldId="264"/>
            <ac:spMk id="20" creationId="{4D6CC62C-4AE2-C27C-1928-D44131C49205}"/>
          </ac:spMkLst>
        </pc:spChg>
        <pc:spChg chg="mod">
          <ac:chgData name="#YADAV YASHARTH BACHUBHAI#" userId="0269d86b-7b75-449e-8c0c-c4b034b8d4ce" providerId="ADAL" clId="{4A977E04-BA37-8E49-9A8C-88A8E79BD131}" dt="2023-03-25T16:39:50.535" v="3766" actId="692"/>
          <ac:spMkLst>
            <pc:docMk/>
            <pc:sldMk cId="1188029510" sldId="264"/>
            <ac:spMk id="21" creationId="{EC9BEBD5-9B53-8F1D-369F-EE93AE54BBE8}"/>
          </ac:spMkLst>
        </pc:spChg>
        <pc:spChg chg="add del mod">
          <ac:chgData name="#YADAV YASHARTH BACHUBHAI#" userId="0269d86b-7b75-449e-8c0c-c4b034b8d4ce" providerId="ADAL" clId="{4A977E04-BA37-8E49-9A8C-88A8E79BD131}" dt="2023-03-25T16:18:25.739" v="3540" actId="478"/>
          <ac:spMkLst>
            <pc:docMk/>
            <pc:sldMk cId="1188029510" sldId="264"/>
            <ac:spMk id="22" creationId="{D23609B0-5505-6F7A-CD56-93247B506617}"/>
          </ac:spMkLst>
        </pc:spChg>
        <pc:spChg chg="add del mod">
          <ac:chgData name="#YADAV YASHARTH BACHUBHAI#" userId="0269d86b-7b75-449e-8c0c-c4b034b8d4ce" providerId="ADAL" clId="{4A977E04-BA37-8E49-9A8C-88A8E79BD131}" dt="2023-03-25T16:18:29.889" v="3542" actId="478"/>
          <ac:spMkLst>
            <pc:docMk/>
            <pc:sldMk cId="1188029510" sldId="264"/>
            <ac:spMk id="23" creationId="{BD4EAC4F-96AC-0A1A-E80B-81CB2602087E}"/>
          </ac:spMkLst>
        </pc:spChg>
        <pc:spChg chg="add del mod">
          <ac:chgData name="#YADAV YASHARTH BACHUBHAI#" userId="0269d86b-7b75-449e-8c0c-c4b034b8d4ce" providerId="ADAL" clId="{4A977E04-BA37-8E49-9A8C-88A8E79BD131}" dt="2023-03-25T16:20:12.250" v="3550" actId="478"/>
          <ac:spMkLst>
            <pc:docMk/>
            <pc:sldMk cId="1188029510" sldId="264"/>
            <ac:spMk id="24" creationId="{5B6F1055-0D30-69CB-0535-B861638A9861}"/>
          </ac:spMkLst>
        </pc:spChg>
        <pc:spChg chg="add del mod">
          <ac:chgData name="#YADAV YASHARTH BACHUBHAI#" userId="0269d86b-7b75-449e-8c0c-c4b034b8d4ce" providerId="ADAL" clId="{4A977E04-BA37-8E49-9A8C-88A8E79BD131}" dt="2023-03-25T16:20:08.646" v="3549" actId="478"/>
          <ac:spMkLst>
            <pc:docMk/>
            <pc:sldMk cId="1188029510" sldId="264"/>
            <ac:spMk id="26" creationId="{757C76ED-B9CB-7826-711E-9ED4ECE62314}"/>
          </ac:spMkLst>
        </pc:spChg>
        <pc:spChg chg="add del mod">
          <ac:chgData name="#YADAV YASHARTH BACHUBHAI#" userId="0269d86b-7b75-449e-8c0c-c4b034b8d4ce" providerId="ADAL" clId="{4A977E04-BA37-8E49-9A8C-88A8E79BD131}" dt="2023-03-25T16:20:05.980" v="3548" actId="478"/>
          <ac:spMkLst>
            <pc:docMk/>
            <pc:sldMk cId="1188029510" sldId="264"/>
            <ac:spMk id="27" creationId="{C741DB37-30BD-C94A-4339-937CAAE79439}"/>
          </ac:spMkLst>
        </pc:spChg>
        <pc:spChg chg="add del mod">
          <ac:chgData name="#YADAV YASHARTH BACHUBHAI#" userId="0269d86b-7b75-449e-8c0c-c4b034b8d4ce" providerId="ADAL" clId="{4A977E04-BA37-8E49-9A8C-88A8E79BD131}" dt="2023-03-25T16:18:34.929" v="3545" actId="478"/>
          <ac:spMkLst>
            <pc:docMk/>
            <pc:sldMk cId="1188029510" sldId="264"/>
            <ac:spMk id="30" creationId="{D1FDC8C7-168C-DEC7-034B-3BEBF2451C52}"/>
          </ac:spMkLst>
        </pc:spChg>
        <pc:spChg chg="add del mod">
          <ac:chgData name="#YADAV YASHARTH BACHUBHAI#" userId="0269d86b-7b75-449e-8c0c-c4b034b8d4ce" providerId="ADAL" clId="{4A977E04-BA37-8E49-9A8C-88A8E79BD131}" dt="2023-03-25T16:18:28.243" v="3541" actId="478"/>
          <ac:spMkLst>
            <pc:docMk/>
            <pc:sldMk cId="1188029510" sldId="264"/>
            <ac:spMk id="31" creationId="{E6C099BC-EA38-3966-F6D7-BC03021984A9}"/>
          </ac:spMkLst>
        </pc:spChg>
        <pc:spChg chg="add del mod">
          <ac:chgData name="#YADAV YASHARTH BACHUBHAI#" userId="0269d86b-7b75-449e-8c0c-c4b034b8d4ce" providerId="ADAL" clId="{4A977E04-BA37-8E49-9A8C-88A8E79BD131}" dt="2023-03-25T16:18:31.029" v="3543" actId="478"/>
          <ac:spMkLst>
            <pc:docMk/>
            <pc:sldMk cId="1188029510" sldId="264"/>
            <ac:spMk id="32" creationId="{9F379554-A967-509A-423D-F900D92F81B0}"/>
          </ac:spMkLst>
        </pc:spChg>
        <pc:spChg chg="add del mod">
          <ac:chgData name="#YADAV YASHARTH BACHUBHAI#" userId="0269d86b-7b75-449e-8c0c-c4b034b8d4ce" providerId="ADAL" clId="{4A977E04-BA37-8E49-9A8C-88A8E79BD131}" dt="2023-03-25T16:33:13.333" v="3615" actId="478"/>
          <ac:spMkLst>
            <pc:docMk/>
            <pc:sldMk cId="1188029510" sldId="264"/>
            <ac:spMk id="40" creationId="{F1B2BE17-64F4-49F4-8A5A-D16D8CD7DEFC}"/>
          </ac:spMkLst>
        </pc:spChg>
        <pc:spChg chg="add del mod">
          <ac:chgData name="#YADAV YASHARTH BACHUBHAI#" userId="0269d86b-7b75-449e-8c0c-c4b034b8d4ce" providerId="ADAL" clId="{4A977E04-BA37-8E49-9A8C-88A8E79BD131}" dt="2023-03-25T16:33:07.062" v="3614" actId="478"/>
          <ac:spMkLst>
            <pc:docMk/>
            <pc:sldMk cId="1188029510" sldId="264"/>
            <ac:spMk id="41" creationId="{E93EB123-8D90-8320-5A88-BB416DE02940}"/>
          </ac:spMkLst>
        </pc:spChg>
        <pc:spChg chg="add del mod">
          <ac:chgData name="#YADAV YASHARTH BACHUBHAI#" userId="0269d86b-7b75-449e-8c0c-c4b034b8d4ce" providerId="ADAL" clId="{4A977E04-BA37-8E49-9A8C-88A8E79BD131}" dt="2023-03-25T16:33:07.062" v="3614" actId="478"/>
          <ac:spMkLst>
            <pc:docMk/>
            <pc:sldMk cId="1188029510" sldId="264"/>
            <ac:spMk id="42" creationId="{3A5A1232-EAC4-B17F-2FD7-A4B08F413579}"/>
          </ac:spMkLst>
        </pc:spChg>
        <pc:spChg chg="add mod">
          <ac:chgData name="#YADAV YASHARTH BACHUBHAI#" userId="0269d86b-7b75-449e-8c0c-c4b034b8d4ce" providerId="ADAL" clId="{4A977E04-BA37-8E49-9A8C-88A8E79BD131}" dt="2023-03-25T16:39:50.535" v="3766" actId="692"/>
          <ac:spMkLst>
            <pc:docMk/>
            <pc:sldMk cId="1188029510" sldId="264"/>
            <ac:spMk id="43" creationId="{721BD9CE-FBDB-3C8A-3D24-FB65A33B3C37}"/>
          </ac:spMkLst>
        </pc:spChg>
        <pc:spChg chg="add del mod">
          <ac:chgData name="#YADAV YASHARTH BACHUBHAI#" userId="0269d86b-7b75-449e-8c0c-c4b034b8d4ce" providerId="ADAL" clId="{4A977E04-BA37-8E49-9A8C-88A8E79BD131}" dt="2023-03-26T22:55:07.919" v="12910" actId="478"/>
          <ac:spMkLst>
            <pc:docMk/>
            <pc:sldMk cId="1188029510" sldId="264"/>
            <ac:spMk id="44" creationId="{C74FB9EA-883D-2F1F-A827-E2C6A5674B31}"/>
          </ac:spMkLst>
        </pc:spChg>
        <pc:spChg chg="add del mod">
          <ac:chgData name="#YADAV YASHARTH BACHUBHAI#" userId="0269d86b-7b75-449e-8c0c-c4b034b8d4ce" providerId="ADAL" clId="{4A977E04-BA37-8E49-9A8C-88A8E79BD131}" dt="2023-03-26T22:55:10.180" v="12911" actId="478"/>
          <ac:spMkLst>
            <pc:docMk/>
            <pc:sldMk cId="1188029510" sldId="264"/>
            <ac:spMk id="45" creationId="{290A38EC-37E7-6623-5D28-E64EC4EE5256}"/>
          </ac:spMkLst>
        </pc:spChg>
        <pc:spChg chg="add del mod">
          <ac:chgData name="#YADAV YASHARTH BACHUBHAI#" userId="0269d86b-7b75-449e-8c0c-c4b034b8d4ce" providerId="ADAL" clId="{4A977E04-BA37-8E49-9A8C-88A8E79BD131}" dt="2023-03-26T22:54:13.745" v="12906" actId="478"/>
          <ac:spMkLst>
            <pc:docMk/>
            <pc:sldMk cId="1188029510" sldId="264"/>
            <ac:spMk id="46" creationId="{3C606AD2-B093-6DD6-CD35-9E20BC0F18A0}"/>
          </ac:spMkLst>
        </pc:spChg>
        <pc:spChg chg="add del mod">
          <ac:chgData name="#YADAV YASHARTH BACHUBHAI#" userId="0269d86b-7b75-449e-8c0c-c4b034b8d4ce" providerId="ADAL" clId="{4A977E04-BA37-8E49-9A8C-88A8E79BD131}" dt="2023-03-26T22:53:18.656" v="12904" actId="478"/>
          <ac:spMkLst>
            <pc:docMk/>
            <pc:sldMk cId="1188029510" sldId="264"/>
            <ac:spMk id="47" creationId="{839C9703-F33A-6F1E-EBBC-77C81AC63F40}"/>
          </ac:spMkLst>
        </pc:spChg>
        <pc:spChg chg="add del mod">
          <ac:chgData name="#YADAV YASHARTH BACHUBHAI#" userId="0269d86b-7b75-449e-8c0c-c4b034b8d4ce" providerId="ADAL" clId="{4A977E04-BA37-8E49-9A8C-88A8E79BD131}" dt="2023-03-25T17:17:08.603" v="4477" actId="478"/>
          <ac:spMkLst>
            <pc:docMk/>
            <pc:sldMk cId="1188029510" sldId="264"/>
            <ac:spMk id="48" creationId="{64E18105-ECBE-D84F-4593-88BB66B986E6}"/>
          </ac:spMkLst>
        </pc:spChg>
        <pc:spChg chg="add del mod">
          <ac:chgData name="#YADAV YASHARTH BACHUBHAI#" userId="0269d86b-7b75-449e-8c0c-c4b034b8d4ce" providerId="ADAL" clId="{4A977E04-BA37-8E49-9A8C-88A8E79BD131}" dt="2023-03-26T22:51:49.532" v="12902" actId="478"/>
          <ac:spMkLst>
            <pc:docMk/>
            <pc:sldMk cId="1188029510" sldId="264"/>
            <ac:spMk id="49" creationId="{DC4B7DB5-9F95-A8AF-70C4-649E1E7C29D0}"/>
          </ac:spMkLst>
        </pc:spChg>
        <pc:spChg chg="add del">
          <ac:chgData name="#YADAV YASHARTH BACHUBHAI#" userId="0269d86b-7b75-449e-8c0c-c4b034b8d4ce" providerId="ADAL" clId="{4A977E04-BA37-8E49-9A8C-88A8E79BD131}" dt="2023-03-25T17:57:08.067" v="4999" actId="22"/>
          <ac:spMkLst>
            <pc:docMk/>
            <pc:sldMk cId="1188029510" sldId="264"/>
            <ac:spMk id="51" creationId="{1C05DD8C-5A72-06FF-4E07-0667FF35C4AF}"/>
          </ac:spMkLst>
        </pc:spChg>
        <pc:cxnChg chg="add del mod">
          <ac:chgData name="#YADAV YASHARTH BACHUBHAI#" userId="0269d86b-7b75-449e-8c0c-c4b034b8d4ce" providerId="ADAL" clId="{4A977E04-BA37-8E49-9A8C-88A8E79BD131}" dt="2023-03-25T16:18:10.795" v="3535"/>
          <ac:cxnSpMkLst>
            <pc:docMk/>
            <pc:sldMk cId="1188029510" sldId="264"/>
            <ac:cxnSpMk id="9" creationId="{708530B0-B034-22FD-D523-59431045A4E4}"/>
          </ac:cxnSpMkLst>
        </pc:cxnChg>
        <pc:cxnChg chg="add del mod">
          <ac:chgData name="#YADAV YASHARTH BACHUBHAI#" userId="0269d86b-7b75-449e-8c0c-c4b034b8d4ce" providerId="ADAL" clId="{4A977E04-BA37-8E49-9A8C-88A8E79BD131}" dt="2023-03-25T16:18:10.795" v="3535"/>
          <ac:cxnSpMkLst>
            <pc:docMk/>
            <pc:sldMk cId="1188029510" sldId="264"/>
            <ac:cxnSpMk id="15" creationId="{9D787FE1-54CE-E9B2-E962-803B907FE8E5}"/>
          </ac:cxnSpMkLst>
        </pc:cxnChg>
        <pc:cxnChg chg="add del mod">
          <ac:chgData name="#YADAV YASHARTH BACHUBHAI#" userId="0269d86b-7b75-449e-8c0c-c4b034b8d4ce" providerId="ADAL" clId="{4A977E04-BA37-8E49-9A8C-88A8E79BD131}" dt="2023-03-25T16:18:10.795" v="3535"/>
          <ac:cxnSpMkLst>
            <pc:docMk/>
            <pc:sldMk cId="1188029510" sldId="264"/>
            <ac:cxnSpMk id="16" creationId="{7D94481A-CB2B-E697-9BF1-4939FBAAA6C0}"/>
          </ac:cxnSpMkLst>
        </pc:cxnChg>
        <pc:cxnChg chg="add del mod">
          <ac:chgData name="#YADAV YASHARTH BACHUBHAI#" userId="0269d86b-7b75-449e-8c0c-c4b034b8d4ce" providerId="ADAL" clId="{4A977E04-BA37-8E49-9A8C-88A8E79BD131}" dt="2023-03-25T16:21:04.286" v="3556" actId="478"/>
          <ac:cxnSpMkLst>
            <pc:docMk/>
            <pc:sldMk cId="1188029510" sldId="264"/>
            <ac:cxnSpMk id="25" creationId="{3686F7B9-51E1-6F1A-6791-03F562C9C8B9}"/>
          </ac:cxnSpMkLst>
        </pc:cxnChg>
        <pc:cxnChg chg="add del mod">
          <ac:chgData name="#YADAV YASHARTH BACHUBHAI#" userId="0269d86b-7b75-449e-8c0c-c4b034b8d4ce" providerId="ADAL" clId="{4A977E04-BA37-8E49-9A8C-88A8E79BD131}" dt="2023-03-25T16:21:04.286" v="3556" actId="478"/>
          <ac:cxnSpMkLst>
            <pc:docMk/>
            <pc:sldMk cId="1188029510" sldId="264"/>
            <ac:cxnSpMk id="28" creationId="{1A58FB09-7B78-B10A-780A-7658076EFF6A}"/>
          </ac:cxnSpMkLst>
        </pc:cxnChg>
        <pc:cxnChg chg="add del mod">
          <ac:chgData name="#YADAV YASHARTH BACHUBHAI#" userId="0269d86b-7b75-449e-8c0c-c4b034b8d4ce" providerId="ADAL" clId="{4A977E04-BA37-8E49-9A8C-88A8E79BD131}" dt="2023-03-25T16:21:04.286" v="3556" actId="478"/>
          <ac:cxnSpMkLst>
            <pc:docMk/>
            <pc:sldMk cId="1188029510" sldId="264"/>
            <ac:cxnSpMk id="29" creationId="{B76D7BF1-2D40-AAE8-68F5-5529D374298F}"/>
          </ac:cxnSpMkLst>
        </pc:cxnChg>
        <pc:cxnChg chg="add del">
          <ac:chgData name="#YADAV YASHARTH BACHUBHAI#" userId="0269d86b-7b75-449e-8c0c-c4b034b8d4ce" providerId="ADAL" clId="{4A977E04-BA37-8E49-9A8C-88A8E79BD131}" dt="2023-03-25T16:19:47.550" v="3547" actId="478"/>
          <ac:cxnSpMkLst>
            <pc:docMk/>
            <pc:sldMk cId="1188029510" sldId="264"/>
            <ac:cxnSpMk id="34" creationId="{117F00FE-DAB3-20F9-EEDB-F56887CA2CB2}"/>
          </ac:cxnSpMkLst>
        </pc:cxnChg>
        <pc:cxnChg chg="del mod">
          <ac:chgData name="#YADAV YASHARTH BACHUBHAI#" userId="0269d86b-7b75-449e-8c0c-c4b034b8d4ce" providerId="ADAL" clId="{4A977E04-BA37-8E49-9A8C-88A8E79BD131}" dt="2023-03-25T16:39:28.384" v="3655" actId="478"/>
          <ac:cxnSpMkLst>
            <pc:docMk/>
            <pc:sldMk cId="1188029510" sldId="264"/>
            <ac:cxnSpMk id="55" creationId="{E8B17E13-E632-6914-2E63-322FB522E067}"/>
          </ac:cxnSpMkLst>
        </pc:cxnChg>
        <pc:cxnChg chg="del mod">
          <ac:chgData name="#YADAV YASHARTH BACHUBHAI#" userId="0269d86b-7b75-449e-8c0c-c4b034b8d4ce" providerId="ADAL" clId="{4A977E04-BA37-8E49-9A8C-88A8E79BD131}" dt="2023-03-25T16:39:29.948" v="3656" actId="478"/>
          <ac:cxnSpMkLst>
            <pc:docMk/>
            <pc:sldMk cId="1188029510" sldId="264"/>
            <ac:cxnSpMk id="68" creationId="{AAEBAB6A-466B-989A-42C8-FEBD34CD6129}"/>
          </ac:cxnSpMkLst>
        </pc:cxnChg>
        <pc:cxnChg chg="del mod">
          <ac:chgData name="#YADAV YASHARTH BACHUBHAI#" userId="0269d86b-7b75-449e-8c0c-c4b034b8d4ce" providerId="ADAL" clId="{4A977E04-BA37-8E49-9A8C-88A8E79BD131}" dt="2023-03-25T16:39:31.699" v="3657" actId="478"/>
          <ac:cxnSpMkLst>
            <pc:docMk/>
            <pc:sldMk cId="1188029510" sldId="264"/>
            <ac:cxnSpMk id="72" creationId="{978FC48F-7B79-2BF6-5D98-449632F10B1A}"/>
          </ac:cxnSpMkLst>
        </pc:cxnChg>
      </pc:sldChg>
      <pc:sldChg chg="addSp delSp modSp add mod">
        <pc:chgData name="#YADAV YASHARTH BACHUBHAI#" userId="0269d86b-7b75-449e-8c0c-c4b034b8d4ce" providerId="ADAL" clId="{4A977E04-BA37-8E49-9A8C-88A8E79BD131}" dt="2023-03-26T03:05:47.246" v="5977" actId="113"/>
        <pc:sldMkLst>
          <pc:docMk/>
          <pc:sldMk cId="68054505" sldId="265"/>
        </pc:sldMkLst>
        <pc:spChg chg="del">
          <ac:chgData name="#YADAV YASHARTH BACHUBHAI#" userId="0269d86b-7b75-449e-8c0c-c4b034b8d4ce" providerId="ADAL" clId="{4A977E04-BA37-8E49-9A8C-88A8E79BD131}" dt="2023-03-25T17:57:22.594" v="5002" actId="478"/>
          <ac:spMkLst>
            <pc:docMk/>
            <pc:sldMk cId="68054505" sldId="265"/>
            <ac:spMk id="3" creationId="{D3012581-ADE9-D236-47A1-83BB84CACCFA}"/>
          </ac:spMkLst>
        </pc:spChg>
        <pc:spChg chg="add del mod">
          <ac:chgData name="#YADAV YASHARTH BACHUBHAI#" userId="0269d86b-7b75-449e-8c0c-c4b034b8d4ce" providerId="ADAL" clId="{4A977E04-BA37-8E49-9A8C-88A8E79BD131}" dt="2023-03-25T17:57:24.838" v="5003" actId="478"/>
          <ac:spMkLst>
            <pc:docMk/>
            <pc:sldMk cId="68054505" sldId="265"/>
            <ac:spMk id="5" creationId="{CD31FBB1-C77B-1EF4-2D34-B34FFB66648B}"/>
          </ac:spMkLst>
        </pc:spChg>
        <pc:spChg chg="add mod">
          <ac:chgData name="#YADAV YASHARTH BACHUBHAI#" userId="0269d86b-7b75-449e-8c0c-c4b034b8d4ce" providerId="ADAL" clId="{4A977E04-BA37-8E49-9A8C-88A8E79BD131}" dt="2023-03-26T03:05:47.246" v="5977" actId="113"/>
          <ac:spMkLst>
            <pc:docMk/>
            <pc:sldMk cId="68054505" sldId="265"/>
            <ac:spMk id="6" creationId="{7C0D7CC0-35EE-F14F-AB6D-BE1FA712C4AF}"/>
          </ac:spMkLst>
        </pc:spChg>
        <pc:spChg chg="del">
          <ac:chgData name="#YADAV YASHARTH BACHUBHAI#" userId="0269d86b-7b75-449e-8c0c-c4b034b8d4ce" providerId="ADAL" clId="{4A977E04-BA37-8E49-9A8C-88A8E79BD131}" dt="2023-03-25T17:57:19.384" v="5001" actId="478"/>
          <ac:spMkLst>
            <pc:docMk/>
            <pc:sldMk cId="68054505" sldId="265"/>
            <ac:spMk id="12" creationId="{A825F956-B8D7-EC5B-E191-0586C49EF23A}"/>
          </ac:spMkLst>
        </pc:spChg>
        <pc:spChg chg="del">
          <ac:chgData name="#YADAV YASHARTH BACHUBHAI#" userId="0269d86b-7b75-449e-8c0c-c4b034b8d4ce" providerId="ADAL" clId="{4A977E04-BA37-8E49-9A8C-88A8E79BD131}" dt="2023-03-25T17:57:19.384" v="5001" actId="478"/>
          <ac:spMkLst>
            <pc:docMk/>
            <pc:sldMk cId="68054505" sldId="265"/>
            <ac:spMk id="13" creationId="{42761CA8-C3B2-6833-F852-0EF6F10A4EF8}"/>
          </ac:spMkLst>
        </pc:spChg>
        <pc:spChg chg="del">
          <ac:chgData name="#YADAV YASHARTH BACHUBHAI#" userId="0269d86b-7b75-449e-8c0c-c4b034b8d4ce" providerId="ADAL" clId="{4A977E04-BA37-8E49-9A8C-88A8E79BD131}" dt="2023-03-25T17:57:19.384" v="5001" actId="478"/>
          <ac:spMkLst>
            <pc:docMk/>
            <pc:sldMk cId="68054505" sldId="265"/>
            <ac:spMk id="21" creationId="{EC9BEBD5-9B53-8F1D-369F-EE93AE54BBE8}"/>
          </ac:spMkLst>
        </pc:spChg>
        <pc:spChg chg="del">
          <ac:chgData name="#YADAV YASHARTH BACHUBHAI#" userId="0269d86b-7b75-449e-8c0c-c4b034b8d4ce" providerId="ADAL" clId="{4A977E04-BA37-8E49-9A8C-88A8E79BD131}" dt="2023-03-25T17:57:19.384" v="5001" actId="478"/>
          <ac:spMkLst>
            <pc:docMk/>
            <pc:sldMk cId="68054505" sldId="265"/>
            <ac:spMk id="37" creationId="{CC8EFE9E-9689-3EE7-6196-578BD24B95CE}"/>
          </ac:spMkLst>
        </pc:spChg>
        <pc:spChg chg="del">
          <ac:chgData name="#YADAV YASHARTH BACHUBHAI#" userId="0269d86b-7b75-449e-8c0c-c4b034b8d4ce" providerId="ADAL" clId="{4A977E04-BA37-8E49-9A8C-88A8E79BD131}" dt="2023-03-25T17:57:19.384" v="5001" actId="478"/>
          <ac:spMkLst>
            <pc:docMk/>
            <pc:sldMk cId="68054505" sldId="265"/>
            <ac:spMk id="43" creationId="{721BD9CE-FBDB-3C8A-3D24-FB65A33B3C37}"/>
          </ac:spMkLst>
        </pc:spChg>
        <pc:spChg chg="del">
          <ac:chgData name="#YADAV YASHARTH BACHUBHAI#" userId="0269d86b-7b75-449e-8c0c-c4b034b8d4ce" providerId="ADAL" clId="{4A977E04-BA37-8E49-9A8C-88A8E79BD131}" dt="2023-03-25T17:57:19.384" v="5001" actId="478"/>
          <ac:spMkLst>
            <pc:docMk/>
            <pc:sldMk cId="68054505" sldId="265"/>
            <ac:spMk id="44" creationId="{C74FB9EA-883D-2F1F-A827-E2C6A5674B31}"/>
          </ac:spMkLst>
        </pc:spChg>
        <pc:spChg chg="del">
          <ac:chgData name="#YADAV YASHARTH BACHUBHAI#" userId="0269d86b-7b75-449e-8c0c-c4b034b8d4ce" providerId="ADAL" clId="{4A977E04-BA37-8E49-9A8C-88A8E79BD131}" dt="2023-03-25T17:57:19.384" v="5001" actId="478"/>
          <ac:spMkLst>
            <pc:docMk/>
            <pc:sldMk cId="68054505" sldId="265"/>
            <ac:spMk id="45" creationId="{290A38EC-37E7-6623-5D28-E64EC4EE5256}"/>
          </ac:spMkLst>
        </pc:spChg>
        <pc:spChg chg="del">
          <ac:chgData name="#YADAV YASHARTH BACHUBHAI#" userId="0269d86b-7b75-449e-8c0c-c4b034b8d4ce" providerId="ADAL" clId="{4A977E04-BA37-8E49-9A8C-88A8E79BD131}" dt="2023-03-25T17:57:19.384" v="5001" actId="478"/>
          <ac:spMkLst>
            <pc:docMk/>
            <pc:sldMk cId="68054505" sldId="265"/>
            <ac:spMk id="46" creationId="{3C606AD2-B093-6DD6-CD35-9E20BC0F18A0}"/>
          </ac:spMkLst>
        </pc:spChg>
        <pc:spChg chg="del">
          <ac:chgData name="#YADAV YASHARTH BACHUBHAI#" userId="0269d86b-7b75-449e-8c0c-c4b034b8d4ce" providerId="ADAL" clId="{4A977E04-BA37-8E49-9A8C-88A8E79BD131}" dt="2023-03-25T17:57:19.384" v="5001" actId="478"/>
          <ac:spMkLst>
            <pc:docMk/>
            <pc:sldMk cId="68054505" sldId="265"/>
            <ac:spMk id="47" creationId="{839C9703-F33A-6F1E-EBBC-77C81AC63F40}"/>
          </ac:spMkLst>
        </pc:spChg>
        <pc:spChg chg="del">
          <ac:chgData name="#YADAV YASHARTH BACHUBHAI#" userId="0269d86b-7b75-449e-8c0c-c4b034b8d4ce" providerId="ADAL" clId="{4A977E04-BA37-8E49-9A8C-88A8E79BD131}" dt="2023-03-25T17:57:19.384" v="5001" actId="478"/>
          <ac:spMkLst>
            <pc:docMk/>
            <pc:sldMk cId="68054505" sldId="265"/>
            <ac:spMk id="49" creationId="{DC4B7DB5-9F95-A8AF-70C4-649E1E7C29D0}"/>
          </ac:spMkLst>
        </pc:spChg>
        <pc:spChg chg="del">
          <ac:chgData name="#YADAV YASHARTH BACHUBHAI#" userId="0269d86b-7b75-449e-8c0c-c4b034b8d4ce" providerId="ADAL" clId="{4A977E04-BA37-8E49-9A8C-88A8E79BD131}" dt="2023-03-25T17:57:19.384" v="5001" actId="478"/>
          <ac:spMkLst>
            <pc:docMk/>
            <pc:sldMk cId="68054505" sldId="265"/>
            <ac:spMk id="63" creationId="{FE22B892-3D36-EB4C-3FCA-0CEBBB18DD4F}"/>
          </ac:spMkLst>
        </pc:spChg>
        <pc:spChg chg="del">
          <ac:chgData name="#YADAV YASHARTH BACHUBHAI#" userId="0269d86b-7b75-449e-8c0c-c4b034b8d4ce" providerId="ADAL" clId="{4A977E04-BA37-8E49-9A8C-88A8E79BD131}" dt="2023-03-25T17:57:19.384" v="5001" actId="478"/>
          <ac:spMkLst>
            <pc:docMk/>
            <pc:sldMk cId="68054505" sldId="265"/>
            <ac:spMk id="64" creationId="{BD636FDD-0814-C4CF-1992-F268E92FE343}"/>
          </ac:spMkLst>
        </pc:spChg>
        <pc:spChg chg="del">
          <ac:chgData name="#YADAV YASHARTH BACHUBHAI#" userId="0269d86b-7b75-449e-8c0c-c4b034b8d4ce" providerId="ADAL" clId="{4A977E04-BA37-8E49-9A8C-88A8E79BD131}" dt="2023-03-25T17:57:19.384" v="5001" actId="478"/>
          <ac:spMkLst>
            <pc:docMk/>
            <pc:sldMk cId="68054505" sldId="265"/>
            <ac:spMk id="77" creationId="{B8CCD040-D8D8-8D19-830F-C118BC34CC5B}"/>
          </ac:spMkLst>
        </pc:spChg>
        <pc:spChg chg="del">
          <ac:chgData name="#YADAV YASHARTH BACHUBHAI#" userId="0269d86b-7b75-449e-8c0c-c4b034b8d4ce" providerId="ADAL" clId="{4A977E04-BA37-8E49-9A8C-88A8E79BD131}" dt="2023-03-25T17:57:19.384" v="5001" actId="478"/>
          <ac:spMkLst>
            <pc:docMk/>
            <pc:sldMk cId="68054505" sldId="265"/>
            <ac:spMk id="78" creationId="{4581FE7D-D7BA-302B-E337-30508AB53A7C}"/>
          </ac:spMkLst>
        </pc:spChg>
        <pc:spChg chg="del">
          <ac:chgData name="#YADAV YASHARTH BACHUBHAI#" userId="0269d86b-7b75-449e-8c0c-c4b034b8d4ce" providerId="ADAL" clId="{4A977E04-BA37-8E49-9A8C-88A8E79BD131}" dt="2023-03-25T17:57:19.384" v="5001" actId="478"/>
          <ac:spMkLst>
            <pc:docMk/>
            <pc:sldMk cId="68054505" sldId="265"/>
            <ac:spMk id="79" creationId="{4F892250-4650-64D9-4902-2E6D6ECA42BC}"/>
          </ac:spMkLst>
        </pc:spChg>
      </pc:sldChg>
      <pc:sldChg chg="addSp delSp modSp add del mod">
        <pc:chgData name="#YADAV YASHARTH BACHUBHAI#" userId="0269d86b-7b75-449e-8c0c-c4b034b8d4ce" providerId="ADAL" clId="{4A977E04-BA37-8E49-9A8C-88A8E79BD131}" dt="2023-03-27T08:54:40.549" v="13016" actId="2696"/>
        <pc:sldMkLst>
          <pc:docMk/>
          <pc:sldMk cId="1304931758" sldId="266"/>
        </pc:sldMkLst>
        <pc:spChg chg="mod">
          <ac:chgData name="#YADAV YASHARTH BACHUBHAI#" userId="0269d86b-7b75-449e-8c0c-c4b034b8d4ce" providerId="ADAL" clId="{4A977E04-BA37-8E49-9A8C-88A8E79BD131}" dt="2023-03-26T02:21:30.925" v="5392" actId="20577"/>
          <ac:spMkLst>
            <pc:docMk/>
            <pc:sldMk cId="1304931758" sldId="266"/>
            <ac:spMk id="2" creationId="{D53B0309-2600-57C4-8473-41AF64F02B6B}"/>
          </ac:spMkLst>
        </pc:spChg>
        <pc:spChg chg="add del mod">
          <ac:chgData name="#YADAV YASHARTH BACHUBHAI#" userId="0269d86b-7b75-449e-8c0c-c4b034b8d4ce" providerId="ADAL" clId="{4A977E04-BA37-8E49-9A8C-88A8E79BD131}" dt="2023-03-26T02:56:48.817" v="5748" actId="478"/>
          <ac:spMkLst>
            <pc:docMk/>
            <pc:sldMk cId="1304931758" sldId="266"/>
            <ac:spMk id="4" creationId="{E8B7CBB6-924D-6C1C-295D-8371ED542E5B}"/>
          </ac:spMkLst>
        </pc:spChg>
        <pc:spChg chg="mod">
          <ac:chgData name="#YADAV YASHARTH BACHUBHAI#" userId="0269d86b-7b75-449e-8c0c-c4b034b8d4ce" providerId="ADAL" clId="{4A977E04-BA37-8E49-9A8C-88A8E79BD131}" dt="2023-03-26T02:30:08.637" v="5562" actId="20577"/>
          <ac:spMkLst>
            <pc:docMk/>
            <pc:sldMk cId="1304931758" sldId="266"/>
            <ac:spMk id="6" creationId="{7C0D7CC0-35EE-F14F-AB6D-BE1FA712C4AF}"/>
          </ac:spMkLst>
        </pc:spChg>
        <pc:spChg chg="add mod">
          <ac:chgData name="#YADAV YASHARTH BACHUBHAI#" userId="0269d86b-7b75-449e-8c0c-c4b034b8d4ce" providerId="ADAL" clId="{4A977E04-BA37-8E49-9A8C-88A8E79BD131}" dt="2023-03-26T02:56:34.287" v="5737" actId="1035"/>
          <ac:spMkLst>
            <pc:docMk/>
            <pc:sldMk cId="1304931758" sldId="266"/>
            <ac:spMk id="8" creationId="{EB6F9795-63B6-393A-C57B-DA0A3DCFEFA2}"/>
          </ac:spMkLst>
        </pc:spChg>
        <pc:spChg chg="add mod">
          <ac:chgData name="#YADAV YASHARTH BACHUBHAI#" userId="0269d86b-7b75-449e-8c0c-c4b034b8d4ce" providerId="ADAL" clId="{4A977E04-BA37-8E49-9A8C-88A8E79BD131}" dt="2023-03-26T02:56:34.287" v="5737" actId="1035"/>
          <ac:spMkLst>
            <pc:docMk/>
            <pc:sldMk cId="1304931758" sldId="266"/>
            <ac:spMk id="9" creationId="{3549B8CB-304A-34F0-A136-9EC7653AA807}"/>
          </ac:spMkLst>
        </pc:spChg>
        <pc:spChg chg="add mod">
          <ac:chgData name="#YADAV YASHARTH BACHUBHAI#" userId="0269d86b-7b75-449e-8c0c-c4b034b8d4ce" providerId="ADAL" clId="{4A977E04-BA37-8E49-9A8C-88A8E79BD131}" dt="2023-03-26T02:56:34.287" v="5737" actId="1035"/>
          <ac:spMkLst>
            <pc:docMk/>
            <pc:sldMk cId="1304931758" sldId="266"/>
            <ac:spMk id="10" creationId="{1BD6ACF0-A252-8E8E-E6BA-B930B0A4BA10}"/>
          </ac:spMkLst>
        </pc:spChg>
        <pc:spChg chg="add mod">
          <ac:chgData name="#YADAV YASHARTH BACHUBHAI#" userId="0269d86b-7b75-449e-8c0c-c4b034b8d4ce" providerId="ADAL" clId="{4A977E04-BA37-8E49-9A8C-88A8E79BD131}" dt="2023-03-26T02:56:34.287" v="5737" actId="1035"/>
          <ac:spMkLst>
            <pc:docMk/>
            <pc:sldMk cId="1304931758" sldId="266"/>
            <ac:spMk id="11" creationId="{CECFB65A-F203-9520-C77A-40BD83B7215B}"/>
          </ac:spMkLst>
        </pc:spChg>
        <pc:spChg chg="add mod">
          <ac:chgData name="#YADAV YASHARTH BACHUBHAI#" userId="0269d86b-7b75-449e-8c0c-c4b034b8d4ce" providerId="ADAL" clId="{4A977E04-BA37-8E49-9A8C-88A8E79BD131}" dt="2023-03-26T02:56:34.287" v="5737" actId="1035"/>
          <ac:spMkLst>
            <pc:docMk/>
            <pc:sldMk cId="1304931758" sldId="266"/>
            <ac:spMk id="12" creationId="{7FC29D68-77F9-09D6-62B0-C4ED21EF56D6}"/>
          </ac:spMkLst>
        </pc:spChg>
        <pc:spChg chg="add mod">
          <ac:chgData name="#YADAV YASHARTH BACHUBHAI#" userId="0269d86b-7b75-449e-8c0c-c4b034b8d4ce" providerId="ADAL" clId="{4A977E04-BA37-8E49-9A8C-88A8E79BD131}" dt="2023-03-26T02:56:34.287" v="5737" actId="1035"/>
          <ac:spMkLst>
            <pc:docMk/>
            <pc:sldMk cId="1304931758" sldId="266"/>
            <ac:spMk id="13" creationId="{B84CB49C-0D76-A4BE-3A71-A12E7CF412B8}"/>
          </ac:spMkLst>
        </pc:spChg>
        <pc:spChg chg="add mod">
          <ac:chgData name="#YADAV YASHARTH BACHUBHAI#" userId="0269d86b-7b75-449e-8c0c-c4b034b8d4ce" providerId="ADAL" clId="{4A977E04-BA37-8E49-9A8C-88A8E79BD131}" dt="2023-03-26T02:56:41.940" v="5747" actId="1035"/>
          <ac:spMkLst>
            <pc:docMk/>
            <pc:sldMk cId="1304931758" sldId="266"/>
            <ac:spMk id="14" creationId="{FA43D238-A158-1523-EB7E-DB4B77E03B6B}"/>
          </ac:spMkLst>
        </pc:spChg>
        <pc:spChg chg="add del mod">
          <ac:chgData name="#YADAV YASHARTH BACHUBHAI#" userId="0269d86b-7b75-449e-8c0c-c4b034b8d4ce" providerId="ADAL" clId="{4A977E04-BA37-8E49-9A8C-88A8E79BD131}" dt="2023-03-26T23:06:55.881" v="12913" actId="478"/>
          <ac:spMkLst>
            <pc:docMk/>
            <pc:sldMk cId="1304931758" sldId="266"/>
            <ac:spMk id="15" creationId="{C3738BDA-AFA2-1780-94D6-2A4D1A1D334C}"/>
          </ac:spMkLst>
        </pc:spChg>
        <pc:spChg chg="add del mod">
          <ac:chgData name="#YADAV YASHARTH BACHUBHAI#" userId="0269d86b-7b75-449e-8c0c-c4b034b8d4ce" providerId="ADAL" clId="{4A977E04-BA37-8E49-9A8C-88A8E79BD131}" dt="2023-03-26T02:59:23.085" v="5806"/>
          <ac:spMkLst>
            <pc:docMk/>
            <pc:sldMk cId="1304931758" sldId="266"/>
            <ac:spMk id="16" creationId="{B2FC7A5D-F5BD-F782-CED0-00415B5025E5}"/>
          </ac:spMkLst>
        </pc:spChg>
        <pc:cxnChg chg="add mod">
          <ac:chgData name="#YADAV YASHARTH BACHUBHAI#" userId="0269d86b-7b75-449e-8c0c-c4b034b8d4ce" providerId="ADAL" clId="{4A977E04-BA37-8E49-9A8C-88A8E79BD131}" dt="2023-03-26T02:56:34.287" v="5737" actId="1035"/>
          <ac:cxnSpMkLst>
            <pc:docMk/>
            <pc:sldMk cId="1304931758" sldId="266"/>
            <ac:cxnSpMk id="7" creationId="{753E9464-385B-8AB1-C331-768AD875E408}"/>
          </ac:cxnSpMkLst>
        </pc:cxnChg>
      </pc:sldChg>
      <pc:sldChg chg="addSp delSp modSp add del mod">
        <pc:chgData name="#YADAV YASHARTH BACHUBHAI#" userId="0269d86b-7b75-449e-8c0c-c4b034b8d4ce" providerId="ADAL" clId="{4A977E04-BA37-8E49-9A8C-88A8E79BD131}" dt="2023-03-27T08:54:42.614" v="13017" actId="2696"/>
        <pc:sldMkLst>
          <pc:docMk/>
          <pc:sldMk cId="1592854542" sldId="267"/>
        </pc:sldMkLst>
        <pc:spChg chg="add del mod">
          <ac:chgData name="#YADAV YASHARTH BACHUBHAI#" userId="0269d86b-7b75-449e-8c0c-c4b034b8d4ce" providerId="ADAL" clId="{4A977E04-BA37-8E49-9A8C-88A8E79BD131}" dt="2023-03-26T03:08:25.793" v="5989" actId="478"/>
          <ac:spMkLst>
            <pc:docMk/>
            <pc:sldMk cId="1592854542" sldId="267"/>
            <ac:spMk id="4" creationId="{EF8FE894-11A9-6465-19A9-6D090D0BF590}"/>
          </ac:spMkLst>
        </pc:spChg>
        <pc:spChg chg="add del mod">
          <ac:chgData name="#YADAV YASHARTH BACHUBHAI#" userId="0269d86b-7b75-449e-8c0c-c4b034b8d4ce" providerId="ADAL" clId="{4A977E04-BA37-8E49-9A8C-88A8E79BD131}" dt="2023-03-26T23:11:14.017" v="12919" actId="478"/>
          <ac:spMkLst>
            <pc:docMk/>
            <pc:sldMk cId="1592854542" sldId="267"/>
            <ac:spMk id="5" creationId="{BDCB84A4-3F82-F4A6-B9C0-D97975820CD5}"/>
          </ac:spMkLst>
        </pc:spChg>
        <pc:spChg chg="del">
          <ac:chgData name="#YADAV YASHARTH BACHUBHAI#" userId="0269d86b-7b75-449e-8c0c-c4b034b8d4ce" providerId="ADAL" clId="{4A977E04-BA37-8E49-9A8C-88A8E79BD131}" dt="2023-03-26T03:08:23.526" v="5988" actId="478"/>
          <ac:spMkLst>
            <pc:docMk/>
            <pc:sldMk cId="1592854542" sldId="267"/>
            <ac:spMk id="6" creationId="{7C0D7CC0-35EE-F14F-AB6D-BE1FA712C4AF}"/>
          </ac:spMkLst>
        </pc:spChg>
        <pc:spChg chg="del">
          <ac:chgData name="#YADAV YASHARTH BACHUBHAI#" userId="0269d86b-7b75-449e-8c0c-c4b034b8d4ce" providerId="ADAL" clId="{4A977E04-BA37-8E49-9A8C-88A8E79BD131}" dt="2023-03-26T03:08:27.676" v="5990" actId="478"/>
          <ac:spMkLst>
            <pc:docMk/>
            <pc:sldMk cId="1592854542" sldId="267"/>
            <ac:spMk id="8" creationId="{EB6F9795-63B6-393A-C57B-DA0A3DCFEFA2}"/>
          </ac:spMkLst>
        </pc:spChg>
        <pc:spChg chg="del">
          <ac:chgData name="#YADAV YASHARTH BACHUBHAI#" userId="0269d86b-7b75-449e-8c0c-c4b034b8d4ce" providerId="ADAL" clId="{4A977E04-BA37-8E49-9A8C-88A8E79BD131}" dt="2023-03-26T03:08:27.676" v="5990" actId="478"/>
          <ac:spMkLst>
            <pc:docMk/>
            <pc:sldMk cId="1592854542" sldId="267"/>
            <ac:spMk id="9" creationId="{3549B8CB-304A-34F0-A136-9EC7653AA807}"/>
          </ac:spMkLst>
        </pc:spChg>
        <pc:spChg chg="del">
          <ac:chgData name="#YADAV YASHARTH BACHUBHAI#" userId="0269d86b-7b75-449e-8c0c-c4b034b8d4ce" providerId="ADAL" clId="{4A977E04-BA37-8E49-9A8C-88A8E79BD131}" dt="2023-03-26T03:08:27.676" v="5990" actId="478"/>
          <ac:spMkLst>
            <pc:docMk/>
            <pc:sldMk cId="1592854542" sldId="267"/>
            <ac:spMk id="10" creationId="{1BD6ACF0-A252-8E8E-E6BA-B930B0A4BA10}"/>
          </ac:spMkLst>
        </pc:spChg>
        <pc:spChg chg="del">
          <ac:chgData name="#YADAV YASHARTH BACHUBHAI#" userId="0269d86b-7b75-449e-8c0c-c4b034b8d4ce" providerId="ADAL" clId="{4A977E04-BA37-8E49-9A8C-88A8E79BD131}" dt="2023-03-26T03:08:27.676" v="5990" actId="478"/>
          <ac:spMkLst>
            <pc:docMk/>
            <pc:sldMk cId="1592854542" sldId="267"/>
            <ac:spMk id="11" creationId="{CECFB65A-F203-9520-C77A-40BD83B7215B}"/>
          </ac:spMkLst>
        </pc:spChg>
        <pc:spChg chg="del">
          <ac:chgData name="#YADAV YASHARTH BACHUBHAI#" userId="0269d86b-7b75-449e-8c0c-c4b034b8d4ce" providerId="ADAL" clId="{4A977E04-BA37-8E49-9A8C-88A8E79BD131}" dt="2023-03-26T03:08:27.676" v="5990" actId="478"/>
          <ac:spMkLst>
            <pc:docMk/>
            <pc:sldMk cId="1592854542" sldId="267"/>
            <ac:spMk id="12" creationId="{7FC29D68-77F9-09D6-62B0-C4ED21EF56D6}"/>
          </ac:spMkLst>
        </pc:spChg>
        <pc:spChg chg="del">
          <ac:chgData name="#YADAV YASHARTH BACHUBHAI#" userId="0269d86b-7b75-449e-8c0c-c4b034b8d4ce" providerId="ADAL" clId="{4A977E04-BA37-8E49-9A8C-88A8E79BD131}" dt="2023-03-26T03:08:27.676" v="5990" actId="478"/>
          <ac:spMkLst>
            <pc:docMk/>
            <pc:sldMk cId="1592854542" sldId="267"/>
            <ac:spMk id="13" creationId="{B84CB49C-0D76-A4BE-3A71-A12E7CF412B8}"/>
          </ac:spMkLst>
        </pc:spChg>
        <pc:spChg chg="del">
          <ac:chgData name="#YADAV YASHARTH BACHUBHAI#" userId="0269d86b-7b75-449e-8c0c-c4b034b8d4ce" providerId="ADAL" clId="{4A977E04-BA37-8E49-9A8C-88A8E79BD131}" dt="2023-03-26T03:08:20.249" v="5987" actId="478"/>
          <ac:spMkLst>
            <pc:docMk/>
            <pc:sldMk cId="1592854542" sldId="267"/>
            <ac:spMk id="14" creationId="{FA43D238-A158-1523-EB7E-DB4B77E03B6B}"/>
          </ac:spMkLst>
        </pc:spChg>
        <pc:spChg chg="mod">
          <ac:chgData name="#YADAV YASHARTH BACHUBHAI#" userId="0269d86b-7b75-449e-8c0c-c4b034b8d4ce" providerId="ADAL" clId="{4A977E04-BA37-8E49-9A8C-88A8E79BD131}" dt="2023-03-26T07:30:24.018" v="7169" actId="207"/>
          <ac:spMkLst>
            <pc:docMk/>
            <pc:sldMk cId="1592854542" sldId="267"/>
            <ac:spMk id="15" creationId="{C3738BDA-AFA2-1780-94D6-2A4D1A1D334C}"/>
          </ac:spMkLst>
        </pc:spChg>
        <pc:spChg chg="add del mod">
          <ac:chgData name="#YADAV YASHARTH BACHUBHAI#" userId="0269d86b-7b75-449e-8c0c-c4b034b8d4ce" providerId="ADAL" clId="{4A977E04-BA37-8E49-9A8C-88A8E79BD131}" dt="2023-03-26T23:10:54.758" v="12915" actId="478"/>
          <ac:spMkLst>
            <pc:docMk/>
            <pc:sldMk cId="1592854542" sldId="267"/>
            <ac:spMk id="16" creationId="{761446DB-F04C-5E57-AC27-D55A0D646E90}"/>
          </ac:spMkLst>
        </pc:spChg>
        <pc:spChg chg="add mod">
          <ac:chgData name="#YADAV YASHARTH BACHUBHAI#" userId="0269d86b-7b75-449e-8c0c-c4b034b8d4ce" providerId="ADAL" clId="{4A977E04-BA37-8E49-9A8C-88A8E79BD131}" dt="2023-03-26T07:24:24.823" v="7138" actId="1076"/>
          <ac:spMkLst>
            <pc:docMk/>
            <pc:sldMk cId="1592854542" sldId="267"/>
            <ac:spMk id="27" creationId="{1CD93343-8921-132C-70C5-CFE6DE9BC034}"/>
          </ac:spMkLst>
        </pc:spChg>
        <pc:spChg chg="add mod">
          <ac:chgData name="#YADAV YASHARTH BACHUBHAI#" userId="0269d86b-7b75-449e-8c0c-c4b034b8d4ce" providerId="ADAL" clId="{4A977E04-BA37-8E49-9A8C-88A8E79BD131}" dt="2023-03-26T07:25:35.246" v="7154" actId="1035"/>
          <ac:spMkLst>
            <pc:docMk/>
            <pc:sldMk cId="1592854542" sldId="267"/>
            <ac:spMk id="28" creationId="{A9B5DD20-51BC-DBB2-AECD-B5063BD0E1CA}"/>
          </ac:spMkLst>
        </pc:spChg>
        <pc:spChg chg="add mod">
          <ac:chgData name="#YADAV YASHARTH BACHUBHAI#" userId="0269d86b-7b75-449e-8c0c-c4b034b8d4ce" providerId="ADAL" clId="{4A977E04-BA37-8E49-9A8C-88A8E79BD131}" dt="2023-03-26T07:24:31.741" v="7140" actId="1076"/>
          <ac:spMkLst>
            <pc:docMk/>
            <pc:sldMk cId="1592854542" sldId="267"/>
            <ac:spMk id="29" creationId="{2F62BD1A-F447-B500-2CEA-12FAC9465C16}"/>
          </ac:spMkLst>
        </pc:spChg>
        <pc:spChg chg="add mod">
          <ac:chgData name="#YADAV YASHARTH BACHUBHAI#" userId="0269d86b-7b75-449e-8c0c-c4b034b8d4ce" providerId="ADAL" clId="{4A977E04-BA37-8E49-9A8C-88A8E79BD131}" dt="2023-03-26T07:24:38.156" v="7142" actId="1076"/>
          <ac:spMkLst>
            <pc:docMk/>
            <pc:sldMk cId="1592854542" sldId="267"/>
            <ac:spMk id="30" creationId="{1DC00FDE-3DF4-7521-2DC0-3C7F6F4AD295}"/>
          </ac:spMkLst>
        </pc:spChg>
        <pc:spChg chg="add mod">
          <ac:chgData name="#YADAV YASHARTH BACHUBHAI#" userId="0269d86b-7b75-449e-8c0c-c4b034b8d4ce" providerId="ADAL" clId="{4A977E04-BA37-8E49-9A8C-88A8E79BD131}" dt="2023-03-26T07:25:11.391" v="7147" actId="1076"/>
          <ac:spMkLst>
            <pc:docMk/>
            <pc:sldMk cId="1592854542" sldId="267"/>
            <ac:spMk id="31" creationId="{30602670-AC9A-163D-DCD8-EFB078D37987}"/>
          </ac:spMkLst>
        </pc:spChg>
        <pc:spChg chg="add mod">
          <ac:chgData name="#YADAV YASHARTH BACHUBHAI#" userId="0269d86b-7b75-449e-8c0c-c4b034b8d4ce" providerId="ADAL" clId="{4A977E04-BA37-8E49-9A8C-88A8E79BD131}" dt="2023-03-26T07:25:59.126" v="7162" actId="20577"/>
          <ac:spMkLst>
            <pc:docMk/>
            <pc:sldMk cId="1592854542" sldId="267"/>
            <ac:spMk id="32" creationId="{CCA6DD34-1EDB-FF42-C630-BBBF00B824BE}"/>
          </ac:spMkLst>
        </pc:spChg>
        <pc:spChg chg="add mod">
          <ac:chgData name="#YADAV YASHARTH BACHUBHAI#" userId="0269d86b-7b75-449e-8c0c-c4b034b8d4ce" providerId="ADAL" clId="{4A977E04-BA37-8E49-9A8C-88A8E79BD131}" dt="2023-03-26T07:26:02.084" v="7164" actId="20577"/>
          <ac:spMkLst>
            <pc:docMk/>
            <pc:sldMk cId="1592854542" sldId="267"/>
            <ac:spMk id="33" creationId="{45FC4426-C0A0-035A-E325-B56034D7D997}"/>
          </ac:spMkLst>
        </pc:spChg>
        <pc:spChg chg="add mod">
          <ac:chgData name="#YADAV YASHARTH BACHUBHAI#" userId="0269d86b-7b75-449e-8c0c-c4b034b8d4ce" providerId="ADAL" clId="{4A977E04-BA37-8E49-9A8C-88A8E79BD131}" dt="2023-03-26T07:26:15.656" v="7167" actId="1076"/>
          <ac:spMkLst>
            <pc:docMk/>
            <pc:sldMk cId="1592854542" sldId="267"/>
            <ac:spMk id="34" creationId="{EA8BDA55-EB3B-69E9-C464-49D3DBFF67A7}"/>
          </ac:spMkLst>
        </pc:spChg>
        <pc:cxnChg chg="del">
          <ac:chgData name="#YADAV YASHARTH BACHUBHAI#" userId="0269d86b-7b75-449e-8c0c-c4b034b8d4ce" providerId="ADAL" clId="{4A977E04-BA37-8E49-9A8C-88A8E79BD131}" dt="2023-03-26T03:08:27.676" v="5990" actId="478"/>
          <ac:cxnSpMkLst>
            <pc:docMk/>
            <pc:sldMk cId="1592854542" sldId="267"/>
            <ac:cxnSpMk id="7" creationId="{753E9464-385B-8AB1-C331-768AD875E408}"/>
          </ac:cxnSpMkLst>
        </pc:cxnChg>
        <pc:cxnChg chg="add mod">
          <ac:chgData name="#YADAV YASHARTH BACHUBHAI#" userId="0269d86b-7b75-449e-8c0c-c4b034b8d4ce" providerId="ADAL" clId="{4A977E04-BA37-8E49-9A8C-88A8E79BD131}" dt="2023-03-26T07:22:05.289" v="7112" actId="692"/>
          <ac:cxnSpMkLst>
            <pc:docMk/>
            <pc:sldMk cId="1592854542" sldId="267"/>
            <ac:cxnSpMk id="18" creationId="{F147B867-1252-CFB7-A09B-AE102ACAE7A0}"/>
          </ac:cxnSpMkLst>
        </pc:cxnChg>
        <pc:cxnChg chg="add del mod">
          <ac:chgData name="#YADAV YASHARTH BACHUBHAI#" userId="0269d86b-7b75-449e-8c0c-c4b034b8d4ce" providerId="ADAL" clId="{4A977E04-BA37-8E49-9A8C-88A8E79BD131}" dt="2023-03-26T07:22:21.332" v="7117" actId="478"/>
          <ac:cxnSpMkLst>
            <pc:docMk/>
            <pc:sldMk cId="1592854542" sldId="267"/>
            <ac:cxnSpMk id="19" creationId="{1A9060FD-0386-F579-23E4-E97EF881C813}"/>
          </ac:cxnSpMkLst>
        </pc:cxnChg>
        <pc:cxnChg chg="add del mod">
          <ac:chgData name="#YADAV YASHARTH BACHUBHAI#" userId="0269d86b-7b75-449e-8c0c-c4b034b8d4ce" providerId="ADAL" clId="{4A977E04-BA37-8E49-9A8C-88A8E79BD131}" dt="2023-03-26T07:22:16.978" v="7116" actId="478"/>
          <ac:cxnSpMkLst>
            <pc:docMk/>
            <pc:sldMk cId="1592854542" sldId="267"/>
            <ac:cxnSpMk id="20" creationId="{69F25FC1-A4CB-8E81-404A-BBA09C09C0C2}"/>
          </ac:cxnSpMkLst>
        </pc:cxnChg>
        <pc:cxnChg chg="add del mod">
          <ac:chgData name="#YADAV YASHARTH BACHUBHAI#" userId="0269d86b-7b75-449e-8c0c-c4b034b8d4ce" providerId="ADAL" clId="{4A977E04-BA37-8E49-9A8C-88A8E79BD131}" dt="2023-03-26T07:22:46.414" v="7124" actId="478"/>
          <ac:cxnSpMkLst>
            <pc:docMk/>
            <pc:sldMk cId="1592854542" sldId="267"/>
            <ac:cxnSpMk id="21" creationId="{8399BA71-C2FF-BD5A-3E7C-25B633A66372}"/>
          </ac:cxnSpMkLst>
        </pc:cxnChg>
        <pc:cxnChg chg="add mod">
          <ac:chgData name="#YADAV YASHARTH BACHUBHAI#" userId="0269d86b-7b75-449e-8c0c-c4b034b8d4ce" providerId="ADAL" clId="{4A977E04-BA37-8E49-9A8C-88A8E79BD131}" dt="2023-03-26T07:23:41.204" v="7131" actId="1076"/>
          <ac:cxnSpMkLst>
            <pc:docMk/>
            <pc:sldMk cId="1592854542" sldId="267"/>
            <ac:cxnSpMk id="25" creationId="{3F4114F9-B738-574D-68CC-AED5A260749B}"/>
          </ac:cxnSpMkLst>
        </pc:cxnChg>
        <pc:cxnChg chg="add mod">
          <ac:chgData name="#YADAV YASHARTH BACHUBHAI#" userId="0269d86b-7b75-449e-8c0c-c4b034b8d4ce" providerId="ADAL" clId="{4A977E04-BA37-8E49-9A8C-88A8E79BD131}" dt="2023-03-26T07:24:02.390" v="7135" actId="1076"/>
          <ac:cxnSpMkLst>
            <pc:docMk/>
            <pc:sldMk cId="1592854542" sldId="267"/>
            <ac:cxnSpMk id="26" creationId="{EEDCD811-B671-C804-6210-6F60EE627EBA}"/>
          </ac:cxnSpMkLst>
        </pc:cxnChg>
      </pc:sldChg>
      <pc:sldChg chg="addSp delSp modSp add mod">
        <pc:chgData name="#YADAV YASHARTH BACHUBHAI#" userId="0269d86b-7b75-449e-8c0c-c4b034b8d4ce" providerId="ADAL" clId="{4A977E04-BA37-8E49-9A8C-88A8E79BD131}" dt="2023-03-26T15:20:25.254" v="8885" actId="207"/>
        <pc:sldMkLst>
          <pc:docMk/>
          <pc:sldMk cId="4230022652" sldId="268"/>
        </pc:sldMkLst>
        <pc:spChg chg="mod">
          <ac:chgData name="#YADAV YASHARTH BACHUBHAI#" userId="0269d86b-7b75-449e-8c0c-c4b034b8d4ce" providerId="ADAL" clId="{4A977E04-BA37-8E49-9A8C-88A8E79BD131}" dt="2023-03-26T03:23:41.090" v="6205" actId="20577"/>
          <ac:spMkLst>
            <pc:docMk/>
            <pc:sldMk cId="4230022652" sldId="268"/>
            <ac:spMk id="2" creationId="{D53B0309-2600-57C4-8473-41AF64F02B6B}"/>
          </ac:spMkLst>
        </pc:spChg>
        <pc:spChg chg="add mod">
          <ac:chgData name="#YADAV YASHARTH BACHUBHAI#" userId="0269d86b-7b75-449e-8c0c-c4b034b8d4ce" providerId="ADAL" clId="{4A977E04-BA37-8E49-9A8C-88A8E79BD131}" dt="2023-03-26T15:20:25.254" v="8885" actId="207"/>
          <ac:spMkLst>
            <pc:docMk/>
            <pc:sldMk cId="4230022652" sldId="268"/>
            <ac:spMk id="3" creationId="{E580AE29-1CCA-8311-FF1F-61FE1E6ABF62}"/>
          </ac:spMkLst>
        </pc:spChg>
        <pc:spChg chg="add del mod topLvl">
          <ac:chgData name="#YADAV YASHARTH BACHUBHAI#" userId="0269d86b-7b75-449e-8c0c-c4b034b8d4ce" providerId="ADAL" clId="{4A977E04-BA37-8E49-9A8C-88A8E79BD131}" dt="2023-03-26T13:59:27.012" v="8302" actId="165"/>
          <ac:spMkLst>
            <pc:docMk/>
            <pc:sldMk cId="4230022652" sldId="268"/>
            <ac:spMk id="13" creationId="{FA40E74F-D0BC-44F2-CA3B-A0CDC5B52C46}"/>
          </ac:spMkLst>
        </pc:spChg>
        <pc:spChg chg="add del mod">
          <ac:chgData name="#YADAV YASHARTH BACHUBHAI#" userId="0269d86b-7b75-449e-8c0c-c4b034b8d4ce" providerId="ADAL" clId="{4A977E04-BA37-8E49-9A8C-88A8E79BD131}" dt="2023-03-26T13:38:08.312" v="8208" actId="478"/>
          <ac:spMkLst>
            <pc:docMk/>
            <pc:sldMk cId="4230022652" sldId="268"/>
            <ac:spMk id="14" creationId="{A030D54B-877E-3996-A8EC-E1364A4807B5}"/>
          </ac:spMkLst>
        </pc:spChg>
        <pc:spChg chg="del mod">
          <ac:chgData name="#YADAV YASHARTH BACHUBHAI#" userId="0269d86b-7b75-449e-8c0c-c4b034b8d4ce" providerId="ADAL" clId="{4A977E04-BA37-8E49-9A8C-88A8E79BD131}" dt="2023-03-26T10:50:01.158" v="7870"/>
          <ac:spMkLst>
            <pc:docMk/>
            <pc:sldMk cId="4230022652" sldId="268"/>
            <ac:spMk id="15" creationId="{C3738BDA-AFA2-1780-94D6-2A4D1A1D334C}"/>
          </ac:spMkLst>
        </pc:spChg>
        <pc:spChg chg="add del mod">
          <ac:chgData name="#YADAV YASHARTH BACHUBHAI#" userId="0269d86b-7b75-449e-8c0c-c4b034b8d4ce" providerId="ADAL" clId="{4A977E04-BA37-8E49-9A8C-88A8E79BD131}" dt="2023-03-26T13:31:59.737" v="8157" actId="478"/>
          <ac:spMkLst>
            <pc:docMk/>
            <pc:sldMk cId="4230022652" sldId="268"/>
            <ac:spMk id="16" creationId="{CBD0812D-3360-1E00-9A3A-111791593D6A}"/>
          </ac:spMkLst>
        </pc:spChg>
        <pc:spChg chg="add del mod">
          <ac:chgData name="#YADAV YASHARTH BACHUBHAI#" userId="0269d86b-7b75-449e-8c0c-c4b034b8d4ce" providerId="ADAL" clId="{4A977E04-BA37-8E49-9A8C-88A8E79BD131}" dt="2023-03-26T13:32:03.790" v="8158" actId="478"/>
          <ac:spMkLst>
            <pc:docMk/>
            <pc:sldMk cId="4230022652" sldId="268"/>
            <ac:spMk id="17" creationId="{BBAEAEDD-FAD1-7A38-BCC4-DD951C1D0464}"/>
          </ac:spMkLst>
        </pc:spChg>
        <pc:spChg chg="add del mod">
          <ac:chgData name="#YADAV YASHARTH BACHUBHAI#" userId="0269d86b-7b75-449e-8c0c-c4b034b8d4ce" providerId="ADAL" clId="{4A977E04-BA37-8E49-9A8C-88A8E79BD131}" dt="2023-03-26T13:32:05.818" v="8159" actId="478"/>
          <ac:spMkLst>
            <pc:docMk/>
            <pc:sldMk cId="4230022652" sldId="268"/>
            <ac:spMk id="18" creationId="{166C4129-26D4-43ED-D7D2-D2F07AA60D86}"/>
          </ac:spMkLst>
        </pc:spChg>
        <pc:spChg chg="add del mod">
          <ac:chgData name="#YADAV YASHARTH BACHUBHAI#" userId="0269d86b-7b75-449e-8c0c-c4b034b8d4ce" providerId="ADAL" clId="{4A977E04-BA37-8E49-9A8C-88A8E79BD131}" dt="2023-03-26T13:31:02.291" v="8155" actId="478"/>
          <ac:spMkLst>
            <pc:docMk/>
            <pc:sldMk cId="4230022652" sldId="268"/>
            <ac:spMk id="19" creationId="{AF8817B2-3C32-7E53-6582-31653EB36F3A}"/>
          </ac:spMkLst>
        </pc:spChg>
        <pc:spChg chg="add del mod">
          <ac:chgData name="#YADAV YASHARTH BACHUBHAI#" userId="0269d86b-7b75-449e-8c0c-c4b034b8d4ce" providerId="ADAL" clId="{4A977E04-BA37-8E49-9A8C-88A8E79BD131}" dt="2023-03-26T13:30:56.052" v="8153" actId="478"/>
          <ac:spMkLst>
            <pc:docMk/>
            <pc:sldMk cId="4230022652" sldId="268"/>
            <ac:spMk id="20" creationId="{B8103A5C-CA06-31DB-C048-8F6A026BB445}"/>
          </ac:spMkLst>
        </pc:spChg>
        <pc:spChg chg="add del mod">
          <ac:chgData name="#YADAV YASHARTH BACHUBHAI#" userId="0269d86b-7b75-449e-8c0c-c4b034b8d4ce" providerId="ADAL" clId="{4A977E04-BA37-8E49-9A8C-88A8E79BD131}" dt="2023-03-26T13:30:57.718" v="8154" actId="478"/>
          <ac:spMkLst>
            <pc:docMk/>
            <pc:sldMk cId="4230022652" sldId="268"/>
            <ac:spMk id="21" creationId="{5B9B4EB7-520C-D966-105D-68F0B5242627}"/>
          </ac:spMkLst>
        </pc:spChg>
        <pc:spChg chg="add mod topLvl">
          <ac:chgData name="#YADAV YASHARTH BACHUBHAI#" userId="0269d86b-7b75-449e-8c0c-c4b034b8d4ce" providerId="ADAL" clId="{4A977E04-BA37-8E49-9A8C-88A8E79BD131}" dt="2023-03-26T13:59:27.012" v="8302" actId="165"/>
          <ac:spMkLst>
            <pc:docMk/>
            <pc:sldMk cId="4230022652" sldId="268"/>
            <ac:spMk id="22" creationId="{9B45E0D8-AF47-8307-715B-D304847B22B5}"/>
          </ac:spMkLst>
        </pc:spChg>
        <pc:spChg chg="add mod topLvl">
          <ac:chgData name="#YADAV YASHARTH BACHUBHAI#" userId="0269d86b-7b75-449e-8c0c-c4b034b8d4ce" providerId="ADAL" clId="{4A977E04-BA37-8E49-9A8C-88A8E79BD131}" dt="2023-03-26T13:59:27.012" v="8302" actId="165"/>
          <ac:spMkLst>
            <pc:docMk/>
            <pc:sldMk cId="4230022652" sldId="268"/>
            <ac:spMk id="23" creationId="{975DD3CD-CBBF-D7B5-9782-7DB26D55B819}"/>
          </ac:spMkLst>
        </pc:spChg>
        <pc:spChg chg="add mod topLvl">
          <ac:chgData name="#YADAV YASHARTH BACHUBHAI#" userId="0269d86b-7b75-449e-8c0c-c4b034b8d4ce" providerId="ADAL" clId="{4A977E04-BA37-8E49-9A8C-88A8E79BD131}" dt="2023-03-26T13:59:27.012" v="8302" actId="165"/>
          <ac:spMkLst>
            <pc:docMk/>
            <pc:sldMk cId="4230022652" sldId="268"/>
            <ac:spMk id="24" creationId="{08D5B59E-EC30-FC84-342B-E4BA41758C0E}"/>
          </ac:spMkLst>
        </pc:spChg>
        <pc:spChg chg="add del mod">
          <ac:chgData name="#YADAV YASHARTH BACHUBHAI#" userId="0269d86b-7b75-449e-8c0c-c4b034b8d4ce" providerId="ADAL" clId="{4A977E04-BA37-8E49-9A8C-88A8E79BD131}" dt="2023-03-26T13:38:08.312" v="8208" actId="478"/>
          <ac:spMkLst>
            <pc:docMk/>
            <pc:sldMk cId="4230022652" sldId="268"/>
            <ac:spMk id="25" creationId="{AEBA8F7C-4AB0-7292-2419-6B6D054E74D7}"/>
          </ac:spMkLst>
        </pc:spChg>
        <pc:spChg chg="add del mod">
          <ac:chgData name="#YADAV YASHARTH BACHUBHAI#" userId="0269d86b-7b75-449e-8c0c-c4b034b8d4ce" providerId="ADAL" clId="{4A977E04-BA37-8E49-9A8C-88A8E79BD131}" dt="2023-03-26T13:38:08.312" v="8208" actId="478"/>
          <ac:spMkLst>
            <pc:docMk/>
            <pc:sldMk cId="4230022652" sldId="268"/>
            <ac:spMk id="26" creationId="{4DCA6CF5-39E0-BA7E-050E-28C478554270}"/>
          </ac:spMkLst>
        </pc:spChg>
        <pc:spChg chg="mod">
          <ac:chgData name="#YADAV YASHARTH BACHUBHAI#" userId="0269d86b-7b75-449e-8c0c-c4b034b8d4ce" providerId="ADAL" clId="{4A977E04-BA37-8E49-9A8C-88A8E79BD131}" dt="2023-03-26T13:39:40.041" v="8213"/>
          <ac:spMkLst>
            <pc:docMk/>
            <pc:sldMk cId="4230022652" sldId="268"/>
            <ac:spMk id="32" creationId="{FC80F3E1-9201-CABD-178D-B382385D74FB}"/>
          </ac:spMkLst>
        </pc:spChg>
        <pc:spChg chg="mod">
          <ac:chgData name="#YADAV YASHARTH BACHUBHAI#" userId="0269d86b-7b75-449e-8c0c-c4b034b8d4ce" providerId="ADAL" clId="{4A977E04-BA37-8E49-9A8C-88A8E79BD131}" dt="2023-03-26T13:39:40.041" v="8213"/>
          <ac:spMkLst>
            <pc:docMk/>
            <pc:sldMk cId="4230022652" sldId="268"/>
            <ac:spMk id="33" creationId="{DC0F3879-E57A-3933-BFF4-CFC1790982E5}"/>
          </ac:spMkLst>
        </pc:spChg>
        <pc:spChg chg="mod">
          <ac:chgData name="#YADAV YASHARTH BACHUBHAI#" userId="0269d86b-7b75-449e-8c0c-c4b034b8d4ce" providerId="ADAL" clId="{4A977E04-BA37-8E49-9A8C-88A8E79BD131}" dt="2023-03-26T13:39:40.041" v="8213"/>
          <ac:spMkLst>
            <pc:docMk/>
            <pc:sldMk cId="4230022652" sldId="268"/>
            <ac:spMk id="34" creationId="{5AA37802-14B9-1D74-187C-CA4D5B15D0DC}"/>
          </ac:spMkLst>
        </pc:spChg>
        <pc:spChg chg="mod">
          <ac:chgData name="#YADAV YASHARTH BACHUBHAI#" userId="0269d86b-7b75-449e-8c0c-c4b034b8d4ce" providerId="ADAL" clId="{4A977E04-BA37-8E49-9A8C-88A8E79BD131}" dt="2023-03-26T13:39:40.041" v="8213"/>
          <ac:spMkLst>
            <pc:docMk/>
            <pc:sldMk cId="4230022652" sldId="268"/>
            <ac:spMk id="35" creationId="{DD7CAC40-3453-E782-F90B-E5EF03EFD487}"/>
          </ac:spMkLst>
        </pc:spChg>
        <pc:spChg chg="mod">
          <ac:chgData name="#YADAV YASHARTH BACHUBHAI#" userId="0269d86b-7b75-449e-8c0c-c4b034b8d4ce" providerId="ADAL" clId="{4A977E04-BA37-8E49-9A8C-88A8E79BD131}" dt="2023-03-26T13:39:47.363" v="8215"/>
          <ac:spMkLst>
            <pc:docMk/>
            <pc:sldMk cId="4230022652" sldId="268"/>
            <ac:spMk id="40" creationId="{A2A0DDAD-D3FF-E3A0-A709-8725B3CC6A51}"/>
          </ac:spMkLst>
        </pc:spChg>
        <pc:spChg chg="mod">
          <ac:chgData name="#YADAV YASHARTH BACHUBHAI#" userId="0269d86b-7b75-449e-8c0c-c4b034b8d4ce" providerId="ADAL" clId="{4A977E04-BA37-8E49-9A8C-88A8E79BD131}" dt="2023-03-26T13:39:47.363" v="8215"/>
          <ac:spMkLst>
            <pc:docMk/>
            <pc:sldMk cId="4230022652" sldId="268"/>
            <ac:spMk id="41" creationId="{8349F479-B8A3-90F9-4315-F253D20DE376}"/>
          </ac:spMkLst>
        </pc:spChg>
        <pc:spChg chg="mod">
          <ac:chgData name="#YADAV YASHARTH BACHUBHAI#" userId="0269d86b-7b75-449e-8c0c-c4b034b8d4ce" providerId="ADAL" clId="{4A977E04-BA37-8E49-9A8C-88A8E79BD131}" dt="2023-03-26T13:39:47.363" v="8215"/>
          <ac:spMkLst>
            <pc:docMk/>
            <pc:sldMk cId="4230022652" sldId="268"/>
            <ac:spMk id="42" creationId="{770783B9-D8C2-781B-761D-C154F1235C9E}"/>
          </ac:spMkLst>
        </pc:spChg>
        <pc:spChg chg="mod">
          <ac:chgData name="#YADAV YASHARTH BACHUBHAI#" userId="0269d86b-7b75-449e-8c0c-c4b034b8d4ce" providerId="ADAL" clId="{4A977E04-BA37-8E49-9A8C-88A8E79BD131}" dt="2023-03-26T13:39:47.363" v="8215"/>
          <ac:spMkLst>
            <pc:docMk/>
            <pc:sldMk cId="4230022652" sldId="268"/>
            <ac:spMk id="43" creationId="{63B9DCBD-3D02-23F9-7CCA-D2670D333A87}"/>
          </ac:spMkLst>
        </pc:spChg>
        <pc:spChg chg="del mod topLvl">
          <ac:chgData name="#YADAV YASHARTH BACHUBHAI#" userId="0269d86b-7b75-449e-8c0c-c4b034b8d4ce" providerId="ADAL" clId="{4A977E04-BA37-8E49-9A8C-88A8E79BD131}" dt="2023-03-26T13:51:30.928" v="8233" actId="478"/>
          <ac:spMkLst>
            <pc:docMk/>
            <pc:sldMk cId="4230022652" sldId="268"/>
            <ac:spMk id="48" creationId="{4A6D75B0-82BD-8A91-DD6A-43CFEBF1D0D7}"/>
          </ac:spMkLst>
        </pc:spChg>
        <pc:spChg chg="mod topLvl">
          <ac:chgData name="#YADAV YASHARTH BACHUBHAI#" userId="0269d86b-7b75-449e-8c0c-c4b034b8d4ce" providerId="ADAL" clId="{4A977E04-BA37-8E49-9A8C-88A8E79BD131}" dt="2023-03-26T14:03:25.648" v="8325" actId="166"/>
          <ac:spMkLst>
            <pc:docMk/>
            <pc:sldMk cId="4230022652" sldId="268"/>
            <ac:spMk id="49" creationId="{21BC9F81-C1FA-48A4-2611-F7641666E466}"/>
          </ac:spMkLst>
        </pc:spChg>
        <pc:spChg chg="mod topLvl">
          <ac:chgData name="#YADAV YASHARTH BACHUBHAI#" userId="0269d86b-7b75-449e-8c0c-c4b034b8d4ce" providerId="ADAL" clId="{4A977E04-BA37-8E49-9A8C-88A8E79BD131}" dt="2023-03-26T14:03:18.778" v="8324" actId="165"/>
          <ac:spMkLst>
            <pc:docMk/>
            <pc:sldMk cId="4230022652" sldId="268"/>
            <ac:spMk id="50" creationId="{B6488A5E-3B33-F536-8968-6C0514BE9573}"/>
          </ac:spMkLst>
        </pc:spChg>
        <pc:spChg chg="mod topLvl">
          <ac:chgData name="#YADAV YASHARTH BACHUBHAI#" userId="0269d86b-7b75-449e-8c0c-c4b034b8d4ce" providerId="ADAL" clId="{4A977E04-BA37-8E49-9A8C-88A8E79BD131}" dt="2023-03-26T14:03:18.778" v="8324" actId="165"/>
          <ac:spMkLst>
            <pc:docMk/>
            <pc:sldMk cId="4230022652" sldId="268"/>
            <ac:spMk id="51" creationId="{73E7FD95-28C8-7F19-3285-1C31B20CA52C}"/>
          </ac:spMkLst>
        </pc:spChg>
        <pc:spChg chg="del mod topLvl">
          <ac:chgData name="#YADAV YASHARTH BACHUBHAI#" userId="0269d86b-7b75-449e-8c0c-c4b034b8d4ce" providerId="ADAL" clId="{4A977E04-BA37-8E49-9A8C-88A8E79BD131}" dt="2023-03-26T13:55:47.883" v="8266" actId="478"/>
          <ac:spMkLst>
            <pc:docMk/>
            <pc:sldMk cId="4230022652" sldId="268"/>
            <ac:spMk id="56" creationId="{408F28E2-1933-CB9C-9E3D-C046D6DC6E27}"/>
          </ac:spMkLst>
        </pc:spChg>
        <pc:spChg chg="del mod topLvl">
          <ac:chgData name="#YADAV YASHARTH BACHUBHAI#" userId="0269d86b-7b75-449e-8c0c-c4b034b8d4ce" providerId="ADAL" clId="{4A977E04-BA37-8E49-9A8C-88A8E79BD131}" dt="2023-03-26T13:56:06.036" v="8271" actId="478"/>
          <ac:spMkLst>
            <pc:docMk/>
            <pc:sldMk cId="4230022652" sldId="268"/>
            <ac:spMk id="57" creationId="{9C8C3085-A134-ABCA-888D-8E551B94EEC6}"/>
          </ac:spMkLst>
        </pc:spChg>
        <pc:spChg chg="del mod topLvl">
          <ac:chgData name="#YADAV YASHARTH BACHUBHAI#" userId="0269d86b-7b75-449e-8c0c-c4b034b8d4ce" providerId="ADAL" clId="{4A977E04-BA37-8E49-9A8C-88A8E79BD131}" dt="2023-03-26T13:56:02.882" v="8269" actId="478"/>
          <ac:spMkLst>
            <pc:docMk/>
            <pc:sldMk cId="4230022652" sldId="268"/>
            <ac:spMk id="58" creationId="{2F32A4C4-E3D8-80F6-0C4C-85ED9C7E950A}"/>
          </ac:spMkLst>
        </pc:spChg>
        <pc:spChg chg="del mod topLvl">
          <ac:chgData name="#YADAV YASHARTH BACHUBHAI#" userId="0269d86b-7b75-449e-8c0c-c4b034b8d4ce" providerId="ADAL" clId="{4A977E04-BA37-8E49-9A8C-88A8E79BD131}" dt="2023-03-26T13:56:04.528" v="8270" actId="478"/>
          <ac:spMkLst>
            <pc:docMk/>
            <pc:sldMk cId="4230022652" sldId="268"/>
            <ac:spMk id="59" creationId="{3BD4C835-8A54-877C-1B36-1F0E83A21C81}"/>
          </ac:spMkLst>
        </pc:spChg>
        <pc:spChg chg="mod">
          <ac:chgData name="#YADAV YASHARTH BACHUBHAI#" userId="0269d86b-7b75-449e-8c0c-c4b034b8d4ce" providerId="ADAL" clId="{4A977E04-BA37-8E49-9A8C-88A8E79BD131}" dt="2023-03-26T13:51:04.535" v="8230"/>
          <ac:spMkLst>
            <pc:docMk/>
            <pc:sldMk cId="4230022652" sldId="268"/>
            <ac:spMk id="64" creationId="{361E63AA-0385-4565-0C04-359DD121585F}"/>
          </ac:spMkLst>
        </pc:spChg>
        <pc:spChg chg="mod">
          <ac:chgData name="#YADAV YASHARTH BACHUBHAI#" userId="0269d86b-7b75-449e-8c0c-c4b034b8d4ce" providerId="ADAL" clId="{4A977E04-BA37-8E49-9A8C-88A8E79BD131}" dt="2023-03-26T13:51:04.535" v="8230"/>
          <ac:spMkLst>
            <pc:docMk/>
            <pc:sldMk cId="4230022652" sldId="268"/>
            <ac:spMk id="65" creationId="{96108BC4-20C8-37D7-C46C-9D5E62E12FB2}"/>
          </ac:spMkLst>
        </pc:spChg>
        <pc:spChg chg="mod">
          <ac:chgData name="#YADAV YASHARTH BACHUBHAI#" userId="0269d86b-7b75-449e-8c0c-c4b034b8d4ce" providerId="ADAL" clId="{4A977E04-BA37-8E49-9A8C-88A8E79BD131}" dt="2023-03-26T13:51:04.535" v="8230"/>
          <ac:spMkLst>
            <pc:docMk/>
            <pc:sldMk cId="4230022652" sldId="268"/>
            <ac:spMk id="66" creationId="{CAA0AE12-CCC1-01DF-7AF7-F4CCBB59A196}"/>
          </ac:spMkLst>
        </pc:spChg>
        <pc:spChg chg="mod">
          <ac:chgData name="#YADAV YASHARTH BACHUBHAI#" userId="0269d86b-7b75-449e-8c0c-c4b034b8d4ce" providerId="ADAL" clId="{4A977E04-BA37-8E49-9A8C-88A8E79BD131}" dt="2023-03-26T13:51:04.535" v="8230"/>
          <ac:spMkLst>
            <pc:docMk/>
            <pc:sldMk cId="4230022652" sldId="268"/>
            <ac:spMk id="67" creationId="{32029AF9-3D51-6318-20A0-33FBD193A737}"/>
          </ac:spMkLst>
        </pc:spChg>
        <pc:spChg chg="add mod topLvl">
          <ac:chgData name="#YADAV YASHARTH BACHUBHAI#" userId="0269d86b-7b75-449e-8c0c-c4b034b8d4ce" providerId="ADAL" clId="{4A977E04-BA37-8E49-9A8C-88A8E79BD131}" dt="2023-03-26T14:03:18.778" v="8324" actId="165"/>
          <ac:spMkLst>
            <pc:docMk/>
            <pc:sldMk cId="4230022652" sldId="268"/>
            <ac:spMk id="69" creationId="{C2A41983-AEAF-657B-D671-EBD471D3A4E0}"/>
          </ac:spMkLst>
        </pc:spChg>
        <pc:spChg chg="add mod">
          <ac:chgData name="#YADAV YASHARTH BACHUBHAI#" userId="0269d86b-7b75-449e-8c0c-c4b034b8d4ce" providerId="ADAL" clId="{4A977E04-BA37-8E49-9A8C-88A8E79BD131}" dt="2023-03-26T13:59:56.942" v="8304" actId="1076"/>
          <ac:spMkLst>
            <pc:docMk/>
            <pc:sldMk cId="4230022652" sldId="268"/>
            <ac:spMk id="73" creationId="{93D3A513-B6DD-9F8A-27EB-9780505A0099}"/>
          </ac:spMkLst>
        </pc:spChg>
        <pc:spChg chg="add mod">
          <ac:chgData name="#YADAV YASHARTH BACHUBHAI#" userId="0269d86b-7b75-449e-8c0c-c4b034b8d4ce" providerId="ADAL" clId="{4A977E04-BA37-8E49-9A8C-88A8E79BD131}" dt="2023-03-26T13:59:56.942" v="8304" actId="1076"/>
          <ac:spMkLst>
            <pc:docMk/>
            <pc:sldMk cId="4230022652" sldId="268"/>
            <ac:spMk id="74" creationId="{2A850AED-0B5A-1904-8872-5817B560EE7B}"/>
          </ac:spMkLst>
        </pc:spChg>
        <pc:spChg chg="add mod">
          <ac:chgData name="#YADAV YASHARTH BACHUBHAI#" userId="0269d86b-7b75-449e-8c0c-c4b034b8d4ce" providerId="ADAL" clId="{4A977E04-BA37-8E49-9A8C-88A8E79BD131}" dt="2023-03-26T13:59:56.942" v="8304" actId="1076"/>
          <ac:spMkLst>
            <pc:docMk/>
            <pc:sldMk cId="4230022652" sldId="268"/>
            <ac:spMk id="75" creationId="{C5DCB177-790F-8FE1-C8DA-699B67DDFF58}"/>
          </ac:spMkLst>
        </pc:spChg>
        <pc:spChg chg="add del mod">
          <ac:chgData name="#YADAV YASHARTH BACHUBHAI#" userId="0269d86b-7b75-449e-8c0c-c4b034b8d4ce" providerId="ADAL" clId="{4A977E04-BA37-8E49-9A8C-88A8E79BD131}" dt="2023-03-26T13:57:58.690" v="8292" actId="478"/>
          <ac:spMkLst>
            <pc:docMk/>
            <pc:sldMk cId="4230022652" sldId="268"/>
            <ac:spMk id="76" creationId="{C19DE282-826D-014F-5734-DC25A0688845}"/>
          </ac:spMkLst>
        </pc:spChg>
        <pc:spChg chg="add mod">
          <ac:chgData name="#YADAV YASHARTH BACHUBHAI#" userId="0269d86b-7b75-449e-8c0c-c4b034b8d4ce" providerId="ADAL" clId="{4A977E04-BA37-8E49-9A8C-88A8E79BD131}" dt="2023-03-26T14:02:54.287" v="8322" actId="408"/>
          <ac:spMkLst>
            <pc:docMk/>
            <pc:sldMk cId="4230022652" sldId="268"/>
            <ac:spMk id="80" creationId="{1040B217-C804-F3E6-E88B-371E79FA367F}"/>
          </ac:spMkLst>
        </pc:spChg>
        <pc:spChg chg="add mod">
          <ac:chgData name="#YADAV YASHARTH BACHUBHAI#" userId="0269d86b-7b75-449e-8c0c-c4b034b8d4ce" providerId="ADAL" clId="{4A977E04-BA37-8E49-9A8C-88A8E79BD131}" dt="2023-03-26T14:02:54.287" v="8322" actId="408"/>
          <ac:spMkLst>
            <pc:docMk/>
            <pc:sldMk cId="4230022652" sldId="268"/>
            <ac:spMk id="81" creationId="{5D1BA41B-7867-4BC5-EAE9-CDD94BF31AE5}"/>
          </ac:spMkLst>
        </pc:spChg>
        <pc:spChg chg="add mod">
          <ac:chgData name="#YADAV YASHARTH BACHUBHAI#" userId="0269d86b-7b75-449e-8c0c-c4b034b8d4ce" providerId="ADAL" clId="{4A977E04-BA37-8E49-9A8C-88A8E79BD131}" dt="2023-03-26T14:02:54.287" v="8322" actId="408"/>
          <ac:spMkLst>
            <pc:docMk/>
            <pc:sldMk cId="4230022652" sldId="268"/>
            <ac:spMk id="82" creationId="{4D796A4D-D360-3D7C-ACA7-8C84362C8730}"/>
          </ac:spMkLst>
        </pc:spChg>
        <pc:spChg chg="add mod">
          <ac:chgData name="#YADAV YASHARTH BACHUBHAI#" userId="0269d86b-7b75-449e-8c0c-c4b034b8d4ce" providerId="ADAL" clId="{4A977E04-BA37-8E49-9A8C-88A8E79BD131}" dt="2023-03-26T13:59:56.942" v="8304" actId="1076"/>
          <ac:spMkLst>
            <pc:docMk/>
            <pc:sldMk cId="4230022652" sldId="268"/>
            <ac:spMk id="86" creationId="{08D8346C-F7BC-EBC9-145D-4288B2D47EED}"/>
          </ac:spMkLst>
        </pc:spChg>
        <pc:spChg chg="add mod">
          <ac:chgData name="#YADAV YASHARTH BACHUBHAI#" userId="0269d86b-7b75-449e-8c0c-c4b034b8d4ce" providerId="ADAL" clId="{4A977E04-BA37-8E49-9A8C-88A8E79BD131}" dt="2023-03-26T13:59:56.942" v="8304" actId="1076"/>
          <ac:spMkLst>
            <pc:docMk/>
            <pc:sldMk cId="4230022652" sldId="268"/>
            <ac:spMk id="87" creationId="{20ECD42C-EC35-1FF1-273B-DCCE784EC5D6}"/>
          </ac:spMkLst>
        </pc:spChg>
        <pc:spChg chg="add mod">
          <ac:chgData name="#YADAV YASHARTH BACHUBHAI#" userId="0269d86b-7b75-449e-8c0c-c4b034b8d4ce" providerId="ADAL" clId="{4A977E04-BA37-8E49-9A8C-88A8E79BD131}" dt="2023-03-26T13:59:56.942" v="8304" actId="1076"/>
          <ac:spMkLst>
            <pc:docMk/>
            <pc:sldMk cId="4230022652" sldId="268"/>
            <ac:spMk id="88" creationId="{9F6A6257-8054-B078-1B63-2D38B10F4CCB}"/>
          </ac:spMkLst>
        </pc:spChg>
        <pc:grpChg chg="add del mod">
          <ac:chgData name="#YADAV YASHARTH BACHUBHAI#" userId="0269d86b-7b75-449e-8c0c-c4b034b8d4ce" providerId="ADAL" clId="{4A977E04-BA37-8E49-9A8C-88A8E79BD131}" dt="2023-03-26T13:59:27.012" v="8302" actId="165"/>
          <ac:grpSpMkLst>
            <pc:docMk/>
            <pc:sldMk cId="4230022652" sldId="268"/>
            <ac:grpSpMk id="27" creationId="{78382C26-886B-6EA3-643D-BA84039393C7}"/>
          </ac:grpSpMkLst>
        </pc:grpChg>
        <pc:grpChg chg="add del mod">
          <ac:chgData name="#YADAV YASHARTH BACHUBHAI#" userId="0269d86b-7b75-449e-8c0c-c4b034b8d4ce" providerId="ADAL" clId="{4A977E04-BA37-8E49-9A8C-88A8E79BD131}" dt="2023-03-26T13:40:38.080" v="8224" actId="478"/>
          <ac:grpSpMkLst>
            <pc:docMk/>
            <pc:sldMk cId="4230022652" sldId="268"/>
            <ac:grpSpMk id="28" creationId="{0DCDC9BE-6AF3-D426-2F09-CA4AE9CA4D14}"/>
          </ac:grpSpMkLst>
        </pc:grpChg>
        <pc:grpChg chg="add del mod">
          <ac:chgData name="#YADAV YASHARTH BACHUBHAI#" userId="0269d86b-7b75-449e-8c0c-c4b034b8d4ce" providerId="ADAL" clId="{4A977E04-BA37-8E49-9A8C-88A8E79BD131}" dt="2023-03-26T13:40:34.809" v="8223" actId="478"/>
          <ac:grpSpMkLst>
            <pc:docMk/>
            <pc:sldMk cId="4230022652" sldId="268"/>
            <ac:grpSpMk id="36" creationId="{68984DD8-B227-2E97-2168-59FC8768C8AE}"/>
          </ac:grpSpMkLst>
        </pc:grpChg>
        <pc:grpChg chg="add del mod">
          <ac:chgData name="#YADAV YASHARTH BACHUBHAI#" userId="0269d86b-7b75-449e-8c0c-c4b034b8d4ce" providerId="ADAL" clId="{4A977E04-BA37-8E49-9A8C-88A8E79BD131}" dt="2023-03-26T13:51:27.446" v="8232" actId="165"/>
          <ac:grpSpMkLst>
            <pc:docMk/>
            <pc:sldMk cId="4230022652" sldId="268"/>
            <ac:grpSpMk id="44" creationId="{D1766156-F794-27E0-5C66-5C027FC77E83}"/>
          </ac:grpSpMkLst>
        </pc:grpChg>
        <pc:grpChg chg="add del mod">
          <ac:chgData name="#YADAV YASHARTH BACHUBHAI#" userId="0269d86b-7b75-449e-8c0c-c4b034b8d4ce" providerId="ADAL" clId="{4A977E04-BA37-8E49-9A8C-88A8E79BD131}" dt="2023-03-26T13:55:23.296" v="8258" actId="165"/>
          <ac:grpSpMkLst>
            <pc:docMk/>
            <pc:sldMk cId="4230022652" sldId="268"/>
            <ac:grpSpMk id="52" creationId="{6A432C4B-F874-9098-25D5-EC1352FB366E}"/>
          </ac:grpSpMkLst>
        </pc:grpChg>
        <pc:grpChg chg="add del mod">
          <ac:chgData name="#YADAV YASHARTH BACHUBHAI#" userId="0269d86b-7b75-449e-8c0c-c4b034b8d4ce" providerId="ADAL" clId="{4A977E04-BA37-8E49-9A8C-88A8E79BD131}" dt="2023-03-26T13:55:31.954" v="8261" actId="478"/>
          <ac:grpSpMkLst>
            <pc:docMk/>
            <pc:sldMk cId="4230022652" sldId="268"/>
            <ac:grpSpMk id="60" creationId="{3F4DA1A8-F2A3-0452-1A18-B6CF5BE27589}"/>
          </ac:grpSpMkLst>
        </pc:grpChg>
        <pc:grpChg chg="add mod">
          <ac:chgData name="#YADAV YASHARTH BACHUBHAI#" userId="0269d86b-7b75-449e-8c0c-c4b034b8d4ce" providerId="ADAL" clId="{4A977E04-BA37-8E49-9A8C-88A8E79BD131}" dt="2023-03-26T14:03:06.777" v="8323" actId="1076"/>
          <ac:grpSpMkLst>
            <pc:docMk/>
            <pc:sldMk cId="4230022652" sldId="268"/>
            <ac:grpSpMk id="89" creationId="{7077B28A-2203-419C-649F-7096C5D2D493}"/>
          </ac:grpSpMkLst>
        </pc:grpChg>
        <pc:grpChg chg="add del mod">
          <ac:chgData name="#YADAV YASHARTH BACHUBHAI#" userId="0269d86b-7b75-449e-8c0c-c4b034b8d4ce" providerId="ADAL" clId="{4A977E04-BA37-8E49-9A8C-88A8E79BD131}" dt="2023-03-26T14:01:57.913" v="8315" actId="165"/>
          <ac:grpSpMkLst>
            <pc:docMk/>
            <pc:sldMk cId="4230022652" sldId="268"/>
            <ac:grpSpMk id="90" creationId="{CE766E72-D50B-393C-685A-7CBC1CA0F794}"/>
          </ac:grpSpMkLst>
        </pc:grpChg>
        <pc:grpChg chg="add mod">
          <ac:chgData name="#YADAV YASHARTH BACHUBHAI#" userId="0269d86b-7b75-449e-8c0c-c4b034b8d4ce" providerId="ADAL" clId="{4A977E04-BA37-8E49-9A8C-88A8E79BD131}" dt="2023-03-26T14:03:06.777" v="8323" actId="1076"/>
          <ac:grpSpMkLst>
            <pc:docMk/>
            <pc:sldMk cId="4230022652" sldId="268"/>
            <ac:grpSpMk id="91" creationId="{33904823-EE30-4D7A-882D-3D2536826115}"/>
          </ac:grpSpMkLst>
        </pc:grpChg>
        <pc:grpChg chg="add mod">
          <ac:chgData name="#YADAV YASHARTH BACHUBHAI#" userId="0269d86b-7b75-449e-8c0c-c4b034b8d4ce" providerId="ADAL" clId="{4A977E04-BA37-8E49-9A8C-88A8E79BD131}" dt="2023-03-26T14:03:06.777" v="8323" actId="1076"/>
          <ac:grpSpMkLst>
            <pc:docMk/>
            <pc:sldMk cId="4230022652" sldId="268"/>
            <ac:grpSpMk id="92" creationId="{F2D25556-5D42-4C88-167D-DFFBE8AFF4A8}"/>
          </ac:grpSpMkLst>
        </pc:grpChg>
        <pc:grpChg chg="add del mod">
          <ac:chgData name="#YADAV YASHARTH BACHUBHAI#" userId="0269d86b-7b75-449e-8c0c-c4b034b8d4ce" providerId="ADAL" clId="{4A977E04-BA37-8E49-9A8C-88A8E79BD131}" dt="2023-03-26T14:03:18.778" v="8324" actId="165"/>
          <ac:grpSpMkLst>
            <pc:docMk/>
            <pc:sldMk cId="4230022652" sldId="268"/>
            <ac:grpSpMk id="93" creationId="{5B0C001B-ED68-32FF-C45D-643B1BA5F6A9}"/>
          </ac:grpSpMkLst>
        </pc:grpChg>
        <pc:grpChg chg="add">
          <ac:chgData name="#YADAV YASHARTH BACHUBHAI#" userId="0269d86b-7b75-449e-8c0c-c4b034b8d4ce" providerId="ADAL" clId="{4A977E04-BA37-8E49-9A8C-88A8E79BD131}" dt="2023-03-26T14:03:32.663" v="8326" actId="164"/>
          <ac:grpSpMkLst>
            <pc:docMk/>
            <pc:sldMk cId="4230022652" sldId="268"/>
            <ac:grpSpMk id="94" creationId="{B45ADDEF-FF3F-64E1-E30A-ED7DDE66C213}"/>
          </ac:grpSpMkLst>
        </pc:grpChg>
        <pc:cxnChg chg="add del">
          <ac:chgData name="#YADAV YASHARTH BACHUBHAI#" userId="0269d86b-7b75-449e-8c0c-c4b034b8d4ce" providerId="ADAL" clId="{4A977E04-BA37-8E49-9A8C-88A8E79BD131}" dt="2023-03-26T13:27:55.161" v="8143" actId="478"/>
          <ac:cxnSpMkLst>
            <pc:docMk/>
            <pc:sldMk cId="4230022652" sldId="268"/>
            <ac:cxnSpMk id="5" creationId="{82DD2089-E7B5-A205-A5EE-D1DF962CED13}"/>
          </ac:cxnSpMkLst>
        </pc:cxnChg>
        <pc:cxnChg chg="add del">
          <ac:chgData name="#YADAV YASHARTH BACHUBHAI#" userId="0269d86b-7b75-449e-8c0c-c4b034b8d4ce" providerId="ADAL" clId="{4A977E04-BA37-8E49-9A8C-88A8E79BD131}" dt="2023-03-26T13:29:06.313" v="8145" actId="478"/>
          <ac:cxnSpMkLst>
            <pc:docMk/>
            <pc:sldMk cId="4230022652" sldId="268"/>
            <ac:cxnSpMk id="7" creationId="{871DCE10-CDDE-4190-9E21-1093EAC45307}"/>
          </ac:cxnSpMkLst>
        </pc:cxnChg>
        <pc:cxnChg chg="add del">
          <ac:chgData name="#YADAV YASHARTH BACHUBHAI#" userId="0269d86b-7b75-449e-8c0c-c4b034b8d4ce" providerId="ADAL" clId="{4A977E04-BA37-8E49-9A8C-88A8E79BD131}" dt="2023-03-26T13:30:08.057" v="8147" actId="478"/>
          <ac:cxnSpMkLst>
            <pc:docMk/>
            <pc:sldMk cId="4230022652" sldId="268"/>
            <ac:cxnSpMk id="9" creationId="{1B1E11AA-6C71-45F2-233E-5FC3EEACB40F}"/>
          </ac:cxnSpMkLst>
        </pc:cxnChg>
        <pc:cxnChg chg="add mod topLvl">
          <ac:chgData name="#YADAV YASHARTH BACHUBHAI#" userId="0269d86b-7b75-449e-8c0c-c4b034b8d4ce" providerId="ADAL" clId="{4A977E04-BA37-8E49-9A8C-88A8E79BD131}" dt="2023-03-26T13:59:27.012" v="8302" actId="165"/>
          <ac:cxnSpMkLst>
            <pc:docMk/>
            <pc:sldMk cId="4230022652" sldId="268"/>
            <ac:cxnSpMk id="10" creationId="{71CFC194-E537-7E52-AED7-BDE578FDF14D}"/>
          </ac:cxnSpMkLst>
        </pc:cxnChg>
        <pc:cxnChg chg="add mod topLvl">
          <ac:chgData name="#YADAV YASHARTH BACHUBHAI#" userId="0269d86b-7b75-449e-8c0c-c4b034b8d4ce" providerId="ADAL" clId="{4A977E04-BA37-8E49-9A8C-88A8E79BD131}" dt="2023-03-26T13:59:27.012" v="8302" actId="165"/>
          <ac:cxnSpMkLst>
            <pc:docMk/>
            <pc:sldMk cId="4230022652" sldId="268"/>
            <ac:cxnSpMk id="11" creationId="{496C12CD-2B22-FA8F-824F-DADD05EEC8AB}"/>
          </ac:cxnSpMkLst>
        </pc:cxnChg>
        <pc:cxnChg chg="add mod topLvl">
          <ac:chgData name="#YADAV YASHARTH BACHUBHAI#" userId="0269d86b-7b75-449e-8c0c-c4b034b8d4ce" providerId="ADAL" clId="{4A977E04-BA37-8E49-9A8C-88A8E79BD131}" dt="2023-03-26T13:59:27.012" v="8302" actId="165"/>
          <ac:cxnSpMkLst>
            <pc:docMk/>
            <pc:sldMk cId="4230022652" sldId="268"/>
            <ac:cxnSpMk id="12" creationId="{A5221392-52C5-2482-E0E6-EE95568D285D}"/>
          </ac:cxnSpMkLst>
        </pc:cxnChg>
        <pc:cxnChg chg="mod">
          <ac:chgData name="#YADAV YASHARTH BACHUBHAI#" userId="0269d86b-7b75-449e-8c0c-c4b034b8d4ce" providerId="ADAL" clId="{4A977E04-BA37-8E49-9A8C-88A8E79BD131}" dt="2023-03-26T13:39:40.041" v="8213"/>
          <ac:cxnSpMkLst>
            <pc:docMk/>
            <pc:sldMk cId="4230022652" sldId="268"/>
            <ac:cxnSpMk id="29" creationId="{2483A4FF-7532-62AE-DD00-5C9788352C26}"/>
          </ac:cxnSpMkLst>
        </pc:cxnChg>
        <pc:cxnChg chg="mod">
          <ac:chgData name="#YADAV YASHARTH BACHUBHAI#" userId="0269d86b-7b75-449e-8c0c-c4b034b8d4ce" providerId="ADAL" clId="{4A977E04-BA37-8E49-9A8C-88A8E79BD131}" dt="2023-03-26T13:39:40.041" v="8213"/>
          <ac:cxnSpMkLst>
            <pc:docMk/>
            <pc:sldMk cId="4230022652" sldId="268"/>
            <ac:cxnSpMk id="30" creationId="{246F4268-B11D-EA80-8481-1D8E2F71B880}"/>
          </ac:cxnSpMkLst>
        </pc:cxnChg>
        <pc:cxnChg chg="mod">
          <ac:chgData name="#YADAV YASHARTH BACHUBHAI#" userId="0269d86b-7b75-449e-8c0c-c4b034b8d4ce" providerId="ADAL" clId="{4A977E04-BA37-8E49-9A8C-88A8E79BD131}" dt="2023-03-26T13:39:40.041" v="8213"/>
          <ac:cxnSpMkLst>
            <pc:docMk/>
            <pc:sldMk cId="4230022652" sldId="268"/>
            <ac:cxnSpMk id="31" creationId="{2B8218A1-C3B6-802A-7754-61F406F25851}"/>
          </ac:cxnSpMkLst>
        </pc:cxnChg>
        <pc:cxnChg chg="mod">
          <ac:chgData name="#YADAV YASHARTH BACHUBHAI#" userId="0269d86b-7b75-449e-8c0c-c4b034b8d4ce" providerId="ADAL" clId="{4A977E04-BA37-8E49-9A8C-88A8E79BD131}" dt="2023-03-26T13:39:47.363" v="8215"/>
          <ac:cxnSpMkLst>
            <pc:docMk/>
            <pc:sldMk cId="4230022652" sldId="268"/>
            <ac:cxnSpMk id="37" creationId="{A688803B-A88D-CA86-E5B8-4D4668BE40C8}"/>
          </ac:cxnSpMkLst>
        </pc:cxnChg>
        <pc:cxnChg chg="mod">
          <ac:chgData name="#YADAV YASHARTH BACHUBHAI#" userId="0269d86b-7b75-449e-8c0c-c4b034b8d4ce" providerId="ADAL" clId="{4A977E04-BA37-8E49-9A8C-88A8E79BD131}" dt="2023-03-26T13:39:47.363" v="8215"/>
          <ac:cxnSpMkLst>
            <pc:docMk/>
            <pc:sldMk cId="4230022652" sldId="268"/>
            <ac:cxnSpMk id="38" creationId="{CAEE0A5F-68D8-33D8-A189-1F1F44C0BD4B}"/>
          </ac:cxnSpMkLst>
        </pc:cxnChg>
        <pc:cxnChg chg="mod">
          <ac:chgData name="#YADAV YASHARTH BACHUBHAI#" userId="0269d86b-7b75-449e-8c0c-c4b034b8d4ce" providerId="ADAL" clId="{4A977E04-BA37-8E49-9A8C-88A8E79BD131}" dt="2023-03-26T13:39:47.363" v="8215"/>
          <ac:cxnSpMkLst>
            <pc:docMk/>
            <pc:sldMk cId="4230022652" sldId="268"/>
            <ac:cxnSpMk id="39" creationId="{4D005E44-2433-5ACB-1337-0CBEB55873BC}"/>
          </ac:cxnSpMkLst>
        </pc:cxnChg>
        <pc:cxnChg chg="del mod topLvl">
          <ac:chgData name="#YADAV YASHARTH BACHUBHAI#" userId="0269d86b-7b75-449e-8c0c-c4b034b8d4ce" providerId="ADAL" clId="{4A977E04-BA37-8E49-9A8C-88A8E79BD131}" dt="2023-03-26T13:51:32.559" v="8234" actId="478"/>
          <ac:cxnSpMkLst>
            <pc:docMk/>
            <pc:sldMk cId="4230022652" sldId="268"/>
            <ac:cxnSpMk id="45" creationId="{DCAB1BF7-8100-EFAC-7F66-23DFF73EF5CF}"/>
          </ac:cxnSpMkLst>
        </pc:cxnChg>
        <pc:cxnChg chg="mod topLvl">
          <ac:chgData name="#YADAV YASHARTH BACHUBHAI#" userId="0269d86b-7b75-449e-8c0c-c4b034b8d4ce" providerId="ADAL" clId="{4A977E04-BA37-8E49-9A8C-88A8E79BD131}" dt="2023-03-26T14:03:18.778" v="8324" actId="165"/>
          <ac:cxnSpMkLst>
            <pc:docMk/>
            <pc:sldMk cId="4230022652" sldId="268"/>
            <ac:cxnSpMk id="46" creationId="{F4CCF23C-9DE2-C300-374F-8A4783906613}"/>
          </ac:cxnSpMkLst>
        </pc:cxnChg>
        <pc:cxnChg chg="del mod topLvl">
          <ac:chgData name="#YADAV YASHARTH BACHUBHAI#" userId="0269d86b-7b75-449e-8c0c-c4b034b8d4ce" providerId="ADAL" clId="{4A977E04-BA37-8E49-9A8C-88A8E79BD131}" dt="2023-03-26T13:53:29.345" v="8238" actId="478"/>
          <ac:cxnSpMkLst>
            <pc:docMk/>
            <pc:sldMk cId="4230022652" sldId="268"/>
            <ac:cxnSpMk id="47" creationId="{9316B3E1-8CA1-8473-F687-937366AB9B95}"/>
          </ac:cxnSpMkLst>
        </pc:cxnChg>
        <pc:cxnChg chg="del mod topLvl">
          <ac:chgData name="#YADAV YASHARTH BACHUBHAI#" userId="0269d86b-7b75-449e-8c0c-c4b034b8d4ce" providerId="ADAL" clId="{4A977E04-BA37-8E49-9A8C-88A8E79BD131}" dt="2023-03-26T13:55:46.050" v="8265" actId="478"/>
          <ac:cxnSpMkLst>
            <pc:docMk/>
            <pc:sldMk cId="4230022652" sldId="268"/>
            <ac:cxnSpMk id="53" creationId="{089E7B67-DB31-06EA-6EF7-6D1A8652B391}"/>
          </ac:cxnSpMkLst>
        </pc:cxnChg>
        <pc:cxnChg chg="del mod topLvl">
          <ac:chgData name="#YADAV YASHARTH BACHUBHAI#" userId="0269d86b-7b75-449e-8c0c-c4b034b8d4ce" providerId="ADAL" clId="{4A977E04-BA37-8E49-9A8C-88A8E79BD131}" dt="2023-03-26T13:56:10.440" v="8272" actId="478"/>
          <ac:cxnSpMkLst>
            <pc:docMk/>
            <pc:sldMk cId="4230022652" sldId="268"/>
            <ac:cxnSpMk id="54" creationId="{BA2323DA-C976-95BC-7BB7-78E72572C864}"/>
          </ac:cxnSpMkLst>
        </pc:cxnChg>
        <pc:cxnChg chg="del mod topLvl">
          <ac:chgData name="#YADAV YASHARTH BACHUBHAI#" userId="0269d86b-7b75-449e-8c0c-c4b034b8d4ce" providerId="ADAL" clId="{4A977E04-BA37-8E49-9A8C-88A8E79BD131}" dt="2023-03-26T13:56:00.653" v="8268" actId="478"/>
          <ac:cxnSpMkLst>
            <pc:docMk/>
            <pc:sldMk cId="4230022652" sldId="268"/>
            <ac:cxnSpMk id="55" creationId="{6AA95EEE-E58E-39C9-1ABE-F7D8777250EF}"/>
          </ac:cxnSpMkLst>
        </pc:cxnChg>
        <pc:cxnChg chg="mod">
          <ac:chgData name="#YADAV YASHARTH BACHUBHAI#" userId="0269d86b-7b75-449e-8c0c-c4b034b8d4ce" providerId="ADAL" clId="{4A977E04-BA37-8E49-9A8C-88A8E79BD131}" dt="2023-03-26T13:51:04.535" v="8230"/>
          <ac:cxnSpMkLst>
            <pc:docMk/>
            <pc:sldMk cId="4230022652" sldId="268"/>
            <ac:cxnSpMk id="61" creationId="{24E9EC5D-D169-4B69-7632-70F2D65CBA39}"/>
          </ac:cxnSpMkLst>
        </pc:cxnChg>
        <pc:cxnChg chg="mod">
          <ac:chgData name="#YADAV YASHARTH BACHUBHAI#" userId="0269d86b-7b75-449e-8c0c-c4b034b8d4ce" providerId="ADAL" clId="{4A977E04-BA37-8E49-9A8C-88A8E79BD131}" dt="2023-03-26T13:51:04.535" v="8230"/>
          <ac:cxnSpMkLst>
            <pc:docMk/>
            <pc:sldMk cId="4230022652" sldId="268"/>
            <ac:cxnSpMk id="62" creationId="{CA338D8F-A4E7-2C2A-206E-D1A60C563041}"/>
          </ac:cxnSpMkLst>
        </pc:cxnChg>
        <pc:cxnChg chg="mod">
          <ac:chgData name="#YADAV YASHARTH BACHUBHAI#" userId="0269d86b-7b75-449e-8c0c-c4b034b8d4ce" providerId="ADAL" clId="{4A977E04-BA37-8E49-9A8C-88A8E79BD131}" dt="2023-03-26T13:51:04.535" v="8230"/>
          <ac:cxnSpMkLst>
            <pc:docMk/>
            <pc:sldMk cId="4230022652" sldId="268"/>
            <ac:cxnSpMk id="63" creationId="{FD96BD36-F7EF-7A9F-A032-A9DF8266C896}"/>
          </ac:cxnSpMkLst>
        </pc:cxnChg>
        <pc:cxnChg chg="add mod topLvl">
          <ac:chgData name="#YADAV YASHARTH BACHUBHAI#" userId="0269d86b-7b75-449e-8c0c-c4b034b8d4ce" providerId="ADAL" clId="{4A977E04-BA37-8E49-9A8C-88A8E79BD131}" dt="2023-03-26T14:03:18.778" v="8324" actId="165"/>
          <ac:cxnSpMkLst>
            <pc:docMk/>
            <pc:sldMk cId="4230022652" sldId="268"/>
            <ac:cxnSpMk id="68" creationId="{507DD348-8323-D9D0-DCEA-EBE1C03E6882}"/>
          </ac:cxnSpMkLst>
        </pc:cxnChg>
        <pc:cxnChg chg="add mod">
          <ac:chgData name="#YADAV YASHARTH BACHUBHAI#" userId="0269d86b-7b75-449e-8c0c-c4b034b8d4ce" providerId="ADAL" clId="{4A977E04-BA37-8E49-9A8C-88A8E79BD131}" dt="2023-03-26T13:59:56.942" v="8304" actId="1076"/>
          <ac:cxnSpMkLst>
            <pc:docMk/>
            <pc:sldMk cId="4230022652" sldId="268"/>
            <ac:cxnSpMk id="70" creationId="{095BE134-E102-01BC-44C8-4BCD4DF37CF0}"/>
          </ac:cxnSpMkLst>
        </pc:cxnChg>
        <pc:cxnChg chg="add mod">
          <ac:chgData name="#YADAV YASHARTH BACHUBHAI#" userId="0269d86b-7b75-449e-8c0c-c4b034b8d4ce" providerId="ADAL" clId="{4A977E04-BA37-8E49-9A8C-88A8E79BD131}" dt="2023-03-26T13:59:56.942" v="8304" actId="1076"/>
          <ac:cxnSpMkLst>
            <pc:docMk/>
            <pc:sldMk cId="4230022652" sldId="268"/>
            <ac:cxnSpMk id="71" creationId="{99108D73-466E-377A-4D95-3D05B2D9B817}"/>
          </ac:cxnSpMkLst>
        </pc:cxnChg>
        <pc:cxnChg chg="add mod">
          <ac:chgData name="#YADAV YASHARTH BACHUBHAI#" userId="0269d86b-7b75-449e-8c0c-c4b034b8d4ce" providerId="ADAL" clId="{4A977E04-BA37-8E49-9A8C-88A8E79BD131}" dt="2023-03-26T13:59:56.942" v="8304" actId="1076"/>
          <ac:cxnSpMkLst>
            <pc:docMk/>
            <pc:sldMk cId="4230022652" sldId="268"/>
            <ac:cxnSpMk id="72" creationId="{318D2476-4C34-C279-71EB-4C0CC3D1E9B9}"/>
          </ac:cxnSpMkLst>
        </pc:cxnChg>
        <pc:cxnChg chg="add mod">
          <ac:chgData name="#YADAV YASHARTH BACHUBHAI#" userId="0269d86b-7b75-449e-8c0c-c4b034b8d4ce" providerId="ADAL" clId="{4A977E04-BA37-8E49-9A8C-88A8E79BD131}" dt="2023-03-26T14:02:54.287" v="8322" actId="408"/>
          <ac:cxnSpMkLst>
            <pc:docMk/>
            <pc:sldMk cId="4230022652" sldId="268"/>
            <ac:cxnSpMk id="77" creationId="{069984E2-16BF-65FA-04A2-3714AE12BC5A}"/>
          </ac:cxnSpMkLst>
        </pc:cxnChg>
        <pc:cxnChg chg="add mod">
          <ac:chgData name="#YADAV YASHARTH BACHUBHAI#" userId="0269d86b-7b75-449e-8c0c-c4b034b8d4ce" providerId="ADAL" clId="{4A977E04-BA37-8E49-9A8C-88A8E79BD131}" dt="2023-03-26T14:02:54.287" v="8322" actId="408"/>
          <ac:cxnSpMkLst>
            <pc:docMk/>
            <pc:sldMk cId="4230022652" sldId="268"/>
            <ac:cxnSpMk id="78" creationId="{EEA3A053-9A41-5EA0-616B-D16680B506BC}"/>
          </ac:cxnSpMkLst>
        </pc:cxnChg>
        <pc:cxnChg chg="add mod">
          <ac:chgData name="#YADAV YASHARTH BACHUBHAI#" userId="0269d86b-7b75-449e-8c0c-c4b034b8d4ce" providerId="ADAL" clId="{4A977E04-BA37-8E49-9A8C-88A8E79BD131}" dt="2023-03-26T14:02:54.287" v="8322" actId="408"/>
          <ac:cxnSpMkLst>
            <pc:docMk/>
            <pc:sldMk cId="4230022652" sldId="268"/>
            <ac:cxnSpMk id="79" creationId="{DBB4544A-BD68-7333-7C49-61F380F80E46}"/>
          </ac:cxnSpMkLst>
        </pc:cxnChg>
        <pc:cxnChg chg="add mod">
          <ac:chgData name="#YADAV YASHARTH BACHUBHAI#" userId="0269d86b-7b75-449e-8c0c-c4b034b8d4ce" providerId="ADAL" clId="{4A977E04-BA37-8E49-9A8C-88A8E79BD131}" dt="2023-03-26T13:59:56.942" v="8304" actId="1076"/>
          <ac:cxnSpMkLst>
            <pc:docMk/>
            <pc:sldMk cId="4230022652" sldId="268"/>
            <ac:cxnSpMk id="83" creationId="{57BF209D-6992-076F-9B0A-EB47A2C4CED0}"/>
          </ac:cxnSpMkLst>
        </pc:cxnChg>
        <pc:cxnChg chg="add mod">
          <ac:chgData name="#YADAV YASHARTH BACHUBHAI#" userId="0269d86b-7b75-449e-8c0c-c4b034b8d4ce" providerId="ADAL" clId="{4A977E04-BA37-8E49-9A8C-88A8E79BD131}" dt="2023-03-26T13:59:56.942" v="8304" actId="1076"/>
          <ac:cxnSpMkLst>
            <pc:docMk/>
            <pc:sldMk cId="4230022652" sldId="268"/>
            <ac:cxnSpMk id="84" creationId="{B2F4763F-081B-8608-F354-23EEAD59A930}"/>
          </ac:cxnSpMkLst>
        </pc:cxnChg>
        <pc:cxnChg chg="add mod">
          <ac:chgData name="#YADAV YASHARTH BACHUBHAI#" userId="0269d86b-7b75-449e-8c0c-c4b034b8d4ce" providerId="ADAL" clId="{4A977E04-BA37-8E49-9A8C-88A8E79BD131}" dt="2023-03-26T13:59:56.942" v="8304" actId="1076"/>
          <ac:cxnSpMkLst>
            <pc:docMk/>
            <pc:sldMk cId="4230022652" sldId="268"/>
            <ac:cxnSpMk id="85" creationId="{DB59ED96-CEB3-E8B3-487C-4AC0B29C3664}"/>
          </ac:cxnSpMkLst>
        </pc:cxnChg>
      </pc:sldChg>
      <pc:sldChg chg="addSp delSp modSp add mod">
        <pc:chgData name="#YADAV YASHARTH BACHUBHAI#" userId="0269d86b-7b75-449e-8c0c-c4b034b8d4ce" providerId="ADAL" clId="{4A977E04-BA37-8E49-9A8C-88A8E79BD131}" dt="2023-03-26T08:22:59.488" v="7866" actId="20577"/>
        <pc:sldMkLst>
          <pc:docMk/>
          <pc:sldMk cId="991565159" sldId="269"/>
        </pc:sldMkLst>
        <pc:spChg chg="add mod">
          <ac:chgData name="#YADAV YASHARTH BACHUBHAI#" userId="0269d86b-7b75-449e-8c0c-c4b034b8d4ce" providerId="ADAL" clId="{4A977E04-BA37-8E49-9A8C-88A8E79BD131}" dt="2023-03-26T08:18:05.728" v="7777" actId="1076"/>
          <ac:spMkLst>
            <pc:docMk/>
            <pc:sldMk cId="991565159" sldId="269"/>
            <ac:spMk id="3" creationId="{BD063368-AC8E-344C-F9E5-99F9A24D7D02}"/>
          </ac:spMkLst>
        </pc:spChg>
        <pc:spChg chg="del">
          <ac:chgData name="#YADAV YASHARTH BACHUBHAI#" userId="0269d86b-7b75-449e-8c0c-c4b034b8d4ce" providerId="ADAL" clId="{4A977E04-BA37-8E49-9A8C-88A8E79BD131}" dt="2023-03-26T08:13:02.715" v="7400" actId="478"/>
          <ac:spMkLst>
            <pc:docMk/>
            <pc:sldMk cId="991565159" sldId="269"/>
            <ac:spMk id="5" creationId="{BDCB84A4-3F82-F4A6-B9C0-D97975820CD5}"/>
          </ac:spMkLst>
        </pc:spChg>
        <pc:spChg chg="mod">
          <ac:chgData name="#YADAV YASHARTH BACHUBHAI#" userId="0269d86b-7b75-449e-8c0c-c4b034b8d4ce" providerId="ADAL" clId="{4A977E04-BA37-8E49-9A8C-88A8E79BD131}" dt="2023-03-26T08:15:35.569" v="7522" actId="20577"/>
          <ac:spMkLst>
            <pc:docMk/>
            <pc:sldMk cId="991565159" sldId="269"/>
            <ac:spMk id="15" creationId="{C3738BDA-AFA2-1780-94D6-2A4D1A1D334C}"/>
          </ac:spMkLst>
        </pc:spChg>
        <pc:spChg chg="mod">
          <ac:chgData name="#YADAV YASHARTH BACHUBHAI#" userId="0269d86b-7b75-449e-8c0c-c4b034b8d4ce" providerId="ADAL" clId="{4A977E04-BA37-8E49-9A8C-88A8E79BD131}" dt="2023-03-26T08:22:59.488" v="7866" actId="20577"/>
          <ac:spMkLst>
            <pc:docMk/>
            <pc:sldMk cId="991565159" sldId="269"/>
            <ac:spMk id="16" creationId="{761446DB-F04C-5E57-AC27-D55A0D646E90}"/>
          </ac:spMkLst>
        </pc:spChg>
        <pc:spChg chg="del">
          <ac:chgData name="#YADAV YASHARTH BACHUBHAI#" userId="0269d86b-7b75-449e-8c0c-c4b034b8d4ce" providerId="ADAL" clId="{4A977E04-BA37-8E49-9A8C-88A8E79BD131}" dt="2023-03-26T08:13:05.578" v="7401" actId="478"/>
          <ac:spMkLst>
            <pc:docMk/>
            <pc:sldMk cId="991565159" sldId="269"/>
            <ac:spMk id="27" creationId="{1CD93343-8921-132C-70C5-CFE6DE9BC034}"/>
          </ac:spMkLst>
        </pc:spChg>
        <pc:spChg chg="del mod">
          <ac:chgData name="#YADAV YASHARTH BACHUBHAI#" userId="0269d86b-7b75-449e-8c0c-c4b034b8d4ce" providerId="ADAL" clId="{4A977E04-BA37-8E49-9A8C-88A8E79BD131}" dt="2023-03-26T08:13:08.609" v="7403" actId="478"/>
          <ac:spMkLst>
            <pc:docMk/>
            <pc:sldMk cId="991565159" sldId="269"/>
            <ac:spMk id="28" creationId="{A9B5DD20-51BC-DBB2-AECD-B5063BD0E1CA}"/>
          </ac:spMkLst>
        </pc:spChg>
        <pc:spChg chg="del">
          <ac:chgData name="#YADAV YASHARTH BACHUBHAI#" userId="0269d86b-7b75-449e-8c0c-c4b034b8d4ce" providerId="ADAL" clId="{4A977E04-BA37-8E49-9A8C-88A8E79BD131}" dt="2023-03-26T08:13:13.748" v="7405" actId="478"/>
          <ac:spMkLst>
            <pc:docMk/>
            <pc:sldMk cId="991565159" sldId="269"/>
            <ac:spMk id="29" creationId="{2F62BD1A-F447-B500-2CEA-12FAC9465C16}"/>
          </ac:spMkLst>
        </pc:spChg>
        <pc:spChg chg="del">
          <ac:chgData name="#YADAV YASHARTH BACHUBHAI#" userId="0269d86b-7b75-449e-8c0c-c4b034b8d4ce" providerId="ADAL" clId="{4A977E04-BA37-8E49-9A8C-88A8E79BD131}" dt="2023-03-26T08:13:13.748" v="7405" actId="478"/>
          <ac:spMkLst>
            <pc:docMk/>
            <pc:sldMk cId="991565159" sldId="269"/>
            <ac:spMk id="30" creationId="{1DC00FDE-3DF4-7521-2DC0-3C7F6F4AD295}"/>
          </ac:spMkLst>
        </pc:spChg>
        <pc:spChg chg="del">
          <ac:chgData name="#YADAV YASHARTH BACHUBHAI#" userId="0269d86b-7b75-449e-8c0c-c4b034b8d4ce" providerId="ADAL" clId="{4A977E04-BA37-8E49-9A8C-88A8E79BD131}" dt="2023-03-26T08:13:13.748" v="7405" actId="478"/>
          <ac:spMkLst>
            <pc:docMk/>
            <pc:sldMk cId="991565159" sldId="269"/>
            <ac:spMk id="31" creationId="{30602670-AC9A-163D-DCD8-EFB078D37987}"/>
          </ac:spMkLst>
        </pc:spChg>
        <pc:spChg chg="del">
          <ac:chgData name="#YADAV YASHARTH BACHUBHAI#" userId="0269d86b-7b75-449e-8c0c-c4b034b8d4ce" providerId="ADAL" clId="{4A977E04-BA37-8E49-9A8C-88A8E79BD131}" dt="2023-03-26T08:13:13.748" v="7405" actId="478"/>
          <ac:spMkLst>
            <pc:docMk/>
            <pc:sldMk cId="991565159" sldId="269"/>
            <ac:spMk id="32" creationId="{CCA6DD34-1EDB-FF42-C630-BBBF00B824BE}"/>
          </ac:spMkLst>
        </pc:spChg>
        <pc:spChg chg="del">
          <ac:chgData name="#YADAV YASHARTH BACHUBHAI#" userId="0269d86b-7b75-449e-8c0c-c4b034b8d4ce" providerId="ADAL" clId="{4A977E04-BA37-8E49-9A8C-88A8E79BD131}" dt="2023-03-26T08:13:13.748" v="7405" actId="478"/>
          <ac:spMkLst>
            <pc:docMk/>
            <pc:sldMk cId="991565159" sldId="269"/>
            <ac:spMk id="33" creationId="{45FC4426-C0A0-035A-E325-B56034D7D997}"/>
          </ac:spMkLst>
        </pc:spChg>
        <pc:spChg chg="del">
          <ac:chgData name="#YADAV YASHARTH BACHUBHAI#" userId="0269d86b-7b75-449e-8c0c-c4b034b8d4ce" providerId="ADAL" clId="{4A977E04-BA37-8E49-9A8C-88A8E79BD131}" dt="2023-03-26T08:13:13.748" v="7405" actId="478"/>
          <ac:spMkLst>
            <pc:docMk/>
            <pc:sldMk cId="991565159" sldId="269"/>
            <ac:spMk id="34" creationId="{EA8BDA55-EB3B-69E9-C464-49D3DBFF67A7}"/>
          </ac:spMkLst>
        </pc:spChg>
        <pc:cxnChg chg="del">
          <ac:chgData name="#YADAV YASHARTH BACHUBHAI#" userId="0269d86b-7b75-449e-8c0c-c4b034b8d4ce" providerId="ADAL" clId="{4A977E04-BA37-8E49-9A8C-88A8E79BD131}" dt="2023-03-26T08:13:11.505" v="7404" actId="478"/>
          <ac:cxnSpMkLst>
            <pc:docMk/>
            <pc:sldMk cId="991565159" sldId="269"/>
            <ac:cxnSpMk id="18" creationId="{F147B867-1252-CFB7-A09B-AE102ACAE7A0}"/>
          </ac:cxnSpMkLst>
        </pc:cxnChg>
        <pc:cxnChg chg="del">
          <ac:chgData name="#YADAV YASHARTH BACHUBHAI#" userId="0269d86b-7b75-449e-8c0c-c4b034b8d4ce" providerId="ADAL" clId="{4A977E04-BA37-8E49-9A8C-88A8E79BD131}" dt="2023-03-26T08:13:13.748" v="7405" actId="478"/>
          <ac:cxnSpMkLst>
            <pc:docMk/>
            <pc:sldMk cId="991565159" sldId="269"/>
            <ac:cxnSpMk id="25" creationId="{3F4114F9-B738-574D-68CC-AED5A260749B}"/>
          </ac:cxnSpMkLst>
        </pc:cxnChg>
        <pc:cxnChg chg="del">
          <ac:chgData name="#YADAV YASHARTH BACHUBHAI#" userId="0269d86b-7b75-449e-8c0c-c4b034b8d4ce" providerId="ADAL" clId="{4A977E04-BA37-8E49-9A8C-88A8E79BD131}" dt="2023-03-26T08:13:13.748" v="7405" actId="478"/>
          <ac:cxnSpMkLst>
            <pc:docMk/>
            <pc:sldMk cId="991565159" sldId="269"/>
            <ac:cxnSpMk id="26" creationId="{EEDCD811-B671-C804-6210-6F60EE627EBA}"/>
          </ac:cxnSpMkLst>
        </pc:cxnChg>
      </pc:sldChg>
      <pc:sldChg chg="addSp delSp modSp add del mod">
        <pc:chgData name="#YADAV YASHARTH BACHUBHAI#" userId="0269d86b-7b75-449e-8c0c-c4b034b8d4ce" providerId="ADAL" clId="{4A977E04-BA37-8E49-9A8C-88A8E79BD131}" dt="2023-03-26T14:08:22.294" v="8385" actId="2696"/>
        <pc:sldMkLst>
          <pc:docMk/>
          <pc:sldMk cId="3697621160" sldId="270"/>
        </pc:sldMkLst>
        <pc:spChg chg="mod">
          <ac:chgData name="#YADAV YASHARTH BACHUBHAI#" userId="0269d86b-7b75-449e-8c0c-c4b034b8d4ce" providerId="ADAL" clId="{4A977E04-BA37-8E49-9A8C-88A8E79BD131}" dt="2023-03-26T14:06:38.106" v="8332" actId="255"/>
          <ac:spMkLst>
            <pc:docMk/>
            <pc:sldMk cId="3697621160" sldId="270"/>
            <ac:spMk id="3" creationId="{E580AE29-1CCA-8311-FF1F-61FE1E6ABF62}"/>
          </ac:spMkLst>
        </pc:spChg>
        <pc:spChg chg="mod">
          <ac:chgData name="#YADAV YASHARTH BACHUBHAI#" userId="0269d86b-7b75-449e-8c0c-c4b034b8d4ce" providerId="ADAL" clId="{4A977E04-BA37-8E49-9A8C-88A8E79BD131}" dt="2023-03-26T14:06:20.010" v="8329"/>
          <ac:spMkLst>
            <pc:docMk/>
            <pc:sldMk cId="3697621160" sldId="270"/>
            <ac:spMk id="8" creationId="{56B88FF3-928C-333F-84C2-6FAE45FDF336}"/>
          </ac:spMkLst>
        </pc:spChg>
        <pc:spChg chg="mod">
          <ac:chgData name="#YADAV YASHARTH BACHUBHAI#" userId="0269d86b-7b75-449e-8c0c-c4b034b8d4ce" providerId="ADAL" clId="{4A977E04-BA37-8E49-9A8C-88A8E79BD131}" dt="2023-03-26T14:06:20.010" v="8329"/>
          <ac:spMkLst>
            <pc:docMk/>
            <pc:sldMk cId="3697621160" sldId="270"/>
            <ac:spMk id="9" creationId="{F7588238-E6FC-0599-BB5B-1A32B832C8E8}"/>
          </ac:spMkLst>
        </pc:spChg>
        <pc:spChg chg="del">
          <ac:chgData name="#YADAV YASHARTH BACHUBHAI#" userId="0269d86b-7b75-449e-8c0c-c4b034b8d4ce" providerId="ADAL" clId="{4A977E04-BA37-8E49-9A8C-88A8E79BD131}" dt="2023-03-26T14:06:12.115" v="8328" actId="478"/>
          <ac:spMkLst>
            <pc:docMk/>
            <pc:sldMk cId="3697621160" sldId="270"/>
            <ac:spMk id="13" creationId="{FA40E74F-D0BC-44F2-CA3B-A0CDC5B52C46}"/>
          </ac:spMkLst>
        </pc:spChg>
        <pc:spChg chg="mod">
          <ac:chgData name="#YADAV YASHARTH BACHUBHAI#" userId="0269d86b-7b75-449e-8c0c-c4b034b8d4ce" providerId="ADAL" clId="{4A977E04-BA37-8E49-9A8C-88A8E79BD131}" dt="2023-03-26T14:07:44.758" v="8346" actId="1036"/>
          <ac:spMkLst>
            <pc:docMk/>
            <pc:sldMk cId="3697621160" sldId="270"/>
            <ac:spMk id="14" creationId="{A030D54B-877E-3996-A8EC-E1364A4807B5}"/>
          </ac:spMkLst>
        </pc:spChg>
        <pc:spChg chg="mod">
          <ac:chgData name="#YADAV YASHARTH BACHUBHAI#" userId="0269d86b-7b75-449e-8c0c-c4b034b8d4ce" providerId="ADAL" clId="{4A977E04-BA37-8E49-9A8C-88A8E79BD131}" dt="2023-03-26T14:06:20.010" v="8329"/>
          <ac:spMkLst>
            <pc:docMk/>
            <pc:sldMk cId="3697621160" sldId="270"/>
            <ac:spMk id="15" creationId="{2D9564B6-E279-3879-D4A0-E4387F78CCEE}"/>
          </ac:spMkLst>
        </pc:spChg>
        <pc:spChg chg="mod">
          <ac:chgData name="#YADAV YASHARTH BACHUBHAI#" userId="0269d86b-7b75-449e-8c0c-c4b034b8d4ce" providerId="ADAL" clId="{4A977E04-BA37-8E49-9A8C-88A8E79BD131}" dt="2023-03-26T14:06:20.010" v="8329"/>
          <ac:spMkLst>
            <pc:docMk/>
            <pc:sldMk cId="3697621160" sldId="270"/>
            <ac:spMk id="16" creationId="{F2E3645D-63F5-ED66-1FA5-4E09ABA6CB19}"/>
          </ac:spMkLst>
        </pc:spChg>
        <pc:spChg chg="del">
          <ac:chgData name="#YADAV YASHARTH BACHUBHAI#" userId="0269d86b-7b75-449e-8c0c-c4b034b8d4ce" providerId="ADAL" clId="{4A977E04-BA37-8E49-9A8C-88A8E79BD131}" dt="2023-03-26T14:06:12.115" v="8328" actId="478"/>
          <ac:spMkLst>
            <pc:docMk/>
            <pc:sldMk cId="3697621160" sldId="270"/>
            <ac:spMk id="22" creationId="{9B45E0D8-AF47-8307-715B-D304847B22B5}"/>
          </ac:spMkLst>
        </pc:spChg>
        <pc:spChg chg="del">
          <ac:chgData name="#YADAV YASHARTH BACHUBHAI#" userId="0269d86b-7b75-449e-8c0c-c4b034b8d4ce" providerId="ADAL" clId="{4A977E04-BA37-8E49-9A8C-88A8E79BD131}" dt="2023-03-26T14:06:12.115" v="8328" actId="478"/>
          <ac:spMkLst>
            <pc:docMk/>
            <pc:sldMk cId="3697621160" sldId="270"/>
            <ac:spMk id="23" creationId="{975DD3CD-CBBF-D7B5-9782-7DB26D55B819}"/>
          </ac:spMkLst>
        </pc:spChg>
        <pc:spChg chg="del">
          <ac:chgData name="#YADAV YASHARTH BACHUBHAI#" userId="0269d86b-7b75-449e-8c0c-c4b034b8d4ce" providerId="ADAL" clId="{4A977E04-BA37-8E49-9A8C-88A8E79BD131}" dt="2023-03-26T14:06:12.115" v="8328" actId="478"/>
          <ac:spMkLst>
            <pc:docMk/>
            <pc:sldMk cId="3697621160" sldId="270"/>
            <ac:spMk id="24" creationId="{08D5B59E-EC30-FC84-342B-E4BA41758C0E}"/>
          </ac:spMkLst>
        </pc:spChg>
        <pc:spChg chg="mod">
          <ac:chgData name="#YADAV YASHARTH BACHUBHAI#" userId="0269d86b-7b75-449e-8c0c-c4b034b8d4ce" providerId="ADAL" clId="{4A977E04-BA37-8E49-9A8C-88A8E79BD131}" dt="2023-03-26T14:07:25.943" v="8337" actId="1036"/>
          <ac:spMkLst>
            <pc:docMk/>
            <pc:sldMk cId="3697621160" sldId="270"/>
            <ac:spMk id="25" creationId="{AEBA8F7C-4AB0-7292-2419-6B6D054E74D7}"/>
          </ac:spMkLst>
        </pc:spChg>
        <pc:spChg chg="mod">
          <ac:chgData name="#YADAV YASHARTH BACHUBHAI#" userId="0269d86b-7b75-449e-8c0c-c4b034b8d4ce" providerId="ADAL" clId="{4A977E04-BA37-8E49-9A8C-88A8E79BD131}" dt="2023-03-26T14:07:33.986" v="8344" actId="1076"/>
          <ac:spMkLst>
            <pc:docMk/>
            <pc:sldMk cId="3697621160" sldId="270"/>
            <ac:spMk id="26" creationId="{4DCA6CF5-39E0-BA7E-050E-28C478554270}"/>
          </ac:spMkLst>
        </pc:spChg>
        <pc:grpChg chg="add mod">
          <ac:chgData name="#YADAV YASHARTH BACHUBHAI#" userId="0269d86b-7b75-449e-8c0c-c4b034b8d4ce" providerId="ADAL" clId="{4A977E04-BA37-8E49-9A8C-88A8E79BD131}" dt="2023-03-26T14:07:15.774" v="8333" actId="1076"/>
          <ac:grpSpMkLst>
            <pc:docMk/>
            <pc:sldMk cId="3697621160" sldId="270"/>
            <ac:grpSpMk id="4" creationId="{22B950E6-2440-BE1E-71E2-0CB3D53354D8}"/>
          </ac:grpSpMkLst>
        </pc:grpChg>
        <pc:cxnChg chg="mod">
          <ac:chgData name="#YADAV YASHARTH BACHUBHAI#" userId="0269d86b-7b75-449e-8c0c-c4b034b8d4ce" providerId="ADAL" clId="{4A977E04-BA37-8E49-9A8C-88A8E79BD131}" dt="2023-03-26T14:06:20.010" v="8329"/>
          <ac:cxnSpMkLst>
            <pc:docMk/>
            <pc:sldMk cId="3697621160" sldId="270"/>
            <ac:cxnSpMk id="5" creationId="{665ECB04-FB6C-E513-A92B-A65CBA966FCD}"/>
          </ac:cxnSpMkLst>
        </pc:cxnChg>
        <pc:cxnChg chg="mod">
          <ac:chgData name="#YADAV YASHARTH BACHUBHAI#" userId="0269d86b-7b75-449e-8c0c-c4b034b8d4ce" providerId="ADAL" clId="{4A977E04-BA37-8E49-9A8C-88A8E79BD131}" dt="2023-03-26T14:06:20.010" v="8329"/>
          <ac:cxnSpMkLst>
            <pc:docMk/>
            <pc:sldMk cId="3697621160" sldId="270"/>
            <ac:cxnSpMk id="6" creationId="{64AD3442-09DF-5399-90AD-3BC62F3189A0}"/>
          </ac:cxnSpMkLst>
        </pc:cxnChg>
        <pc:cxnChg chg="mod">
          <ac:chgData name="#YADAV YASHARTH BACHUBHAI#" userId="0269d86b-7b75-449e-8c0c-c4b034b8d4ce" providerId="ADAL" clId="{4A977E04-BA37-8E49-9A8C-88A8E79BD131}" dt="2023-03-26T14:06:20.010" v="8329"/>
          <ac:cxnSpMkLst>
            <pc:docMk/>
            <pc:sldMk cId="3697621160" sldId="270"/>
            <ac:cxnSpMk id="7" creationId="{65FA666D-5FD2-3588-0D18-A0418A2E61DA}"/>
          </ac:cxnSpMkLst>
        </pc:cxnChg>
        <pc:cxnChg chg="del">
          <ac:chgData name="#YADAV YASHARTH BACHUBHAI#" userId="0269d86b-7b75-449e-8c0c-c4b034b8d4ce" providerId="ADAL" clId="{4A977E04-BA37-8E49-9A8C-88A8E79BD131}" dt="2023-03-26T14:06:12.115" v="8328" actId="478"/>
          <ac:cxnSpMkLst>
            <pc:docMk/>
            <pc:sldMk cId="3697621160" sldId="270"/>
            <ac:cxnSpMk id="10" creationId="{71CFC194-E537-7E52-AED7-BDE578FDF14D}"/>
          </ac:cxnSpMkLst>
        </pc:cxnChg>
        <pc:cxnChg chg="del">
          <ac:chgData name="#YADAV YASHARTH BACHUBHAI#" userId="0269d86b-7b75-449e-8c0c-c4b034b8d4ce" providerId="ADAL" clId="{4A977E04-BA37-8E49-9A8C-88A8E79BD131}" dt="2023-03-26T14:06:12.115" v="8328" actId="478"/>
          <ac:cxnSpMkLst>
            <pc:docMk/>
            <pc:sldMk cId="3697621160" sldId="270"/>
            <ac:cxnSpMk id="11" creationId="{496C12CD-2B22-FA8F-824F-DADD05EEC8AB}"/>
          </ac:cxnSpMkLst>
        </pc:cxnChg>
        <pc:cxnChg chg="del">
          <ac:chgData name="#YADAV YASHARTH BACHUBHAI#" userId="0269d86b-7b75-449e-8c0c-c4b034b8d4ce" providerId="ADAL" clId="{4A977E04-BA37-8E49-9A8C-88A8E79BD131}" dt="2023-03-26T14:06:12.115" v="8328" actId="478"/>
          <ac:cxnSpMkLst>
            <pc:docMk/>
            <pc:sldMk cId="3697621160" sldId="270"/>
            <ac:cxnSpMk id="12" creationId="{A5221392-52C5-2482-E0E6-EE95568D285D}"/>
          </ac:cxnSpMkLst>
        </pc:cxnChg>
      </pc:sldChg>
      <pc:sldChg chg="addSp delSp modSp add del mod">
        <pc:chgData name="#YADAV YASHARTH BACHUBHAI#" userId="0269d86b-7b75-449e-8c0c-c4b034b8d4ce" providerId="ADAL" clId="{4A977E04-BA37-8E49-9A8C-88A8E79BD131}" dt="2023-03-27T08:54:53.450" v="13019" actId="2696"/>
        <pc:sldMkLst>
          <pc:docMk/>
          <pc:sldMk cId="2886762796" sldId="271"/>
        </pc:sldMkLst>
        <pc:spChg chg="mod">
          <ac:chgData name="#YADAV YASHARTH BACHUBHAI#" userId="0269d86b-7b75-449e-8c0c-c4b034b8d4ce" providerId="ADAL" clId="{4A977E04-BA37-8E49-9A8C-88A8E79BD131}" dt="2023-03-26T15:28:04.263" v="9117" actId="207"/>
          <ac:spMkLst>
            <pc:docMk/>
            <pc:sldMk cId="2886762796" sldId="271"/>
            <ac:spMk id="3" creationId="{E580AE29-1CCA-8311-FF1F-61FE1E6ABF62}"/>
          </ac:spMkLst>
        </pc:spChg>
        <pc:spChg chg="mod">
          <ac:chgData name="#YADAV YASHARTH BACHUBHAI#" userId="0269d86b-7b75-449e-8c0c-c4b034b8d4ce" providerId="ADAL" clId="{4A977E04-BA37-8E49-9A8C-88A8E79BD131}" dt="2023-03-26T14:08:30.470" v="8386"/>
          <ac:spMkLst>
            <pc:docMk/>
            <pc:sldMk cId="2886762796" sldId="271"/>
            <ac:spMk id="13" creationId="{91EED604-8696-B39E-E219-4A85B6E79AB6}"/>
          </ac:spMkLst>
        </pc:spChg>
        <pc:spChg chg="mod">
          <ac:chgData name="#YADAV YASHARTH BACHUBHAI#" userId="0269d86b-7b75-449e-8c0c-c4b034b8d4ce" providerId="ADAL" clId="{4A977E04-BA37-8E49-9A8C-88A8E79BD131}" dt="2023-03-26T14:08:11.981" v="8384" actId="1035"/>
          <ac:spMkLst>
            <pc:docMk/>
            <pc:sldMk cId="2886762796" sldId="271"/>
            <ac:spMk id="14" creationId="{A030D54B-877E-3996-A8EC-E1364A4807B5}"/>
          </ac:spMkLst>
        </pc:spChg>
        <pc:spChg chg="mod">
          <ac:chgData name="#YADAV YASHARTH BACHUBHAI#" userId="0269d86b-7b75-449e-8c0c-c4b034b8d4ce" providerId="ADAL" clId="{4A977E04-BA37-8E49-9A8C-88A8E79BD131}" dt="2023-03-26T14:08:30.470" v="8386"/>
          <ac:spMkLst>
            <pc:docMk/>
            <pc:sldMk cId="2886762796" sldId="271"/>
            <ac:spMk id="17" creationId="{0D57EF45-F9A8-DAF1-6627-9C532C62FCF2}"/>
          </ac:spMkLst>
        </pc:spChg>
        <pc:spChg chg="mod">
          <ac:chgData name="#YADAV YASHARTH BACHUBHAI#" userId="0269d86b-7b75-449e-8c0c-c4b034b8d4ce" providerId="ADAL" clId="{4A977E04-BA37-8E49-9A8C-88A8E79BD131}" dt="2023-03-26T14:08:30.470" v="8386"/>
          <ac:spMkLst>
            <pc:docMk/>
            <pc:sldMk cId="2886762796" sldId="271"/>
            <ac:spMk id="18" creationId="{3DA19D35-72EA-34A7-273C-330EF397DD41}"/>
          </ac:spMkLst>
        </pc:spChg>
        <pc:spChg chg="mod">
          <ac:chgData name="#YADAV YASHARTH BACHUBHAI#" userId="0269d86b-7b75-449e-8c0c-c4b034b8d4ce" providerId="ADAL" clId="{4A977E04-BA37-8E49-9A8C-88A8E79BD131}" dt="2023-03-26T14:08:30.470" v="8386"/>
          <ac:spMkLst>
            <pc:docMk/>
            <pc:sldMk cId="2886762796" sldId="271"/>
            <ac:spMk id="19" creationId="{DE1D2BC8-7C99-6195-22FF-00BB90DEA1FC}"/>
          </ac:spMkLst>
        </pc:spChg>
        <pc:spChg chg="add del mod">
          <ac:chgData name="#YADAV YASHARTH BACHUBHAI#" userId="0269d86b-7b75-449e-8c0c-c4b034b8d4ce" providerId="ADAL" clId="{4A977E04-BA37-8E49-9A8C-88A8E79BD131}" dt="2023-03-26T23:19:57.446" v="12921" actId="478"/>
          <ac:spMkLst>
            <pc:docMk/>
            <pc:sldMk cId="2886762796" sldId="271"/>
            <ac:spMk id="20" creationId="{91696A92-DA54-7FD0-4D47-42C077DA9A84}"/>
          </ac:spMkLst>
        </pc:spChg>
        <pc:spChg chg="add del mod">
          <ac:chgData name="#YADAV YASHARTH BACHUBHAI#" userId="0269d86b-7b75-449e-8c0c-c4b034b8d4ce" providerId="ADAL" clId="{4A977E04-BA37-8E49-9A8C-88A8E79BD131}" dt="2023-03-26T23:19:57.446" v="12921" actId="478"/>
          <ac:spMkLst>
            <pc:docMk/>
            <pc:sldMk cId="2886762796" sldId="271"/>
            <ac:spMk id="21" creationId="{B4E30F0F-8DCD-CEAC-1E72-07DA4E09E5AD}"/>
          </ac:spMkLst>
        </pc:spChg>
        <pc:spChg chg="add del mod">
          <ac:chgData name="#YADAV YASHARTH BACHUBHAI#" userId="0269d86b-7b75-449e-8c0c-c4b034b8d4ce" providerId="ADAL" clId="{4A977E04-BA37-8E49-9A8C-88A8E79BD131}" dt="2023-03-26T23:19:57.446" v="12921" actId="478"/>
          <ac:spMkLst>
            <pc:docMk/>
            <pc:sldMk cId="2886762796" sldId="271"/>
            <ac:spMk id="22" creationId="{A793C8E5-41F7-C609-90EA-7B582D19759E}"/>
          </ac:spMkLst>
        </pc:spChg>
        <pc:spChg chg="add del mod">
          <ac:chgData name="#YADAV YASHARTH BACHUBHAI#" userId="0269d86b-7b75-449e-8c0c-c4b034b8d4ce" providerId="ADAL" clId="{4A977E04-BA37-8E49-9A8C-88A8E79BD131}" dt="2023-03-26T15:20:50.086" v="8889"/>
          <ac:spMkLst>
            <pc:docMk/>
            <pc:sldMk cId="2886762796" sldId="271"/>
            <ac:spMk id="23" creationId="{CAE5BEB5-830F-0A8A-EB1E-181B2BFA8306}"/>
          </ac:spMkLst>
        </pc:spChg>
        <pc:spChg chg="add mod">
          <ac:chgData name="#YADAV YASHARTH BACHUBHAI#" userId="0269d86b-7b75-449e-8c0c-c4b034b8d4ce" providerId="ADAL" clId="{4A977E04-BA37-8E49-9A8C-88A8E79BD131}" dt="2023-03-26T15:35:19.779" v="9394" actId="1037"/>
          <ac:spMkLst>
            <pc:docMk/>
            <pc:sldMk cId="2886762796" sldId="271"/>
            <ac:spMk id="24" creationId="{0D0E5D2A-ED17-08A1-0CFE-7E9C7144D95B}"/>
          </ac:spMkLst>
        </pc:spChg>
        <pc:spChg chg="mod">
          <ac:chgData name="#YADAV YASHARTH BACHUBHAI#" userId="0269d86b-7b75-449e-8c0c-c4b034b8d4ce" providerId="ADAL" clId="{4A977E04-BA37-8E49-9A8C-88A8E79BD131}" dt="2023-03-26T14:08:11.981" v="8384" actId="1035"/>
          <ac:spMkLst>
            <pc:docMk/>
            <pc:sldMk cId="2886762796" sldId="271"/>
            <ac:spMk id="25" creationId="{AEBA8F7C-4AB0-7292-2419-6B6D054E74D7}"/>
          </ac:spMkLst>
        </pc:spChg>
        <pc:spChg chg="mod">
          <ac:chgData name="#YADAV YASHARTH BACHUBHAI#" userId="0269d86b-7b75-449e-8c0c-c4b034b8d4ce" providerId="ADAL" clId="{4A977E04-BA37-8E49-9A8C-88A8E79BD131}" dt="2023-03-26T14:08:11.981" v="8384" actId="1035"/>
          <ac:spMkLst>
            <pc:docMk/>
            <pc:sldMk cId="2886762796" sldId="271"/>
            <ac:spMk id="26" creationId="{4DCA6CF5-39E0-BA7E-050E-28C478554270}"/>
          </ac:spMkLst>
        </pc:spChg>
        <pc:spChg chg="add del mod">
          <ac:chgData name="#YADAV YASHARTH BACHUBHAI#" userId="0269d86b-7b75-449e-8c0c-c4b034b8d4ce" providerId="ADAL" clId="{4A977E04-BA37-8E49-9A8C-88A8E79BD131}" dt="2023-03-26T23:19:57.446" v="12921" actId="478"/>
          <ac:spMkLst>
            <pc:docMk/>
            <pc:sldMk cId="2886762796" sldId="271"/>
            <ac:spMk id="27" creationId="{9EE32316-B4E0-439D-6796-F4A8147E0F4B}"/>
          </ac:spMkLst>
        </pc:spChg>
        <pc:grpChg chg="mod">
          <ac:chgData name="#YADAV YASHARTH BACHUBHAI#" userId="0269d86b-7b75-449e-8c0c-c4b034b8d4ce" providerId="ADAL" clId="{4A977E04-BA37-8E49-9A8C-88A8E79BD131}" dt="2023-03-26T14:08:11.981" v="8384" actId="1035"/>
          <ac:grpSpMkLst>
            <pc:docMk/>
            <pc:sldMk cId="2886762796" sldId="271"/>
            <ac:grpSpMk id="4" creationId="{22B950E6-2440-BE1E-71E2-0CB3D53354D8}"/>
          </ac:grpSpMkLst>
        </pc:grpChg>
        <pc:grpChg chg="add del mod">
          <ac:chgData name="#YADAV YASHARTH BACHUBHAI#" userId="0269d86b-7b75-449e-8c0c-c4b034b8d4ce" providerId="ADAL" clId="{4A977E04-BA37-8E49-9A8C-88A8E79BD131}" dt="2023-03-26T23:19:57.446" v="12921" actId="478"/>
          <ac:grpSpMkLst>
            <pc:docMk/>
            <pc:sldMk cId="2886762796" sldId="271"/>
            <ac:grpSpMk id="10" creationId="{43BA3FD6-3E17-A700-CCB3-866B7A5BE401}"/>
          </ac:grpSpMkLst>
        </pc:grpChg>
        <pc:cxnChg chg="mod">
          <ac:chgData name="#YADAV YASHARTH BACHUBHAI#" userId="0269d86b-7b75-449e-8c0c-c4b034b8d4ce" providerId="ADAL" clId="{4A977E04-BA37-8E49-9A8C-88A8E79BD131}" dt="2023-03-26T14:08:30.470" v="8386"/>
          <ac:cxnSpMkLst>
            <pc:docMk/>
            <pc:sldMk cId="2886762796" sldId="271"/>
            <ac:cxnSpMk id="11" creationId="{F870E579-8ACD-AA6E-3AAE-34067566A098}"/>
          </ac:cxnSpMkLst>
        </pc:cxnChg>
        <pc:cxnChg chg="mod">
          <ac:chgData name="#YADAV YASHARTH BACHUBHAI#" userId="0269d86b-7b75-449e-8c0c-c4b034b8d4ce" providerId="ADAL" clId="{4A977E04-BA37-8E49-9A8C-88A8E79BD131}" dt="2023-03-26T14:08:30.470" v="8386"/>
          <ac:cxnSpMkLst>
            <pc:docMk/>
            <pc:sldMk cId="2886762796" sldId="271"/>
            <ac:cxnSpMk id="12" creationId="{8C3A2627-7D6A-66C9-83D0-C582CCEBE1B3}"/>
          </ac:cxnSpMkLst>
        </pc:cxnChg>
      </pc:sldChg>
      <pc:sldChg chg="addSp delSp modSp add mod">
        <pc:chgData name="#YADAV YASHARTH BACHUBHAI#" userId="0269d86b-7b75-449e-8c0c-c4b034b8d4ce" providerId="ADAL" clId="{4A977E04-BA37-8E49-9A8C-88A8E79BD131}" dt="2023-03-26T15:39:40.427" v="9460" actId="113"/>
        <pc:sldMkLst>
          <pc:docMk/>
          <pc:sldMk cId="4079623984" sldId="272"/>
        </pc:sldMkLst>
        <pc:spChg chg="mod">
          <ac:chgData name="#YADAV YASHARTH BACHUBHAI#" userId="0269d86b-7b75-449e-8c0c-c4b034b8d4ce" providerId="ADAL" clId="{4A977E04-BA37-8E49-9A8C-88A8E79BD131}" dt="2023-03-26T15:36:45.495" v="9411" actId="255"/>
          <ac:spMkLst>
            <pc:docMk/>
            <pc:sldMk cId="4079623984" sldId="272"/>
            <ac:spMk id="3" creationId="{E580AE29-1CCA-8311-FF1F-61FE1E6ABF62}"/>
          </ac:spMkLst>
        </pc:spChg>
        <pc:spChg chg="del">
          <ac:chgData name="#YADAV YASHARTH BACHUBHAI#" userId="0269d86b-7b75-449e-8c0c-c4b034b8d4ce" providerId="ADAL" clId="{4A977E04-BA37-8E49-9A8C-88A8E79BD131}" dt="2023-03-26T14:11:14.014" v="8406" actId="478"/>
          <ac:spMkLst>
            <pc:docMk/>
            <pc:sldMk cId="4079623984" sldId="272"/>
            <ac:spMk id="14" creationId="{A030D54B-877E-3996-A8EC-E1364A4807B5}"/>
          </ac:spMkLst>
        </pc:spChg>
        <pc:spChg chg="mod">
          <ac:chgData name="#YADAV YASHARTH BACHUBHAI#" userId="0269d86b-7b75-449e-8c0c-c4b034b8d4ce" providerId="ADAL" clId="{4A977E04-BA37-8E49-9A8C-88A8E79BD131}" dt="2023-03-26T14:11:51.593" v="8414" actId="1036"/>
          <ac:spMkLst>
            <pc:docMk/>
            <pc:sldMk cId="4079623984" sldId="272"/>
            <ac:spMk id="20" creationId="{91696A92-DA54-7FD0-4D47-42C077DA9A84}"/>
          </ac:spMkLst>
        </pc:spChg>
        <pc:spChg chg="mod">
          <ac:chgData name="#YADAV YASHARTH BACHUBHAI#" userId="0269d86b-7b75-449e-8c0c-c4b034b8d4ce" providerId="ADAL" clId="{4A977E04-BA37-8E49-9A8C-88A8E79BD131}" dt="2023-03-26T14:11:55.007" v="8415" actId="1076"/>
          <ac:spMkLst>
            <pc:docMk/>
            <pc:sldMk cId="4079623984" sldId="272"/>
            <ac:spMk id="21" creationId="{B4E30F0F-8DCD-CEAC-1E72-07DA4E09E5AD}"/>
          </ac:spMkLst>
        </pc:spChg>
        <pc:spChg chg="mod">
          <ac:chgData name="#YADAV YASHARTH BACHUBHAI#" userId="0269d86b-7b75-449e-8c0c-c4b034b8d4ce" providerId="ADAL" clId="{4A977E04-BA37-8E49-9A8C-88A8E79BD131}" dt="2023-03-26T14:12:00.106" v="8416" actId="1076"/>
          <ac:spMkLst>
            <pc:docMk/>
            <pc:sldMk cId="4079623984" sldId="272"/>
            <ac:spMk id="22" creationId="{A793C8E5-41F7-C609-90EA-7B582D19759E}"/>
          </ac:spMkLst>
        </pc:spChg>
        <pc:spChg chg="del">
          <ac:chgData name="#YADAV YASHARTH BACHUBHAI#" userId="0269d86b-7b75-449e-8c0c-c4b034b8d4ce" providerId="ADAL" clId="{4A977E04-BA37-8E49-9A8C-88A8E79BD131}" dt="2023-03-26T14:11:12.046" v="8405" actId="478"/>
          <ac:spMkLst>
            <pc:docMk/>
            <pc:sldMk cId="4079623984" sldId="272"/>
            <ac:spMk id="25" creationId="{AEBA8F7C-4AB0-7292-2419-6B6D054E74D7}"/>
          </ac:spMkLst>
        </pc:spChg>
        <pc:spChg chg="del">
          <ac:chgData name="#YADAV YASHARTH BACHUBHAI#" userId="0269d86b-7b75-449e-8c0c-c4b034b8d4ce" providerId="ADAL" clId="{4A977E04-BA37-8E49-9A8C-88A8E79BD131}" dt="2023-03-26T14:11:12.046" v="8405" actId="478"/>
          <ac:spMkLst>
            <pc:docMk/>
            <pc:sldMk cId="4079623984" sldId="272"/>
            <ac:spMk id="26" creationId="{4DCA6CF5-39E0-BA7E-050E-28C478554270}"/>
          </ac:spMkLst>
        </pc:spChg>
        <pc:spChg chg="mod">
          <ac:chgData name="#YADAV YASHARTH BACHUBHAI#" userId="0269d86b-7b75-449e-8c0c-c4b034b8d4ce" providerId="ADAL" clId="{4A977E04-BA37-8E49-9A8C-88A8E79BD131}" dt="2023-03-26T14:11:19.471" v="8407"/>
          <ac:spMkLst>
            <pc:docMk/>
            <pc:sldMk cId="4079623984" sldId="272"/>
            <ac:spMk id="29" creationId="{58E8DE27-1B39-2E7B-36ED-54B8C1078D1A}"/>
          </ac:spMkLst>
        </pc:spChg>
        <pc:spChg chg="mod">
          <ac:chgData name="#YADAV YASHARTH BACHUBHAI#" userId="0269d86b-7b75-449e-8c0c-c4b034b8d4ce" providerId="ADAL" clId="{4A977E04-BA37-8E49-9A8C-88A8E79BD131}" dt="2023-03-26T14:11:19.471" v="8407"/>
          <ac:spMkLst>
            <pc:docMk/>
            <pc:sldMk cId="4079623984" sldId="272"/>
            <ac:spMk id="30" creationId="{6019778B-5B2C-FE2E-4484-28A5AEABC871}"/>
          </ac:spMkLst>
        </pc:spChg>
        <pc:spChg chg="mod">
          <ac:chgData name="#YADAV YASHARTH BACHUBHAI#" userId="0269d86b-7b75-449e-8c0c-c4b034b8d4ce" providerId="ADAL" clId="{4A977E04-BA37-8E49-9A8C-88A8E79BD131}" dt="2023-03-26T14:11:19.471" v="8407"/>
          <ac:spMkLst>
            <pc:docMk/>
            <pc:sldMk cId="4079623984" sldId="272"/>
            <ac:spMk id="31" creationId="{A05DCD33-AFC9-35EA-732E-B1D058F5B58F}"/>
          </ac:spMkLst>
        </pc:spChg>
        <pc:spChg chg="add mod">
          <ac:chgData name="#YADAV YASHARTH BACHUBHAI#" userId="0269d86b-7b75-449e-8c0c-c4b034b8d4ce" providerId="ADAL" clId="{4A977E04-BA37-8E49-9A8C-88A8E79BD131}" dt="2023-03-26T15:39:40.427" v="9460" actId="113"/>
          <ac:spMkLst>
            <pc:docMk/>
            <pc:sldMk cId="4079623984" sldId="272"/>
            <ac:spMk id="32" creationId="{8B129F98-1122-967C-4F31-2A10A6A0A8A5}"/>
          </ac:spMkLst>
        </pc:spChg>
        <pc:spChg chg="add del mod">
          <ac:chgData name="#YADAV YASHARTH BACHUBHAI#" userId="0269d86b-7b75-449e-8c0c-c4b034b8d4ce" providerId="ADAL" clId="{4A977E04-BA37-8E49-9A8C-88A8E79BD131}" dt="2023-03-26T14:56:52.300" v="8781"/>
          <ac:spMkLst>
            <pc:docMk/>
            <pc:sldMk cId="4079623984" sldId="272"/>
            <ac:spMk id="33" creationId="{C22D33B8-D4D3-D105-EA0F-5863AC66CD99}"/>
          </ac:spMkLst>
        </pc:spChg>
        <pc:spChg chg="add mod">
          <ac:chgData name="#YADAV YASHARTH BACHUBHAI#" userId="0269d86b-7b75-449e-8c0c-c4b034b8d4ce" providerId="ADAL" clId="{4A977E04-BA37-8E49-9A8C-88A8E79BD131}" dt="2023-03-26T15:37:36.964" v="9431" actId="20577"/>
          <ac:spMkLst>
            <pc:docMk/>
            <pc:sldMk cId="4079623984" sldId="272"/>
            <ac:spMk id="34" creationId="{E0D7D527-44CC-1EC6-E8C5-5935A2241671}"/>
          </ac:spMkLst>
        </pc:spChg>
        <pc:spChg chg="add del mod">
          <ac:chgData name="#YADAV YASHARTH BACHUBHAI#" userId="0269d86b-7b75-449e-8c0c-c4b034b8d4ce" providerId="ADAL" clId="{4A977E04-BA37-8E49-9A8C-88A8E79BD131}" dt="2023-03-26T15:38:00.644" v="9436"/>
          <ac:spMkLst>
            <pc:docMk/>
            <pc:sldMk cId="4079623984" sldId="272"/>
            <ac:spMk id="35" creationId="{E43DDDFC-C792-314D-6E25-D06BF8A22F5C}"/>
          </ac:spMkLst>
        </pc:spChg>
        <pc:spChg chg="add del mod">
          <ac:chgData name="#YADAV YASHARTH BACHUBHAI#" userId="0269d86b-7b75-449e-8c0c-c4b034b8d4ce" providerId="ADAL" clId="{4A977E04-BA37-8E49-9A8C-88A8E79BD131}" dt="2023-03-26T15:38:09.384" v="9438"/>
          <ac:spMkLst>
            <pc:docMk/>
            <pc:sldMk cId="4079623984" sldId="272"/>
            <ac:spMk id="36" creationId="{669DA666-E93E-C2FB-7204-A7A43D685FF5}"/>
          </ac:spMkLst>
        </pc:spChg>
        <pc:grpChg chg="del">
          <ac:chgData name="#YADAV YASHARTH BACHUBHAI#" userId="0269d86b-7b75-449e-8c0c-c4b034b8d4ce" providerId="ADAL" clId="{4A977E04-BA37-8E49-9A8C-88A8E79BD131}" dt="2023-03-26T14:11:12.046" v="8405" actId="478"/>
          <ac:grpSpMkLst>
            <pc:docMk/>
            <pc:sldMk cId="4079623984" sldId="272"/>
            <ac:grpSpMk id="4" creationId="{22B950E6-2440-BE1E-71E2-0CB3D53354D8}"/>
          </ac:grpSpMkLst>
        </pc:grpChg>
        <pc:grpChg chg="del">
          <ac:chgData name="#YADAV YASHARTH BACHUBHAI#" userId="0269d86b-7b75-449e-8c0c-c4b034b8d4ce" providerId="ADAL" clId="{4A977E04-BA37-8E49-9A8C-88A8E79BD131}" dt="2023-03-26T14:11:43.636" v="8411" actId="478"/>
          <ac:grpSpMkLst>
            <pc:docMk/>
            <pc:sldMk cId="4079623984" sldId="272"/>
            <ac:grpSpMk id="10" creationId="{43BA3FD6-3E17-A700-CCB3-866B7A5BE401}"/>
          </ac:grpSpMkLst>
        </pc:grpChg>
        <pc:grpChg chg="add mod">
          <ac:chgData name="#YADAV YASHARTH BACHUBHAI#" userId="0269d86b-7b75-449e-8c0c-c4b034b8d4ce" providerId="ADAL" clId="{4A977E04-BA37-8E49-9A8C-88A8E79BD131}" dt="2023-03-26T14:11:35.887" v="8410" actId="14100"/>
          <ac:grpSpMkLst>
            <pc:docMk/>
            <pc:sldMk cId="4079623984" sldId="272"/>
            <ac:grpSpMk id="23" creationId="{9B1F0F80-A3E0-11B1-7A39-C9917230764D}"/>
          </ac:grpSpMkLst>
        </pc:grpChg>
        <pc:cxnChg chg="mod">
          <ac:chgData name="#YADAV YASHARTH BACHUBHAI#" userId="0269d86b-7b75-449e-8c0c-c4b034b8d4ce" providerId="ADAL" clId="{4A977E04-BA37-8E49-9A8C-88A8E79BD131}" dt="2023-03-26T14:11:19.471" v="8407"/>
          <ac:cxnSpMkLst>
            <pc:docMk/>
            <pc:sldMk cId="4079623984" sldId="272"/>
            <ac:cxnSpMk id="24" creationId="{4DBE39BD-1E11-51ED-B19D-E702088CB14A}"/>
          </ac:cxnSpMkLst>
        </pc:cxnChg>
        <pc:cxnChg chg="mod">
          <ac:chgData name="#YADAV YASHARTH BACHUBHAI#" userId="0269d86b-7b75-449e-8c0c-c4b034b8d4ce" providerId="ADAL" clId="{4A977E04-BA37-8E49-9A8C-88A8E79BD131}" dt="2023-03-26T14:11:19.471" v="8407"/>
          <ac:cxnSpMkLst>
            <pc:docMk/>
            <pc:sldMk cId="4079623984" sldId="272"/>
            <ac:cxnSpMk id="27" creationId="{812627F1-E6EE-3912-7625-7A3AE7580E92}"/>
          </ac:cxnSpMkLst>
        </pc:cxnChg>
        <pc:cxnChg chg="mod">
          <ac:chgData name="#YADAV YASHARTH BACHUBHAI#" userId="0269d86b-7b75-449e-8c0c-c4b034b8d4ce" providerId="ADAL" clId="{4A977E04-BA37-8E49-9A8C-88A8E79BD131}" dt="2023-03-26T14:11:19.471" v="8407"/>
          <ac:cxnSpMkLst>
            <pc:docMk/>
            <pc:sldMk cId="4079623984" sldId="272"/>
            <ac:cxnSpMk id="28" creationId="{E2B1BE3C-3C1B-B692-2B69-B32DF38F791E}"/>
          </ac:cxnSpMkLst>
        </pc:cxnChg>
      </pc:sldChg>
      <pc:sldChg chg="addSp delSp modSp add mod">
        <pc:chgData name="#YADAV YASHARTH BACHUBHAI#" userId="0269d86b-7b75-449e-8c0c-c4b034b8d4ce" providerId="ADAL" clId="{4A977E04-BA37-8E49-9A8C-88A8E79BD131}" dt="2023-03-26T15:34:52.717" v="9375" actId="20577"/>
        <pc:sldMkLst>
          <pc:docMk/>
          <pc:sldMk cId="1284570234" sldId="273"/>
        </pc:sldMkLst>
        <pc:spChg chg="mod">
          <ac:chgData name="#YADAV YASHARTH BACHUBHAI#" userId="0269d86b-7b75-449e-8c0c-c4b034b8d4ce" providerId="ADAL" clId="{4A977E04-BA37-8E49-9A8C-88A8E79BD131}" dt="2023-03-26T15:28:32.214" v="9121" actId="255"/>
          <ac:spMkLst>
            <pc:docMk/>
            <pc:sldMk cId="1284570234" sldId="273"/>
            <ac:spMk id="3" creationId="{E580AE29-1CCA-8311-FF1F-61FE1E6ABF62}"/>
          </ac:spMkLst>
        </pc:spChg>
        <pc:spChg chg="del">
          <ac:chgData name="#YADAV YASHARTH BACHUBHAI#" userId="0269d86b-7b75-449e-8c0c-c4b034b8d4ce" providerId="ADAL" clId="{4A977E04-BA37-8E49-9A8C-88A8E79BD131}" dt="2023-03-26T14:15:08.328" v="8421" actId="478"/>
          <ac:spMkLst>
            <pc:docMk/>
            <pc:sldMk cId="1284570234" sldId="273"/>
            <ac:spMk id="14" creationId="{A030D54B-877E-3996-A8EC-E1364A4807B5}"/>
          </ac:spMkLst>
        </pc:spChg>
        <pc:spChg chg="del">
          <ac:chgData name="#YADAV YASHARTH BACHUBHAI#" userId="0269d86b-7b75-449e-8c0c-c4b034b8d4ce" providerId="ADAL" clId="{4A977E04-BA37-8E49-9A8C-88A8E79BD131}" dt="2023-03-26T14:15:06.010" v="8420" actId="478"/>
          <ac:spMkLst>
            <pc:docMk/>
            <pc:sldMk cId="1284570234" sldId="273"/>
            <ac:spMk id="20" creationId="{91696A92-DA54-7FD0-4D47-42C077DA9A84}"/>
          </ac:spMkLst>
        </pc:spChg>
        <pc:spChg chg="del">
          <ac:chgData name="#YADAV YASHARTH BACHUBHAI#" userId="0269d86b-7b75-449e-8c0c-c4b034b8d4ce" providerId="ADAL" clId="{4A977E04-BA37-8E49-9A8C-88A8E79BD131}" dt="2023-03-26T14:15:06.010" v="8420" actId="478"/>
          <ac:spMkLst>
            <pc:docMk/>
            <pc:sldMk cId="1284570234" sldId="273"/>
            <ac:spMk id="21" creationId="{B4E30F0F-8DCD-CEAC-1E72-07DA4E09E5AD}"/>
          </ac:spMkLst>
        </pc:spChg>
        <pc:spChg chg="del">
          <ac:chgData name="#YADAV YASHARTH BACHUBHAI#" userId="0269d86b-7b75-449e-8c0c-c4b034b8d4ce" providerId="ADAL" clId="{4A977E04-BA37-8E49-9A8C-88A8E79BD131}" dt="2023-03-26T14:15:06.010" v="8420" actId="478"/>
          <ac:spMkLst>
            <pc:docMk/>
            <pc:sldMk cId="1284570234" sldId="273"/>
            <ac:spMk id="22" creationId="{A793C8E5-41F7-C609-90EA-7B582D19759E}"/>
          </ac:spMkLst>
        </pc:spChg>
        <pc:spChg chg="del">
          <ac:chgData name="#YADAV YASHARTH BACHUBHAI#" userId="0269d86b-7b75-449e-8c0c-c4b034b8d4ce" providerId="ADAL" clId="{4A977E04-BA37-8E49-9A8C-88A8E79BD131}" dt="2023-03-26T14:15:12.231" v="8423" actId="478"/>
          <ac:spMkLst>
            <pc:docMk/>
            <pc:sldMk cId="1284570234" sldId="273"/>
            <ac:spMk id="25" creationId="{AEBA8F7C-4AB0-7292-2419-6B6D054E74D7}"/>
          </ac:spMkLst>
        </pc:spChg>
        <pc:spChg chg="del">
          <ac:chgData name="#YADAV YASHARTH BACHUBHAI#" userId="0269d86b-7b75-449e-8c0c-c4b034b8d4ce" providerId="ADAL" clId="{4A977E04-BA37-8E49-9A8C-88A8E79BD131}" dt="2023-03-26T14:15:10.391" v="8422" actId="478"/>
          <ac:spMkLst>
            <pc:docMk/>
            <pc:sldMk cId="1284570234" sldId="273"/>
            <ac:spMk id="26" creationId="{4DCA6CF5-39E0-BA7E-050E-28C478554270}"/>
          </ac:spMkLst>
        </pc:spChg>
        <pc:spChg chg="mod topLvl">
          <ac:chgData name="#YADAV YASHARTH BACHUBHAI#" userId="0269d86b-7b75-449e-8c0c-c4b034b8d4ce" providerId="ADAL" clId="{4A977E04-BA37-8E49-9A8C-88A8E79BD131}" dt="2023-03-26T14:18:38.517" v="8449" actId="207"/>
          <ac:spMkLst>
            <pc:docMk/>
            <pc:sldMk cId="1284570234" sldId="273"/>
            <ac:spMk id="29" creationId="{AA0C938E-83D0-8595-18B6-4B44EA94ADCB}"/>
          </ac:spMkLst>
        </pc:spChg>
        <pc:spChg chg="mod topLvl">
          <ac:chgData name="#YADAV YASHARTH BACHUBHAI#" userId="0269d86b-7b75-449e-8c0c-c4b034b8d4ce" providerId="ADAL" clId="{4A977E04-BA37-8E49-9A8C-88A8E79BD131}" dt="2023-03-26T14:45:22.187" v="8508" actId="207"/>
          <ac:spMkLst>
            <pc:docMk/>
            <pc:sldMk cId="1284570234" sldId="273"/>
            <ac:spMk id="30" creationId="{E048CA53-559E-496D-6B7F-4FAC9BCE9ED3}"/>
          </ac:spMkLst>
        </pc:spChg>
        <pc:spChg chg="add del mod topLvl">
          <ac:chgData name="#YADAV YASHARTH BACHUBHAI#" userId="0269d86b-7b75-449e-8c0c-c4b034b8d4ce" providerId="ADAL" clId="{4A977E04-BA37-8E49-9A8C-88A8E79BD131}" dt="2023-03-26T14:19:07.089" v="8453" actId="478"/>
          <ac:spMkLst>
            <pc:docMk/>
            <pc:sldMk cId="1284570234" sldId="273"/>
            <ac:spMk id="31" creationId="{48ABBBA1-F624-F517-E51D-F2AB641B00AD}"/>
          </ac:spMkLst>
        </pc:spChg>
        <pc:spChg chg="mod topLvl">
          <ac:chgData name="#YADAV YASHARTH BACHUBHAI#" userId="0269d86b-7b75-449e-8c0c-c4b034b8d4ce" providerId="ADAL" clId="{4A977E04-BA37-8E49-9A8C-88A8E79BD131}" dt="2023-03-26T14:15:43.276" v="8429" actId="1076"/>
          <ac:spMkLst>
            <pc:docMk/>
            <pc:sldMk cId="1284570234" sldId="273"/>
            <ac:spMk id="32" creationId="{89692E9D-43DC-0303-E51B-B980A3C64F97}"/>
          </ac:spMkLst>
        </pc:spChg>
        <pc:spChg chg="add mod">
          <ac:chgData name="#YADAV YASHARTH BACHUBHAI#" userId="0269d86b-7b75-449e-8c0c-c4b034b8d4ce" providerId="ADAL" clId="{4A977E04-BA37-8E49-9A8C-88A8E79BD131}" dt="2023-03-26T14:45:22.187" v="8508" actId="207"/>
          <ac:spMkLst>
            <pc:docMk/>
            <pc:sldMk cId="1284570234" sldId="273"/>
            <ac:spMk id="36" creationId="{1A8C7295-4849-B0DA-6B78-F03F97E23A84}"/>
          </ac:spMkLst>
        </pc:spChg>
        <pc:spChg chg="add del mod">
          <ac:chgData name="#YADAV YASHARTH BACHUBHAI#" userId="0269d86b-7b75-449e-8c0c-c4b034b8d4ce" providerId="ADAL" clId="{4A977E04-BA37-8E49-9A8C-88A8E79BD131}" dt="2023-03-26T14:15:54.730" v="8432" actId="478"/>
          <ac:spMkLst>
            <pc:docMk/>
            <pc:sldMk cId="1284570234" sldId="273"/>
            <ac:spMk id="37" creationId="{58C24FA6-AE88-2ED4-6F5A-07F71AC10279}"/>
          </ac:spMkLst>
        </pc:spChg>
        <pc:spChg chg="add mod">
          <ac:chgData name="#YADAV YASHARTH BACHUBHAI#" userId="0269d86b-7b75-449e-8c0c-c4b034b8d4ce" providerId="ADAL" clId="{4A977E04-BA37-8E49-9A8C-88A8E79BD131}" dt="2023-03-26T14:44:43.062" v="8503" actId="207"/>
          <ac:spMkLst>
            <pc:docMk/>
            <pc:sldMk cId="1284570234" sldId="273"/>
            <ac:spMk id="38" creationId="{F43DA60C-D175-DFF2-7B47-AEF9B86965E8}"/>
          </ac:spMkLst>
        </pc:spChg>
        <pc:spChg chg="add mod">
          <ac:chgData name="#YADAV YASHARTH BACHUBHAI#" userId="0269d86b-7b75-449e-8c0c-c4b034b8d4ce" providerId="ADAL" clId="{4A977E04-BA37-8E49-9A8C-88A8E79BD131}" dt="2023-03-26T14:16:07.082" v="8434" actId="166"/>
          <ac:spMkLst>
            <pc:docMk/>
            <pc:sldMk cId="1284570234" sldId="273"/>
            <ac:spMk id="39" creationId="{D58EF1E1-E97F-B6FC-C02A-AED1126DD575}"/>
          </ac:spMkLst>
        </pc:spChg>
        <pc:spChg chg="add del mod">
          <ac:chgData name="#YADAV YASHARTH BACHUBHAI#" userId="0269d86b-7b75-449e-8c0c-c4b034b8d4ce" providerId="ADAL" clId="{4A977E04-BA37-8E49-9A8C-88A8E79BD131}" dt="2023-03-26T14:16:49.123" v="8437" actId="478"/>
          <ac:spMkLst>
            <pc:docMk/>
            <pc:sldMk cId="1284570234" sldId="273"/>
            <ac:spMk id="40" creationId="{4D539D30-7F2A-DF6A-67C4-B8DE60D3E33E}"/>
          </ac:spMkLst>
        </pc:spChg>
        <pc:spChg chg="add mod">
          <ac:chgData name="#YADAV YASHARTH BACHUBHAI#" userId="0269d86b-7b75-449e-8c0c-c4b034b8d4ce" providerId="ADAL" clId="{4A977E04-BA37-8E49-9A8C-88A8E79BD131}" dt="2023-03-26T14:18:38.517" v="8449" actId="207"/>
          <ac:spMkLst>
            <pc:docMk/>
            <pc:sldMk cId="1284570234" sldId="273"/>
            <ac:spMk id="43" creationId="{082242A6-D944-FA9B-243F-B655D43305BB}"/>
          </ac:spMkLst>
        </pc:spChg>
        <pc:spChg chg="add mod">
          <ac:chgData name="#YADAV YASHARTH BACHUBHAI#" userId="0269d86b-7b75-449e-8c0c-c4b034b8d4ce" providerId="ADAL" clId="{4A977E04-BA37-8E49-9A8C-88A8E79BD131}" dt="2023-03-26T14:44:25.433" v="8499" actId="207"/>
          <ac:spMkLst>
            <pc:docMk/>
            <pc:sldMk cId="1284570234" sldId="273"/>
            <ac:spMk id="44" creationId="{A8551EC6-B8A0-C1DA-F81F-AF699B51D937}"/>
          </ac:spMkLst>
        </pc:spChg>
        <pc:spChg chg="add del mod">
          <ac:chgData name="#YADAV YASHARTH BACHUBHAI#" userId="0269d86b-7b75-449e-8c0c-c4b034b8d4ce" providerId="ADAL" clId="{4A977E04-BA37-8E49-9A8C-88A8E79BD131}" dt="2023-03-26T14:17:22.786" v="8442"/>
          <ac:spMkLst>
            <pc:docMk/>
            <pc:sldMk cId="1284570234" sldId="273"/>
            <ac:spMk id="47" creationId="{DAA1DDE1-194C-7A36-FBC1-449D19A6B6AD}"/>
          </ac:spMkLst>
        </pc:spChg>
        <pc:spChg chg="add del mod">
          <ac:chgData name="#YADAV YASHARTH BACHUBHAI#" userId="0269d86b-7b75-449e-8c0c-c4b034b8d4ce" providerId="ADAL" clId="{4A977E04-BA37-8E49-9A8C-88A8E79BD131}" dt="2023-03-26T14:17:22.786" v="8442"/>
          <ac:spMkLst>
            <pc:docMk/>
            <pc:sldMk cId="1284570234" sldId="273"/>
            <ac:spMk id="48" creationId="{84C7128D-3E6F-40BD-BD2B-E8BDE0D7F6C4}"/>
          </ac:spMkLst>
        </pc:spChg>
        <pc:spChg chg="add mod">
          <ac:chgData name="#YADAV YASHARTH BACHUBHAI#" userId="0269d86b-7b75-449e-8c0c-c4b034b8d4ce" providerId="ADAL" clId="{4A977E04-BA37-8E49-9A8C-88A8E79BD131}" dt="2023-03-26T14:45:22.187" v="8508" actId="207"/>
          <ac:spMkLst>
            <pc:docMk/>
            <pc:sldMk cId="1284570234" sldId="273"/>
            <ac:spMk id="52" creationId="{15315723-E0B8-E328-ECF6-9E82CB235642}"/>
          </ac:spMkLst>
        </pc:spChg>
        <pc:spChg chg="add mod">
          <ac:chgData name="#YADAV YASHARTH BACHUBHAI#" userId="0269d86b-7b75-449e-8c0c-c4b034b8d4ce" providerId="ADAL" clId="{4A977E04-BA37-8E49-9A8C-88A8E79BD131}" dt="2023-03-26T14:18:38.517" v="8449" actId="207"/>
          <ac:spMkLst>
            <pc:docMk/>
            <pc:sldMk cId="1284570234" sldId="273"/>
            <ac:spMk id="53" creationId="{DA7E6BBB-94BF-AA08-7C20-28312BD79502}"/>
          </ac:spMkLst>
        </pc:spChg>
        <pc:spChg chg="add mod">
          <ac:chgData name="#YADAV YASHARTH BACHUBHAI#" userId="0269d86b-7b75-449e-8c0c-c4b034b8d4ce" providerId="ADAL" clId="{4A977E04-BA37-8E49-9A8C-88A8E79BD131}" dt="2023-03-26T14:17:36.983" v="8445" actId="167"/>
          <ac:spMkLst>
            <pc:docMk/>
            <pc:sldMk cId="1284570234" sldId="273"/>
            <ac:spMk id="54" creationId="{A1F0C5D9-C777-DEE0-5027-7AF53433FE92}"/>
          </ac:spMkLst>
        </pc:spChg>
        <pc:spChg chg="add mod">
          <ac:chgData name="#YADAV YASHARTH BACHUBHAI#" userId="0269d86b-7b75-449e-8c0c-c4b034b8d4ce" providerId="ADAL" clId="{4A977E04-BA37-8E49-9A8C-88A8E79BD131}" dt="2023-03-26T14:18:38.517" v="8449" actId="207"/>
          <ac:spMkLst>
            <pc:docMk/>
            <pc:sldMk cId="1284570234" sldId="273"/>
            <ac:spMk id="58" creationId="{4663C6B6-F733-A090-DABC-F54A80B92CBE}"/>
          </ac:spMkLst>
        </pc:spChg>
        <pc:spChg chg="add mod">
          <ac:chgData name="#YADAV YASHARTH BACHUBHAI#" userId="0269d86b-7b75-449e-8c0c-c4b034b8d4ce" providerId="ADAL" clId="{4A977E04-BA37-8E49-9A8C-88A8E79BD131}" dt="2023-03-26T14:43:53.181" v="8497" actId="207"/>
          <ac:spMkLst>
            <pc:docMk/>
            <pc:sldMk cId="1284570234" sldId="273"/>
            <ac:spMk id="59" creationId="{238527F7-C627-5534-ED9B-40A1B65FD33E}"/>
          </ac:spMkLst>
        </pc:spChg>
        <pc:spChg chg="add mod">
          <ac:chgData name="#YADAV YASHARTH BACHUBHAI#" userId="0269d86b-7b75-449e-8c0c-c4b034b8d4ce" providerId="ADAL" clId="{4A977E04-BA37-8E49-9A8C-88A8E79BD131}" dt="2023-03-26T14:17:46.241" v="8448" actId="167"/>
          <ac:spMkLst>
            <pc:docMk/>
            <pc:sldMk cId="1284570234" sldId="273"/>
            <ac:spMk id="60" creationId="{5E5CD464-4841-6898-013C-04BC1069927E}"/>
          </ac:spMkLst>
        </pc:spChg>
        <pc:spChg chg="add del mod">
          <ac:chgData name="#YADAV YASHARTH BACHUBHAI#" userId="0269d86b-7b75-449e-8c0c-c4b034b8d4ce" providerId="ADAL" clId="{4A977E04-BA37-8E49-9A8C-88A8E79BD131}" dt="2023-03-26T14:41:56.536" v="8492" actId="478"/>
          <ac:spMkLst>
            <pc:docMk/>
            <pc:sldMk cId="1284570234" sldId="273"/>
            <ac:spMk id="63" creationId="{3EFFF859-0F45-C162-AC7E-808EE1C272C8}"/>
          </ac:spMkLst>
        </pc:spChg>
        <pc:spChg chg="add mod">
          <ac:chgData name="#YADAV YASHARTH BACHUBHAI#" userId="0269d86b-7b75-449e-8c0c-c4b034b8d4ce" providerId="ADAL" clId="{4A977E04-BA37-8E49-9A8C-88A8E79BD131}" dt="2023-03-26T14:43:53.181" v="8497" actId="207"/>
          <ac:spMkLst>
            <pc:docMk/>
            <pc:sldMk cId="1284570234" sldId="273"/>
            <ac:spMk id="65" creationId="{47F5BEEF-2726-F44E-D5F9-F3EEED595D49}"/>
          </ac:spMkLst>
        </pc:spChg>
        <pc:spChg chg="add mod">
          <ac:chgData name="#YADAV YASHARTH BACHUBHAI#" userId="0269d86b-7b75-449e-8c0c-c4b034b8d4ce" providerId="ADAL" clId="{4A977E04-BA37-8E49-9A8C-88A8E79BD131}" dt="2023-03-26T15:34:52.717" v="9375" actId="20577"/>
          <ac:spMkLst>
            <pc:docMk/>
            <pc:sldMk cId="1284570234" sldId="273"/>
            <ac:spMk id="66" creationId="{B7483B83-D67E-BC0D-6BEB-9FC3DB06DC0C}"/>
          </ac:spMkLst>
        </pc:spChg>
        <pc:grpChg chg="del mod">
          <ac:chgData name="#YADAV YASHARTH BACHUBHAI#" userId="0269d86b-7b75-449e-8c0c-c4b034b8d4ce" providerId="ADAL" clId="{4A977E04-BA37-8E49-9A8C-88A8E79BD131}" dt="2023-03-26T14:15:25.353" v="8425" actId="478"/>
          <ac:grpSpMkLst>
            <pc:docMk/>
            <pc:sldMk cId="1284570234" sldId="273"/>
            <ac:grpSpMk id="4" creationId="{22B950E6-2440-BE1E-71E2-0CB3D53354D8}"/>
          </ac:grpSpMkLst>
        </pc:grpChg>
        <pc:grpChg chg="del">
          <ac:chgData name="#YADAV YASHARTH BACHUBHAI#" userId="0269d86b-7b75-449e-8c0c-c4b034b8d4ce" providerId="ADAL" clId="{4A977E04-BA37-8E49-9A8C-88A8E79BD131}" dt="2023-03-26T14:15:06.010" v="8420" actId="478"/>
          <ac:grpSpMkLst>
            <pc:docMk/>
            <pc:sldMk cId="1284570234" sldId="273"/>
            <ac:grpSpMk id="10" creationId="{43BA3FD6-3E17-A700-CCB3-866B7A5BE401}"/>
          </ac:grpSpMkLst>
        </pc:grpChg>
        <pc:grpChg chg="add del mod">
          <ac:chgData name="#YADAV YASHARTH BACHUBHAI#" userId="0269d86b-7b75-449e-8c0c-c4b034b8d4ce" providerId="ADAL" clId="{4A977E04-BA37-8E49-9A8C-88A8E79BD131}" dt="2023-03-26T14:15:33.281" v="8428" actId="165"/>
          <ac:grpSpMkLst>
            <pc:docMk/>
            <pc:sldMk cId="1284570234" sldId="273"/>
            <ac:grpSpMk id="23" creationId="{5F66286B-DEA0-0CA8-24B0-2C43E1C6CC6B}"/>
          </ac:grpSpMkLst>
        </pc:grpChg>
        <pc:cxnChg chg="mod topLvl">
          <ac:chgData name="#YADAV YASHARTH BACHUBHAI#" userId="0269d86b-7b75-449e-8c0c-c4b034b8d4ce" providerId="ADAL" clId="{4A977E04-BA37-8E49-9A8C-88A8E79BD131}" dt="2023-03-26T14:46:21.489" v="8512" actId="692"/>
          <ac:cxnSpMkLst>
            <pc:docMk/>
            <pc:sldMk cId="1284570234" sldId="273"/>
            <ac:cxnSpMk id="24" creationId="{62AE25B3-FC94-567D-BD16-64455B55B603}"/>
          </ac:cxnSpMkLst>
        </pc:cxnChg>
        <pc:cxnChg chg="mod topLvl">
          <ac:chgData name="#YADAV YASHARTH BACHUBHAI#" userId="0269d86b-7b75-449e-8c0c-c4b034b8d4ce" providerId="ADAL" clId="{4A977E04-BA37-8E49-9A8C-88A8E79BD131}" dt="2023-03-26T14:46:21.489" v="8512" actId="692"/>
          <ac:cxnSpMkLst>
            <pc:docMk/>
            <pc:sldMk cId="1284570234" sldId="273"/>
            <ac:cxnSpMk id="27" creationId="{D95FA4F0-F3B0-9CD4-40C1-F14E6E579D70}"/>
          </ac:cxnSpMkLst>
        </pc:cxnChg>
        <pc:cxnChg chg="add del mod topLvl">
          <ac:chgData name="#YADAV YASHARTH BACHUBHAI#" userId="0269d86b-7b75-449e-8c0c-c4b034b8d4ce" providerId="ADAL" clId="{4A977E04-BA37-8E49-9A8C-88A8E79BD131}" dt="2023-03-26T14:18:55.360" v="8452" actId="478"/>
          <ac:cxnSpMkLst>
            <pc:docMk/>
            <pc:sldMk cId="1284570234" sldId="273"/>
            <ac:cxnSpMk id="28" creationId="{CCCB6C50-539E-E5F5-6FA4-EB2E1D6417C9}"/>
          </ac:cxnSpMkLst>
        </pc:cxnChg>
        <pc:cxnChg chg="add mod">
          <ac:chgData name="#YADAV YASHARTH BACHUBHAI#" userId="0269d86b-7b75-449e-8c0c-c4b034b8d4ce" providerId="ADAL" clId="{4A977E04-BA37-8E49-9A8C-88A8E79BD131}" dt="2023-03-26T14:46:21.489" v="8512" actId="692"/>
          <ac:cxnSpMkLst>
            <pc:docMk/>
            <pc:sldMk cId="1284570234" sldId="273"/>
            <ac:cxnSpMk id="33" creationId="{0CE7C377-9294-9B56-020F-581239CB274C}"/>
          </ac:cxnSpMkLst>
        </pc:cxnChg>
        <pc:cxnChg chg="add mod">
          <ac:chgData name="#YADAV YASHARTH BACHUBHAI#" userId="0269d86b-7b75-449e-8c0c-c4b034b8d4ce" providerId="ADAL" clId="{4A977E04-BA37-8E49-9A8C-88A8E79BD131}" dt="2023-03-26T14:46:21.489" v="8512" actId="692"/>
          <ac:cxnSpMkLst>
            <pc:docMk/>
            <pc:sldMk cId="1284570234" sldId="273"/>
            <ac:cxnSpMk id="34" creationId="{59D1E487-0771-3A6D-3246-A2176692D4AC}"/>
          </ac:cxnSpMkLst>
        </pc:cxnChg>
        <pc:cxnChg chg="add mod">
          <ac:chgData name="#YADAV YASHARTH BACHUBHAI#" userId="0269d86b-7b75-449e-8c0c-c4b034b8d4ce" providerId="ADAL" clId="{4A977E04-BA37-8E49-9A8C-88A8E79BD131}" dt="2023-03-26T14:16:07.082" v="8434" actId="166"/>
          <ac:cxnSpMkLst>
            <pc:docMk/>
            <pc:sldMk cId="1284570234" sldId="273"/>
            <ac:cxnSpMk id="35" creationId="{68A72AC4-BEF0-F3F8-D2A0-DDC7A46BAF88}"/>
          </ac:cxnSpMkLst>
        </pc:cxnChg>
        <pc:cxnChg chg="add mod">
          <ac:chgData name="#YADAV YASHARTH BACHUBHAI#" userId="0269d86b-7b75-449e-8c0c-c4b034b8d4ce" providerId="ADAL" clId="{4A977E04-BA37-8E49-9A8C-88A8E79BD131}" dt="2023-03-26T14:46:45.190" v="8513" actId="692"/>
          <ac:cxnSpMkLst>
            <pc:docMk/>
            <pc:sldMk cId="1284570234" sldId="273"/>
            <ac:cxnSpMk id="41" creationId="{CC6737CB-F09D-605B-013A-B8F2504550DC}"/>
          </ac:cxnSpMkLst>
        </pc:cxnChg>
        <pc:cxnChg chg="add mod">
          <ac:chgData name="#YADAV YASHARTH BACHUBHAI#" userId="0269d86b-7b75-449e-8c0c-c4b034b8d4ce" providerId="ADAL" clId="{4A977E04-BA37-8E49-9A8C-88A8E79BD131}" dt="2023-03-26T14:46:45.190" v="8513" actId="692"/>
          <ac:cxnSpMkLst>
            <pc:docMk/>
            <pc:sldMk cId="1284570234" sldId="273"/>
            <ac:cxnSpMk id="42" creationId="{9DF322A2-DEA0-ABC6-55F7-3D27657670A4}"/>
          </ac:cxnSpMkLst>
        </pc:cxnChg>
        <pc:cxnChg chg="add del mod">
          <ac:chgData name="#YADAV YASHARTH BACHUBHAI#" userId="0269d86b-7b75-449e-8c0c-c4b034b8d4ce" providerId="ADAL" clId="{4A977E04-BA37-8E49-9A8C-88A8E79BD131}" dt="2023-03-26T14:17:22.786" v="8442"/>
          <ac:cxnSpMkLst>
            <pc:docMk/>
            <pc:sldMk cId="1284570234" sldId="273"/>
            <ac:cxnSpMk id="45" creationId="{AD130306-CB6A-B824-9DD1-2AA447B6C907}"/>
          </ac:cxnSpMkLst>
        </pc:cxnChg>
        <pc:cxnChg chg="add del mod">
          <ac:chgData name="#YADAV YASHARTH BACHUBHAI#" userId="0269d86b-7b75-449e-8c0c-c4b034b8d4ce" providerId="ADAL" clId="{4A977E04-BA37-8E49-9A8C-88A8E79BD131}" dt="2023-03-26T14:17:22.786" v="8442"/>
          <ac:cxnSpMkLst>
            <pc:docMk/>
            <pc:sldMk cId="1284570234" sldId="273"/>
            <ac:cxnSpMk id="46" creationId="{1D653B03-1140-5D59-C51C-2A7683E9CC86}"/>
          </ac:cxnSpMkLst>
        </pc:cxnChg>
        <pc:cxnChg chg="add mod">
          <ac:chgData name="#YADAV YASHARTH BACHUBHAI#" userId="0269d86b-7b75-449e-8c0c-c4b034b8d4ce" providerId="ADAL" clId="{4A977E04-BA37-8E49-9A8C-88A8E79BD131}" dt="2023-03-26T14:46:21.489" v="8512" actId="692"/>
          <ac:cxnSpMkLst>
            <pc:docMk/>
            <pc:sldMk cId="1284570234" sldId="273"/>
            <ac:cxnSpMk id="49" creationId="{90E97F80-B729-BB5F-77F5-06BD6079A101}"/>
          </ac:cxnSpMkLst>
        </pc:cxnChg>
        <pc:cxnChg chg="add mod">
          <ac:chgData name="#YADAV YASHARTH BACHUBHAI#" userId="0269d86b-7b75-449e-8c0c-c4b034b8d4ce" providerId="ADAL" clId="{4A977E04-BA37-8E49-9A8C-88A8E79BD131}" dt="2023-03-26T14:46:21.489" v="8512" actId="692"/>
          <ac:cxnSpMkLst>
            <pc:docMk/>
            <pc:sldMk cId="1284570234" sldId="273"/>
            <ac:cxnSpMk id="50" creationId="{7060DD74-9210-6125-CE29-EA488DDA36F9}"/>
          </ac:cxnSpMkLst>
        </pc:cxnChg>
        <pc:cxnChg chg="add mod">
          <ac:chgData name="#YADAV YASHARTH BACHUBHAI#" userId="0269d86b-7b75-449e-8c0c-c4b034b8d4ce" providerId="ADAL" clId="{4A977E04-BA37-8E49-9A8C-88A8E79BD131}" dt="2023-03-26T14:17:36.983" v="8445" actId="167"/>
          <ac:cxnSpMkLst>
            <pc:docMk/>
            <pc:sldMk cId="1284570234" sldId="273"/>
            <ac:cxnSpMk id="51" creationId="{7472D829-8690-42CF-6645-E48290F3CFC9}"/>
          </ac:cxnSpMkLst>
        </pc:cxnChg>
        <pc:cxnChg chg="add mod">
          <ac:chgData name="#YADAV YASHARTH BACHUBHAI#" userId="0269d86b-7b75-449e-8c0c-c4b034b8d4ce" providerId="ADAL" clId="{4A977E04-BA37-8E49-9A8C-88A8E79BD131}" dt="2023-03-26T14:46:45.190" v="8513" actId="692"/>
          <ac:cxnSpMkLst>
            <pc:docMk/>
            <pc:sldMk cId="1284570234" sldId="273"/>
            <ac:cxnSpMk id="55" creationId="{CBAD1518-3E49-6FB8-66DC-BF0CEC4ED4A4}"/>
          </ac:cxnSpMkLst>
        </pc:cxnChg>
        <pc:cxnChg chg="add mod">
          <ac:chgData name="#YADAV YASHARTH BACHUBHAI#" userId="0269d86b-7b75-449e-8c0c-c4b034b8d4ce" providerId="ADAL" clId="{4A977E04-BA37-8E49-9A8C-88A8E79BD131}" dt="2023-03-26T14:46:45.190" v="8513" actId="692"/>
          <ac:cxnSpMkLst>
            <pc:docMk/>
            <pc:sldMk cId="1284570234" sldId="273"/>
            <ac:cxnSpMk id="56" creationId="{63712D04-5225-36C8-0092-DB2DF6E738B3}"/>
          </ac:cxnSpMkLst>
        </pc:cxnChg>
        <pc:cxnChg chg="add mod">
          <ac:chgData name="#YADAV YASHARTH BACHUBHAI#" userId="0269d86b-7b75-449e-8c0c-c4b034b8d4ce" providerId="ADAL" clId="{4A977E04-BA37-8E49-9A8C-88A8E79BD131}" dt="2023-03-26T14:46:45.190" v="8513" actId="692"/>
          <ac:cxnSpMkLst>
            <pc:docMk/>
            <pc:sldMk cId="1284570234" sldId="273"/>
            <ac:cxnSpMk id="57" creationId="{DA294FA5-B981-C0AA-81E2-087237048748}"/>
          </ac:cxnSpMkLst>
        </pc:cxnChg>
        <pc:cxnChg chg="add del mod">
          <ac:chgData name="#YADAV YASHARTH BACHUBHAI#" userId="0269d86b-7b75-449e-8c0c-c4b034b8d4ce" providerId="ADAL" clId="{4A977E04-BA37-8E49-9A8C-88A8E79BD131}" dt="2023-03-26T14:41:54.956" v="8491" actId="478"/>
          <ac:cxnSpMkLst>
            <pc:docMk/>
            <pc:sldMk cId="1284570234" sldId="273"/>
            <ac:cxnSpMk id="61" creationId="{1937B684-22D3-F700-0455-929AB394762B}"/>
          </ac:cxnSpMkLst>
        </pc:cxnChg>
        <pc:cxnChg chg="add del mod">
          <ac:chgData name="#YADAV YASHARTH BACHUBHAI#" userId="0269d86b-7b75-449e-8c0c-c4b034b8d4ce" providerId="ADAL" clId="{4A977E04-BA37-8E49-9A8C-88A8E79BD131}" dt="2023-03-26T14:41:57.947" v="8493" actId="478"/>
          <ac:cxnSpMkLst>
            <pc:docMk/>
            <pc:sldMk cId="1284570234" sldId="273"/>
            <ac:cxnSpMk id="62" creationId="{661BD60C-802C-9F71-2BA3-A51535DB51C9}"/>
          </ac:cxnSpMkLst>
        </pc:cxnChg>
        <pc:cxnChg chg="add mod">
          <ac:chgData name="#YADAV YASHARTH BACHUBHAI#" userId="0269d86b-7b75-449e-8c0c-c4b034b8d4ce" providerId="ADAL" clId="{4A977E04-BA37-8E49-9A8C-88A8E79BD131}" dt="2023-03-26T14:46:45.190" v="8513" actId="692"/>
          <ac:cxnSpMkLst>
            <pc:docMk/>
            <pc:sldMk cId="1284570234" sldId="273"/>
            <ac:cxnSpMk id="64" creationId="{B07E2695-7DF5-1B55-63F2-E36DFE9C0907}"/>
          </ac:cxnSpMkLst>
        </pc:cxnChg>
      </pc:sldChg>
      <pc:sldChg chg="addSp delSp modSp add mod">
        <pc:chgData name="#YADAV YASHARTH BACHUBHAI#" userId="0269d86b-7b75-449e-8c0c-c4b034b8d4ce" providerId="ADAL" clId="{4A977E04-BA37-8E49-9A8C-88A8E79BD131}" dt="2023-03-27T08:55:04.568" v="13027" actId="20577"/>
        <pc:sldMkLst>
          <pc:docMk/>
          <pc:sldMk cId="3939708977" sldId="274"/>
        </pc:sldMkLst>
        <pc:spChg chg="mod">
          <ac:chgData name="#YADAV YASHARTH BACHUBHAI#" userId="0269d86b-7b75-449e-8c0c-c4b034b8d4ce" providerId="ADAL" clId="{4A977E04-BA37-8E49-9A8C-88A8E79BD131}" dt="2023-03-26T23:29:10.797" v="12945" actId="1076"/>
          <ac:spMkLst>
            <pc:docMk/>
            <pc:sldMk cId="3939708977" sldId="274"/>
            <ac:spMk id="3" creationId="{E580AE29-1CCA-8311-FF1F-61FE1E6ABF62}"/>
          </ac:spMkLst>
        </pc:spChg>
        <pc:spChg chg="mod">
          <ac:chgData name="#YADAV YASHARTH BACHUBHAI#" userId="0269d86b-7b75-449e-8c0c-c4b034b8d4ce" providerId="ADAL" clId="{4A977E04-BA37-8E49-9A8C-88A8E79BD131}" dt="2023-03-26T14:57:19.713" v="8786"/>
          <ac:spMkLst>
            <pc:docMk/>
            <pc:sldMk cId="3939708977" sldId="274"/>
            <ac:spMk id="8" creationId="{29BDA009-8003-BD12-5DED-36D6CB3800E4}"/>
          </ac:spMkLst>
        </pc:spChg>
        <pc:spChg chg="mod">
          <ac:chgData name="#YADAV YASHARTH BACHUBHAI#" userId="0269d86b-7b75-449e-8c0c-c4b034b8d4ce" providerId="ADAL" clId="{4A977E04-BA37-8E49-9A8C-88A8E79BD131}" dt="2023-03-26T14:57:19.713" v="8786"/>
          <ac:spMkLst>
            <pc:docMk/>
            <pc:sldMk cId="3939708977" sldId="274"/>
            <ac:spMk id="9" creationId="{B29CF92D-CA7E-4183-3F3A-242414E0BCFF}"/>
          </ac:spMkLst>
        </pc:spChg>
        <pc:spChg chg="mod">
          <ac:chgData name="#YADAV YASHARTH BACHUBHAI#" userId="0269d86b-7b75-449e-8c0c-c4b034b8d4ce" providerId="ADAL" clId="{4A977E04-BA37-8E49-9A8C-88A8E79BD131}" dt="2023-03-26T14:57:19.713" v="8786"/>
          <ac:spMkLst>
            <pc:docMk/>
            <pc:sldMk cId="3939708977" sldId="274"/>
            <ac:spMk id="10" creationId="{549BD661-4BBC-D9C4-9A2E-3FA39D2052F3}"/>
          </ac:spMkLst>
        </pc:spChg>
        <pc:spChg chg="mod">
          <ac:chgData name="#YADAV YASHARTH BACHUBHAI#" userId="0269d86b-7b75-449e-8c0c-c4b034b8d4ce" providerId="ADAL" clId="{4A977E04-BA37-8E49-9A8C-88A8E79BD131}" dt="2023-03-26T14:57:19.713" v="8786"/>
          <ac:spMkLst>
            <pc:docMk/>
            <pc:sldMk cId="3939708977" sldId="274"/>
            <ac:spMk id="14" creationId="{8551CAE8-7F69-63B9-E952-B3DD8F028EF1}"/>
          </ac:spMkLst>
        </pc:spChg>
        <pc:spChg chg="mod">
          <ac:chgData name="#YADAV YASHARTH BACHUBHAI#" userId="0269d86b-7b75-449e-8c0c-c4b034b8d4ce" providerId="ADAL" clId="{4A977E04-BA37-8E49-9A8C-88A8E79BD131}" dt="2023-03-26T14:57:19.713" v="8786"/>
          <ac:spMkLst>
            <pc:docMk/>
            <pc:sldMk cId="3939708977" sldId="274"/>
            <ac:spMk id="15" creationId="{960F68C6-7FD8-0D67-2B3C-5A3D502EDE7F}"/>
          </ac:spMkLst>
        </pc:spChg>
        <pc:spChg chg="mod">
          <ac:chgData name="#YADAV YASHARTH BACHUBHAI#" userId="0269d86b-7b75-449e-8c0c-c4b034b8d4ce" providerId="ADAL" clId="{4A977E04-BA37-8E49-9A8C-88A8E79BD131}" dt="2023-03-26T14:57:19.713" v="8786"/>
          <ac:spMkLst>
            <pc:docMk/>
            <pc:sldMk cId="3939708977" sldId="274"/>
            <ac:spMk id="16" creationId="{90F8AE5E-7AE9-10C7-7914-239B2EDB5D95}"/>
          </ac:spMkLst>
        </pc:spChg>
        <pc:spChg chg="add del mod">
          <ac:chgData name="#YADAV YASHARTH BACHUBHAI#" userId="0269d86b-7b75-449e-8c0c-c4b034b8d4ce" providerId="ADAL" clId="{4A977E04-BA37-8E49-9A8C-88A8E79BD131}" dt="2023-03-26T15:40:14.829" v="9470" actId="478"/>
          <ac:spMkLst>
            <pc:docMk/>
            <pc:sldMk cId="3939708977" sldId="274"/>
            <ac:spMk id="17" creationId="{CFFDD291-3394-B530-E777-14F2DE2CE0D1}"/>
          </ac:spMkLst>
        </pc:spChg>
        <pc:spChg chg="add mod">
          <ac:chgData name="#YADAV YASHARTH BACHUBHAI#" userId="0269d86b-7b75-449e-8c0c-c4b034b8d4ce" providerId="ADAL" clId="{4A977E04-BA37-8E49-9A8C-88A8E79BD131}" dt="2023-03-27T08:55:04.568" v="13027" actId="20577"/>
          <ac:spMkLst>
            <pc:docMk/>
            <pc:sldMk cId="3939708977" sldId="274"/>
            <ac:spMk id="17" creationId="{E62FE47C-CDC3-1DEC-EAFE-8F48B6D7129F}"/>
          </ac:spMkLst>
        </pc:spChg>
        <pc:spChg chg="add del mod">
          <ac:chgData name="#YADAV YASHARTH BACHUBHAI#" userId="0269d86b-7b75-449e-8c0c-c4b034b8d4ce" providerId="ADAL" clId="{4A977E04-BA37-8E49-9A8C-88A8E79BD131}" dt="2023-03-26T23:27:47.746" v="12928"/>
          <ac:spMkLst>
            <pc:docMk/>
            <pc:sldMk cId="3939708977" sldId="274"/>
            <ac:spMk id="18" creationId="{D238B6DF-1D8D-C92B-B219-FD6BDBDE67A0}"/>
          </ac:spMkLst>
        </pc:spChg>
        <pc:spChg chg="del">
          <ac:chgData name="#YADAV YASHARTH BACHUBHAI#" userId="0269d86b-7b75-449e-8c0c-c4b034b8d4ce" providerId="ADAL" clId="{4A977E04-BA37-8E49-9A8C-88A8E79BD131}" dt="2023-03-26T14:57:17.655" v="8785" actId="478"/>
          <ac:spMkLst>
            <pc:docMk/>
            <pc:sldMk cId="3939708977" sldId="274"/>
            <ac:spMk id="20" creationId="{91696A92-DA54-7FD0-4D47-42C077DA9A84}"/>
          </ac:spMkLst>
        </pc:spChg>
        <pc:spChg chg="del">
          <ac:chgData name="#YADAV YASHARTH BACHUBHAI#" userId="0269d86b-7b75-449e-8c0c-c4b034b8d4ce" providerId="ADAL" clId="{4A977E04-BA37-8E49-9A8C-88A8E79BD131}" dt="2023-03-26T14:57:13.784" v="8784" actId="478"/>
          <ac:spMkLst>
            <pc:docMk/>
            <pc:sldMk cId="3939708977" sldId="274"/>
            <ac:spMk id="21" creationId="{B4E30F0F-8DCD-CEAC-1E72-07DA4E09E5AD}"/>
          </ac:spMkLst>
        </pc:spChg>
        <pc:spChg chg="del">
          <ac:chgData name="#YADAV YASHARTH BACHUBHAI#" userId="0269d86b-7b75-449e-8c0c-c4b034b8d4ce" providerId="ADAL" clId="{4A977E04-BA37-8E49-9A8C-88A8E79BD131}" dt="2023-03-26T14:57:13.784" v="8784" actId="478"/>
          <ac:spMkLst>
            <pc:docMk/>
            <pc:sldMk cId="3939708977" sldId="274"/>
            <ac:spMk id="22" creationId="{A793C8E5-41F7-C609-90EA-7B582D19759E}"/>
          </ac:spMkLst>
        </pc:spChg>
        <pc:spChg chg="mod topLvl">
          <ac:chgData name="#YADAV YASHARTH BACHUBHAI#" userId="0269d86b-7b75-449e-8c0c-c4b034b8d4ce" providerId="ADAL" clId="{4A977E04-BA37-8E49-9A8C-88A8E79BD131}" dt="2023-03-26T23:34:21.645" v="12991" actId="1076"/>
          <ac:spMkLst>
            <pc:docMk/>
            <pc:sldMk cId="3939708977" sldId="274"/>
            <ac:spMk id="23" creationId="{717BFE8A-D027-2B3D-3F91-E2B1F4086C94}"/>
          </ac:spMkLst>
        </pc:spChg>
        <pc:spChg chg="mod topLvl">
          <ac:chgData name="#YADAV YASHARTH BACHUBHAI#" userId="0269d86b-7b75-449e-8c0c-c4b034b8d4ce" providerId="ADAL" clId="{4A977E04-BA37-8E49-9A8C-88A8E79BD131}" dt="2023-03-26T23:34:34.945" v="12993" actId="1076"/>
          <ac:spMkLst>
            <pc:docMk/>
            <pc:sldMk cId="3939708977" sldId="274"/>
            <ac:spMk id="24" creationId="{1BDFF4E5-0E15-D3A0-CD74-8F307F671DEB}"/>
          </ac:spMkLst>
        </pc:spChg>
        <pc:spChg chg="mod topLvl">
          <ac:chgData name="#YADAV YASHARTH BACHUBHAI#" userId="0269d86b-7b75-449e-8c0c-c4b034b8d4ce" providerId="ADAL" clId="{4A977E04-BA37-8E49-9A8C-88A8E79BD131}" dt="2023-03-26T23:34:28.328" v="12992" actId="1076"/>
          <ac:spMkLst>
            <pc:docMk/>
            <pc:sldMk cId="3939708977" sldId="274"/>
            <ac:spMk id="25" creationId="{8E8C43B0-FD3A-7CD3-EAF4-DFE8E37826ED}"/>
          </ac:spMkLst>
        </pc:spChg>
        <pc:spChg chg="del mod topLvl">
          <ac:chgData name="#YADAV YASHARTH BACHUBHAI#" userId="0269d86b-7b75-449e-8c0c-c4b034b8d4ce" providerId="ADAL" clId="{4A977E04-BA37-8E49-9A8C-88A8E79BD131}" dt="2023-03-26T23:34:38.287" v="12994" actId="478"/>
          <ac:spMkLst>
            <pc:docMk/>
            <pc:sldMk cId="3939708977" sldId="274"/>
            <ac:spMk id="29" creationId="{FE2B8713-42A9-9612-2D3F-5B0AB4665B72}"/>
          </ac:spMkLst>
        </pc:spChg>
        <pc:spChg chg="del mod topLvl">
          <ac:chgData name="#YADAV YASHARTH BACHUBHAI#" userId="0269d86b-7b75-449e-8c0c-c4b034b8d4ce" providerId="ADAL" clId="{4A977E04-BA37-8E49-9A8C-88A8E79BD131}" dt="2023-03-26T23:34:38.287" v="12994" actId="478"/>
          <ac:spMkLst>
            <pc:docMk/>
            <pc:sldMk cId="3939708977" sldId="274"/>
            <ac:spMk id="30" creationId="{B44F9B83-3B37-D72F-FB5F-6E3630628C77}"/>
          </ac:spMkLst>
        </pc:spChg>
        <pc:spChg chg="del mod topLvl">
          <ac:chgData name="#YADAV YASHARTH BACHUBHAI#" userId="0269d86b-7b75-449e-8c0c-c4b034b8d4ce" providerId="ADAL" clId="{4A977E04-BA37-8E49-9A8C-88A8E79BD131}" dt="2023-03-26T23:34:38.287" v="12994" actId="478"/>
          <ac:spMkLst>
            <pc:docMk/>
            <pc:sldMk cId="3939708977" sldId="274"/>
            <ac:spMk id="31" creationId="{1A2A6E97-2895-D758-0556-971BAD035E0A}"/>
          </ac:spMkLst>
        </pc:spChg>
        <pc:spChg chg="del">
          <ac:chgData name="#YADAV YASHARTH BACHUBHAI#" userId="0269d86b-7b75-449e-8c0c-c4b034b8d4ce" providerId="ADAL" clId="{4A977E04-BA37-8E49-9A8C-88A8E79BD131}" dt="2023-03-26T14:57:10.168" v="8783" actId="478"/>
          <ac:spMkLst>
            <pc:docMk/>
            <pc:sldMk cId="3939708977" sldId="274"/>
            <ac:spMk id="32" creationId="{8B129F98-1122-967C-4F31-2A10A6A0A8A5}"/>
          </ac:spMkLst>
        </pc:spChg>
        <pc:spChg chg="add del mod">
          <ac:chgData name="#YADAV YASHARTH BACHUBHAI#" userId="0269d86b-7b75-449e-8c0c-c4b034b8d4ce" providerId="ADAL" clId="{4A977E04-BA37-8E49-9A8C-88A8E79BD131}" dt="2023-03-26T23:27:59.997" v="12931" actId="478"/>
          <ac:spMkLst>
            <pc:docMk/>
            <pc:sldMk cId="3939708977" sldId="274"/>
            <ac:spMk id="35" creationId="{C7F9C33B-A28C-DB8E-D4A4-EBBFB475A1DA}"/>
          </ac:spMkLst>
        </pc:spChg>
        <pc:spChg chg="add del mod">
          <ac:chgData name="#YADAV YASHARTH BACHUBHAI#" userId="0269d86b-7b75-449e-8c0c-c4b034b8d4ce" providerId="ADAL" clId="{4A977E04-BA37-8E49-9A8C-88A8E79BD131}" dt="2023-03-26T23:28:02.799" v="12933" actId="478"/>
          <ac:spMkLst>
            <pc:docMk/>
            <pc:sldMk cId="3939708977" sldId="274"/>
            <ac:spMk id="36" creationId="{BB3F1A63-CA21-B495-3A22-3F66C61B211B}"/>
          </ac:spMkLst>
        </pc:spChg>
        <pc:spChg chg="add del mod">
          <ac:chgData name="#YADAV YASHARTH BACHUBHAI#" userId="0269d86b-7b75-449e-8c0c-c4b034b8d4ce" providerId="ADAL" clId="{4A977E04-BA37-8E49-9A8C-88A8E79BD131}" dt="2023-03-26T23:28:01.219" v="12932" actId="478"/>
          <ac:spMkLst>
            <pc:docMk/>
            <pc:sldMk cId="3939708977" sldId="274"/>
            <ac:spMk id="37" creationId="{01D2E657-01C7-E323-BA05-4B93846284F7}"/>
          </ac:spMkLst>
        </pc:spChg>
        <pc:spChg chg="add mod">
          <ac:chgData name="#YADAV YASHARTH BACHUBHAI#" userId="0269d86b-7b75-449e-8c0c-c4b034b8d4ce" providerId="ADAL" clId="{4A977E04-BA37-8E49-9A8C-88A8E79BD131}" dt="2023-03-26T23:33:45.175" v="12982" actId="1076"/>
          <ac:spMkLst>
            <pc:docMk/>
            <pc:sldMk cId="3939708977" sldId="274"/>
            <ac:spMk id="47" creationId="{6F0E576B-0043-C043-5947-6A4DE80FAAC9}"/>
          </ac:spMkLst>
        </pc:spChg>
        <pc:spChg chg="add mod">
          <ac:chgData name="#YADAV YASHARTH BACHUBHAI#" userId="0269d86b-7b75-449e-8c0c-c4b034b8d4ce" providerId="ADAL" clId="{4A977E04-BA37-8E49-9A8C-88A8E79BD131}" dt="2023-03-26T23:33:50.747" v="12984" actId="1076"/>
          <ac:spMkLst>
            <pc:docMk/>
            <pc:sldMk cId="3939708977" sldId="274"/>
            <ac:spMk id="48" creationId="{88CD5E7F-09E5-F566-CE21-A313231F8E3C}"/>
          </ac:spMkLst>
        </pc:spChg>
        <pc:spChg chg="add mod">
          <ac:chgData name="#YADAV YASHARTH BACHUBHAI#" userId="0269d86b-7b75-449e-8c0c-c4b034b8d4ce" providerId="ADAL" clId="{4A977E04-BA37-8E49-9A8C-88A8E79BD131}" dt="2023-03-26T23:33:57.609" v="12986" actId="1076"/>
          <ac:spMkLst>
            <pc:docMk/>
            <pc:sldMk cId="3939708977" sldId="274"/>
            <ac:spMk id="49" creationId="{1C0391D0-D709-11C5-B055-AD5702D5311D}"/>
          </ac:spMkLst>
        </pc:spChg>
        <pc:spChg chg="add mod">
          <ac:chgData name="#YADAV YASHARTH BACHUBHAI#" userId="0269d86b-7b75-449e-8c0c-c4b034b8d4ce" providerId="ADAL" clId="{4A977E04-BA37-8E49-9A8C-88A8E79BD131}" dt="2023-03-26T23:34:04.112" v="12988" actId="1076"/>
          <ac:spMkLst>
            <pc:docMk/>
            <pc:sldMk cId="3939708977" sldId="274"/>
            <ac:spMk id="50" creationId="{E1315445-F30D-A48E-7B2A-F297506F8755}"/>
          </ac:spMkLst>
        </pc:spChg>
        <pc:spChg chg="add mod">
          <ac:chgData name="#YADAV YASHARTH BACHUBHAI#" userId="0269d86b-7b75-449e-8c0c-c4b034b8d4ce" providerId="ADAL" clId="{4A977E04-BA37-8E49-9A8C-88A8E79BD131}" dt="2023-03-26T23:34:11.047" v="12990" actId="1076"/>
          <ac:spMkLst>
            <pc:docMk/>
            <pc:sldMk cId="3939708977" sldId="274"/>
            <ac:spMk id="51" creationId="{81B003D5-197E-31C2-1887-3BD53167AB32}"/>
          </ac:spMkLst>
        </pc:spChg>
        <pc:grpChg chg="add mod">
          <ac:chgData name="#YADAV YASHARTH BACHUBHAI#" userId="0269d86b-7b75-449e-8c0c-c4b034b8d4ce" providerId="ADAL" clId="{4A977E04-BA37-8E49-9A8C-88A8E79BD131}" dt="2023-03-26T23:34:55.442" v="12997" actId="1076"/>
          <ac:grpSpMkLst>
            <pc:docMk/>
            <pc:sldMk cId="3939708977" sldId="274"/>
            <ac:grpSpMk id="4" creationId="{6F5E4755-9660-AEB9-FA57-69E8805719AE}"/>
          </ac:grpSpMkLst>
        </pc:grpChg>
        <pc:grpChg chg="add del mod">
          <ac:chgData name="#YADAV YASHARTH BACHUBHAI#" userId="0269d86b-7b75-449e-8c0c-c4b034b8d4ce" providerId="ADAL" clId="{4A977E04-BA37-8E49-9A8C-88A8E79BD131}" dt="2023-03-26T23:27:45.145" v="12926" actId="165"/>
          <ac:grpSpMkLst>
            <pc:docMk/>
            <pc:sldMk cId="3939708977" sldId="274"/>
            <ac:grpSpMk id="19" creationId="{918E090A-3C20-9EB5-5070-4BD2E65ACEA1}"/>
          </ac:grpSpMkLst>
        </pc:grpChg>
        <pc:grpChg chg="del">
          <ac:chgData name="#YADAV YASHARTH BACHUBHAI#" userId="0269d86b-7b75-449e-8c0c-c4b034b8d4ce" providerId="ADAL" clId="{4A977E04-BA37-8E49-9A8C-88A8E79BD131}" dt="2023-03-26T14:57:13.784" v="8784" actId="478"/>
          <ac:grpSpMkLst>
            <pc:docMk/>
            <pc:sldMk cId="3939708977" sldId="274"/>
            <ac:grpSpMk id="23" creationId="{9B1F0F80-A3E0-11B1-7A39-C9917230764D}"/>
          </ac:grpSpMkLst>
        </pc:grpChg>
        <pc:grpChg chg="add mod">
          <ac:chgData name="#YADAV YASHARTH BACHUBHAI#" userId="0269d86b-7b75-449e-8c0c-c4b034b8d4ce" providerId="ADAL" clId="{4A977E04-BA37-8E49-9A8C-88A8E79BD131}" dt="2023-03-26T23:35:11.295" v="12999" actId="1076"/>
          <ac:grpSpMkLst>
            <pc:docMk/>
            <pc:sldMk cId="3939708977" sldId="274"/>
            <ac:grpSpMk id="52" creationId="{4D7A3CB6-0B43-5B9E-2CA0-B46196772957}"/>
          </ac:grpSpMkLst>
        </pc:grpChg>
        <pc:cxnChg chg="mod">
          <ac:chgData name="#YADAV YASHARTH BACHUBHAI#" userId="0269d86b-7b75-449e-8c0c-c4b034b8d4ce" providerId="ADAL" clId="{4A977E04-BA37-8E49-9A8C-88A8E79BD131}" dt="2023-03-26T14:57:19.713" v="8786"/>
          <ac:cxnSpMkLst>
            <pc:docMk/>
            <pc:sldMk cId="3939708977" sldId="274"/>
            <ac:cxnSpMk id="5" creationId="{13FCE57C-3AC4-C65F-09EB-0A9A6FA51926}"/>
          </ac:cxnSpMkLst>
        </pc:cxnChg>
        <pc:cxnChg chg="mod">
          <ac:chgData name="#YADAV YASHARTH BACHUBHAI#" userId="0269d86b-7b75-449e-8c0c-c4b034b8d4ce" providerId="ADAL" clId="{4A977E04-BA37-8E49-9A8C-88A8E79BD131}" dt="2023-03-26T14:57:19.713" v="8786"/>
          <ac:cxnSpMkLst>
            <pc:docMk/>
            <pc:sldMk cId="3939708977" sldId="274"/>
            <ac:cxnSpMk id="6" creationId="{19575CF9-C769-D91C-C4A5-C5CDF701336D}"/>
          </ac:cxnSpMkLst>
        </pc:cxnChg>
        <pc:cxnChg chg="mod">
          <ac:chgData name="#YADAV YASHARTH BACHUBHAI#" userId="0269d86b-7b75-449e-8c0c-c4b034b8d4ce" providerId="ADAL" clId="{4A977E04-BA37-8E49-9A8C-88A8E79BD131}" dt="2023-03-26T14:57:19.713" v="8786"/>
          <ac:cxnSpMkLst>
            <pc:docMk/>
            <pc:sldMk cId="3939708977" sldId="274"/>
            <ac:cxnSpMk id="7" creationId="{6A995265-8D00-25C7-EB03-5105B4499236}"/>
          </ac:cxnSpMkLst>
        </pc:cxnChg>
        <pc:cxnChg chg="mod">
          <ac:chgData name="#YADAV YASHARTH BACHUBHAI#" userId="0269d86b-7b75-449e-8c0c-c4b034b8d4ce" providerId="ADAL" clId="{4A977E04-BA37-8E49-9A8C-88A8E79BD131}" dt="2023-03-26T14:57:19.713" v="8786"/>
          <ac:cxnSpMkLst>
            <pc:docMk/>
            <pc:sldMk cId="3939708977" sldId="274"/>
            <ac:cxnSpMk id="11" creationId="{6D801E6A-033E-EB14-2D7A-B8CC6C55EED6}"/>
          </ac:cxnSpMkLst>
        </pc:cxnChg>
        <pc:cxnChg chg="mod">
          <ac:chgData name="#YADAV YASHARTH BACHUBHAI#" userId="0269d86b-7b75-449e-8c0c-c4b034b8d4ce" providerId="ADAL" clId="{4A977E04-BA37-8E49-9A8C-88A8E79BD131}" dt="2023-03-26T14:57:19.713" v="8786"/>
          <ac:cxnSpMkLst>
            <pc:docMk/>
            <pc:sldMk cId="3939708977" sldId="274"/>
            <ac:cxnSpMk id="12" creationId="{6CC49B01-3E40-FA84-258A-B222C41C5487}"/>
          </ac:cxnSpMkLst>
        </pc:cxnChg>
        <pc:cxnChg chg="mod">
          <ac:chgData name="#YADAV YASHARTH BACHUBHAI#" userId="0269d86b-7b75-449e-8c0c-c4b034b8d4ce" providerId="ADAL" clId="{4A977E04-BA37-8E49-9A8C-88A8E79BD131}" dt="2023-03-26T14:57:19.713" v="8786"/>
          <ac:cxnSpMkLst>
            <pc:docMk/>
            <pc:sldMk cId="3939708977" sldId="274"/>
            <ac:cxnSpMk id="13" creationId="{EFCAC8F5-043D-D9AC-DDDB-A8FEBAFF451F}"/>
          </ac:cxnSpMkLst>
        </pc:cxnChg>
        <pc:cxnChg chg="mod topLvl">
          <ac:chgData name="#YADAV YASHARTH BACHUBHAI#" userId="0269d86b-7b75-449e-8c0c-c4b034b8d4ce" providerId="ADAL" clId="{4A977E04-BA37-8E49-9A8C-88A8E79BD131}" dt="2023-03-26T23:34:21.645" v="12991" actId="1076"/>
          <ac:cxnSpMkLst>
            <pc:docMk/>
            <pc:sldMk cId="3939708977" sldId="274"/>
            <ac:cxnSpMk id="20" creationId="{0A988BB7-483A-7C19-34F5-5030313DC11A}"/>
          </ac:cxnSpMkLst>
        </pc:cxnChg>
        <pc:cxnChg chg="mod topLvl">
          <ac:chgData name="#YADAV YASHARTH BACHUBHAI#" userId="0269d86b-7b75-449e-8c0c-c4b034b8d4ce" providerId="ADAL" clId="{4A977E04-BA37-8E49-9A8C-88A8E79BD131}" dt="2023-03-26T23:34:34.945" v="12993" actId="1076"/>
          <ac:cxnSpMkLst>
            <pc:docMk/>
            <pc:sldMk cId="3939708977" sldId="274"/>
            <ac:cxnSpMk id="21" creationId="{44C68DC2-C57F-7C72-42CE-89F7D09B1DD1}"/>
          </ac:cxnSpMkLst>
        </pc:cxnChg>
        <pc:cxnChg chg="mod topLvl">
          <ac:chgData name="#YADAV YASHARTH BACHUBHAI#" userId="0269d86b-7b75-449e-8c0c-c4b034b8d4ce" providerId="ADAL" clId="{4A977E04-BA37-8E49-9A8C-88A8E79BD131}" dt="2023-03-26T23:34:28.328" v="12992" actId="1076"/>
          <ac:cxnSpMkLst>
            <pc:docMk/>
            <pc:sldMk cId="3939708977" sldId="274"/>
            <ac:cxnSpMk id="22" creationId="{5516D528-3B0D-AD6D-2BCD-993E128573F1}"/>
          </ac:cxnSpMkLst>
        </pc:cxnChg>
        <pc:cxnChg chg="del mod topLvl">
          <ac:chgData name="#YADAV YASHARTH BACHUBHAI#" userId="0269d86b-7b75-449e-8c0c-c4b034b8d4ce" providerId="ADAL" clId="{4A977E04-BA37-8E49-9A8C-88A8E79BD131}" dt="2023-03-26T23:34:38.287" v="12994" actId="478"/>
          <ac:cxnSpMkLst>
            <pc:docMk/>
            <pc:sldMk cId="3939708977" sldId="274"/>
            <ac:cxnSpMk id="26" creationId="{CFFA92DC-4E1A-8369-7E30-3587ED57B05C}"/>
          </ac:cxnSpMkLst>
        </pc:cxnChg>
        <pc:cxnChg chg="del mod topLvl">
          <ac:chgData name="#YADAV YASHARTH BACHUBHAI#" userId="0269d86b-7b75-449e-8c0c-c4b034b8d4ce" providerId="ADAL" clId="{4A977E04-BA37-8E49-9A8C-88A8E79BD131}" dt="2023-03-26T23:34:38.287" v="12994" actId="478"/>
          <ac:cxnSpMkLst>
            <pc:docMk/>
            <pc:sldMk cId="3939708977" sldId="274"/>
            <ac:cxnSpMk id="27" creationId="{F67D3FD0-49D4-2A97-4C93-66EC6849B472}"/>
          </ac:cxnSpMkLst>
        </pc:cxnChg>
        <pc:cxnChg chg="del mod topLvl">
          <ac:chgData name="#YADAV YASHARTH BACHUBHAI#" userId="0269d86b-7b75-449e-8c0c-c4b034b8d4ce" providerId="ADAL" clId="{4A977E04-BA37-8E49-9A8C-88A8E79BD131}" dt="2023-03-26T23:34:38.287" v="12994" actId="478"/>
          <ac:cxnSpMkLst>
            <pc:docMk/>
            <pc:sldMk cId="3939708977" sldId="274"/>
            <ac:cxnSpMk id="28" creationId="{96976DC1-C32E-AE15-2EE8-C26FCB1951F1}"/>
          </ac:cxnSpMkLst>
        </pc:cxnChg>
        <pc:cxnChg chg="add mod">
          <ac:chgData name="#YADAV YASHARTH BACHUBHAI#" userId="0269d86b-7b75-449e-8c0c-c4b034b8d4ce" providerId="ADAL" clId="{4A977E04-BA37-8E49-9A8C-88A8E79BD131}" dt="2023-03-26T23:29:27.096" v="12947" actId="1076"/>
          <ac:cxnSpMkLst>
            <pc:docMk/>
            <pc:sldMk cId="3939708977" sldId="274"/>
            <ac:cxnSpMk id="32" creationId="{39362966-4F5B-87B7-F4E8-477654A1CE7A}"/>
          </ac:cxnSpMkLst>
        </pc:cxnChg>
        <pc:cxnChg chg="add del mod">
          <ac:chgData name="#YADAV YASHARTH BACHUBHAI#" userId="0269d86b-7b75-449e-8c0c-c4b034b8d4ce" providerId="ADAL" clId="{4A977E04-BA37-8E49-9A8C-88A8E79BD131}" dt="2023-03-26T23:31:41.550" v="12960" actId="478"/>
          <ac:cxnSpMkLst>
            <pc:docMk/>
            <pc:sldMk cId="3939708977" sldId="274"/>
            <ac:cxnSpMk id="33" creationId="{7B9C256F-C1AC-7ADF-CE6A-364023ABB609}"/>
          </ac:cxnSpMkLst>
        </pc:cxnChg>
        <pc:cxnChg chg="add del mod">
          <ac:chgData name="#YADAV YASHARTH BACHUBHAI#" userId="0269d86b-7b75-449e-8c0c-c4b034b8d4ce" providerId="ADAL" clId="{4A977E04-BA37-8E49-9A8C-88A8E79BD131}" dt="2023-03-26T23:30:59.961" v="12954" actId="478"/>
          <ac:cxnSpMkLst>
            <pc:docMk/>
            <pc:sldMk cId="3939708977" sldId="274"/>
            <ac:cxnSpMk id="34" creationId="{15CF5160-0872-7A69-B34E-9EC8F0A1FFD0}"/>
          </ac:cxnSpMkLst>
        </pc:cxnChg>
        <pc:cxnChg chg="add del mod">
          <ac:chgData name="#YADAV YASHARTH BACHUBHAI#" userId="0269d86b-7b75-449e-8c0c-c4b034b8d4ce" providerId="ADAL" clId="{4A977E04-BA37-8E49-9A8C-88A8E79BD131}" dt="2023-03-26T23:31:44.283" v="12962" actId="478"/>
          <ac:cxnSpMkLst>
            <pc:docMk/>
            <pc:sldMk cId="3939708977" sldId="274"/>
            <ac:cxnSpMk id="38" creationId="{58E01908-F65F-9DC4-BECF-0802BB098E35}"/>
          </ac:cxnSpMkLst>
        </pc:cxnChg>
        <pc:cxnChg chg="add del mod">
          <ac:chgData name="#YADAV YASHARTH BACHUBHAI#" userId="0269d86b-7b75-449e-8c0c-c4b034b8d4ce" providerId="ADAL" clId="{4A977E04-BA37-8E49-9A8C-88A8E79BD131}" dt="2023-03-26T23:28:58.531" v="12941" actId="478"/>
          <ac:cxnSpMkLst>
            <pc:docMk/>
            <pc:sldMk cId="3939708977" sldId="274"/>
            <ac:cxnSpMk id="39" creationId="{842B9E5F-6939-BFF5-F02B-51F7E6C8EE2E}"/>
          </ac:cxnSpMkLst>
        </pc:cxnChg>
        <pc:cxnChg chg="add del mod">
          <ac:chgData name="#YADAV YASHARTH BACHUBHAI#" userId="0269d86b-7b75-449e-8c0c-c4b034b8d4ce" providerId="ADAL" clId="{4A977E04-BA37-8E49-9A8C-88A8E79BD131}" dt="2023-03-26T23:31:42.798" v="12961" actId="478"/>
          <ac:cxnSpMkLst>
            <pc:docMk/>
            <pc:sldMk cId="3939708977" sldId="274"/>
            <ac:cxnSpMk id="40" creationId="{7950C852-C082-E3AD-2ED3-52BC8033330E}"/>
          </ac:cxnSpMkLst>
        </pc:cxnChg>
        <pc:cxnChg chg="add mod">
          <ac:chgData name="#YADAV YASHARTH BACHUBHAI#" userId="0269d86b-7b75-449e-8c0c-c4b034b8d4ce" providerId="ADAL" clId="{4A977E04-BA37-8E49-9A8C-88A8E79BD131}" dt="2023-03-26T23:31:48.095" v="12963" actId="1076"/>
          <ac:cxnSpMkLst>
            <pc:docMk/>
            <pc:sldMk cId="3939708977" sldId="274"/>
            <ac:cxnSpMk id="43" creationId="{5643684B-9164-AF09-3068-61A7E0D1E319}"/>
          </ac:cxnSpMkLst>
        </pc:cxnChg>
        <pc:cxnChg chg="add mod">
          <ac:chgData name="#YADAV YASHARTH BACHUBHAI#" userId="0269d86b-7b75-449e-8c0c-c4b034b8d4ce" providerId="ADAL" clId="{4A977E04-BA37-8E49-9A8C-88A8E79BD131}" dt="2023-03-26T23:33:32.729" v="12980" actId="1076"/>
          <ac:cxnSpMkLst>
            <pc:docMk/>
            <pc:sldMk cId="3939708977" sldId="274"/>
            <ac:cxnSpMk id="44" creationId="{09B5DF59-001D-15B7-6E32-A3306ECAAFA6}"/>
          </ac:cxnSpMkLst>
        </pc:cxnChg>
        <pc:cxnChg chg="add mod">
          <ac:chgData name="#YADAV YASHARTH BACHUBHAI#" userId="0269d86b-7b75-449e-8c0c-c4b034b8d4ce" providerId="ADAL" clId="{4A977E04-BA37-8E49-9A8C-88A8E79BD131}" dt="2023-03-26T23:33:22.925" v="12978" actId="1076"/>
          <ac:cxnSpMkLst>
            <pc:docMk/>
            <pc:sldMk cId="3939708977" sldId="274"/>
            <ac:cxnSpMk id="45" creationId="{FF0009BD-8CD3-40F1-B69F-834E72CEF444}"/>
          </ac:cxnSpMkLst>
        </pc:cxnChg>
        <pc:cxnChg chg="add mod">
          <ac:chgData name="#YADAV YASHARTH BACHUBHAI#" userId="0269d86b-7b75-449e-8c0c-c4b034b8d4ce" providerId="ADAL" clId="{4A977E04-BA37-8E49-9A8C-88A8E79BD131}" dt="2023-03-26T23:33:30.029" v="12979" actId="1076"/>
          <ac:cxnSpMkLst>
            <pc:docMk/>
            <pc:sldMk cId="3939708977" sldId="274"/>
            <ac:cxnSpMk id="46" creationId="{D9BC24A2-E967-FD29-3595-AA6DE0DFB82F}"/>
          </ac:cxnSpMkLst>
        </pc:cxnChg>
      </pc:sldChg>
      <pc:sldChg chg="delSp modSp add mod">
        <pc:chgData name="#YADAV YASHARTH BACHUBHAI#" userId="0269d86b-7b75-449e-8c0c-c4b034b8d4ce" providerId="ADAL" clId="{4A977E04-BA37-8E49-9A8C-88A8E79BD131}" dt="2023-03-26T23:56:22.733" v="13005" actId="20577"/>
        <pc:sldMkLst>
          <pc:docMk/>
          <pc:sldMk cId="2900046344" sldId="275"/>
        </pc:sldMkLst>
        <pc:spChg chg="mod">
          <ac:chgData name="#YADAV YASHARTH BACHUBHAI#" userId="0269d86b-7b75-449e-8c0c-c4b034b8d4ce" providerId="ADAL" clId="{4A977E04-BA37-8E49-9A8C-88A8E79BD131}" dt="2023-03-26T23:56:22.733" v="13005" actId="20577"/>
          <ac:spMkLst>
            <pc:docMk/>
            <pc:sldMk cId="2900046344" sldId="275"/>
            <ac:spMk id="3" creationId="{E580AE29-1CCA-8311-FF1F-61FE1E6ABF62}"/>
          </ac:spMkLst>
        </pc:spChg>
        <pc:spChg chg="del">
          <ac:chgData name="#YADAV YASHARTH BACHUBHAI#" userId="0269d86b-7b75-449e-8c0c-c4b034b8d4ce" providerId="ADAL" clId="{4A977E04-BA37-8E49-9A8C-88A8E79BD131}" dt="2023-03-26T15:48:05.660" v="9472" actId="478"/>
          <ac:spMkLst>
            <pc:docMk/>
            <pc:sldMk cId="2900046344" sldId="275"/>
            <ac:spMk id="17" creationId="{CFFDD291-3394-B530-E777-14F2DE2CE0D1}"/>
          </ac:spMkLst>
        </pc:spChg>
        <pc:grpChg chg="del">
          <ac:chgData name="#YADAV YASHARTH BACHUBHAI#" userId="0269d86b-7b75-449e-8c0c-c4b034b8d4ce" providerId="ADAL" clId="{4A977E04-BA37-8E49-9A8C-88A8E79BD131}" dt="2023-03-26T15:48:03.386" v="9471" actId="478"/>
          <ac:grpSpMkLst>
            <pc:docMk/>
            <pc:sldMk cId="2900046344" sldId="275"/>
            <ac:grpSpMk id="4" creationId="{6F5E4755-9660-AEB9-FA57-69E8805719AE}"/>
          </ac:grpSpMkLst>
        </pc:grpChg>
      </pc:sldChg>
      <pc:sldChg chg="addSp delSp modSp add mod">
        <pc:chgData name="#YADAV YASHARTH BACHUBHAI#" userId="0269d86b-7b75-449e-8c0c-c4b034b8d4ce" providerId="ADAL" clId="{4A977E04-BA37-8E49-9A8C-88A8E79BD131}" dt="2023-03-27T08:55:20.908" v="13029" actId="20577"/>
        <pc:sldMkLst>
          <pc:docMk/>
          <pc:sldMk cId="1068290468" sldId="276"/>
        </pc:sldMkLst>
        <pc:spChg chg="del mod">
          <ac:chgData name="#YADAV YASHARTH BACHUBHAI#" userId="0269d86b-7b75-449e-8c0c-c4b034b8d4ce" providerId="ADAL" clId="{4A977E04-BA37-8E49-9A8C-88A8E79BD131}" dt="2023-03-26T16:11:55.274" v="10554" actId="478"/>
          <ac:spMkLst>
            <pc:docMk/>
            <pc:sldMk cId="1068290468" sldId="276"/>
            <ac:spMk id="3" creationId="{E580AE29-1CCA-8311-FF1F-61FE1E6ABF62}"/>
          </ac:spMkLst>
        </pc:spChg>
        <pc:spChg chg="del">
          <ac:chgData name="#YADAV YASHARTH BACHUBHAI#" userId="0269d86b-7b75-449e-8c0c-c4b034b8d4ce" providerId="ADAL" clId="{4A977E04-BA37-8E49-9A8C-88A8E79BD131}" dt="2023-03-26T16:11:57.753" v="10555" actId="478"/>
          <ac:spMkLst>
            <pc:docMk/>
            <pc:sldMk cId="1068290468" sldId="276"/>
            <ac:spMk id="17" creationId="{CFFDD291-3394-B530-E777-14F2DE2CE0D1}"/>
          </ac:spMkLst>
        </pc:spChg>
        <pc:spChg chg="add mod">
          <ac:chgData name="#YADAV YASHARTH BACHUBHAI#" userId="0269d86b-7b75-449e-8c0c-c4b034b8d4ce" providerId="ADAL" clId="{4A977E04-BA37-8E49-9A8C-88A8E79BD131}" dt="2023-03-27T08:55:20.908" v="13029" actId="20577"/>
          <ac:spMkLst>
            <pc:docMk/>
            <pc:sldMk cId="1068290468" sldId="276"/>
            <ac:spMk id="18" creationId="{6FFC2B7C-2DBA-C9FF-7512-898C8CD05435}"/>
          </ac:spMkLst>
        </pc:spChg>
        <pc:grpChg chg="del">
          <ac:chgData name="#YADAV YASHARTH BACHUBHAI#" userId="0269d86b-7b75-449e-8c0c-c4b034b8d4ce" providerId="ADAL" clId="{4A977E04-BA37-8E49-9A8C-88A8E79BD131}" dt="2023-03-26T16:11:57.753" v="10555" actId="478"/>
          <ac:grpSpMkLst>
            <pc:docMk/>
            <pc:sldMk cId="1068290468" sldId="276"/>
            <ac:grpSpMk id="4" creationId="{6F5E4755-9660-AEB9-FA57-69E8805719AE}"/>
          </ac:grpSpMkLst>
        </pc:grpChg>
      </pc:sldChg>
      <pc:sldChg chg="new del">
        <pc:chgData name="#YADAV YASHARTH BACHUBHAI#" userId="0269d86b-7b75-449e-8c0c-c4b034b8d4ce" providerId="ADAL" clId="{4A977E04-BA37-8E49-9A8C-88A8E79BD131}" dt="2023-03-26T16:15:39.943" v="10579" actId="680"/>
        <pc:sldMkLst>
          <pc:docMk/>
          <pc:sldMk cId="125439918" sldId="277"/>
        </pc:sldMkLst>
      </pc:sldChg>
      <pc:sldChg chg="addSp delSp modSp add mod">
        <pc:chgData name="#YADAV YASHARTH BACHUBHAI#" userId="0269d86b-7b75-449e-8c0c-c4b034b8d4ce" providerId="ADAL" clId="{4A977E04-BA37-8E49-9A8C-88A8E79BD131}" dt="2023-03-26T17:48:58.502" v="12696" actId="1036"/>
        <pc:sldMkLst>
          <pc:docMk/>
          <pc:sldMk cId="3855082636" sldId="277"/>
        </pc:sldMkLst>
        <pc:spChg chg="mod">
          <ac:chgData name="#YADAV YASHARTH BACHUBHAI#" userId="0269d86b-7b75-449e-8c0c-c4b034b8d4ce" providerId="ADAL" clId="{4A977E04-BA37-8E49-9A8C-88A8E79BD131}" dt="2023-03-26T16:26:12.324" v="10719" actId="20577"/>
          <ac:spMkLst>
            <pc:docMk/>
            <pc:sldMk cId="3855082636" sldId="277"/>
            <ac:spMk id="2" creationId="{D53B0309-2600-57C4-8473-41AF64F02B6B}"/>
          </ac:spMkLst>
        </pc:spChg>
        <pc:spChg chg="add del">
          <ac:chgData name="#YADAV YASHARTH BACHUBHAI#" userId="0269d86b-7b75-449e-8c0c-c4b034b8d4ce" providerId="ADAL" clId="{4A977E04-BA37-8E49-9A8C-88A8E79BD131}" dt="2023-03-26T17:29:43.739" v="11443" actId="22"/>
          <ac:spMkLst>
            <pc:docMk/>
            <pc:sldMk cId="3855082636" sldId="277"/>
            <ac:spMk id="6" creationId="{A408F95C-F518-864C-D704-42D83E91B382}"/>
          </ac:spMkLst>
        </pc:spChg>
        <pc:spChg chg="add mod">
          <ac:chgData name="#YADAV YASHARTH BACHUBHAI#" userId="0269d86b-7b75-449e-8c0c-c4b034b8d4ce" providerId="ADAL" clId="{4A977E04-BA37-8E49-9A8C-88A8E79BD131}" dt="2023-03-26T17:30:17.017" v="11475" actId="20577"/>
          <ac:spMkLst>
            <pc:docMk/>
            <pc:sldMk cId="3855082636" sldId="277"/>
            <ac:spMk id="7" creationId="{80883666-4964-649E-243E-08B0223C2DCD}"/>
          </ac:spMkLst>
        </pc:spChg>
        <pc:spChg chg="del">
          <ac:chgData name="#YADAV YASHARTH BACHUBHAI#" userId="0269d86b-7b75-449e-8c0c-c4b034b8d4ce" providerId="ADAL" clId="{4A977E04-BA37-8E49-9A8C-88A8E79BD131}" dt="2023-03-26T16:15:52.646" v="10581" actId="478"/>
          <ac:spMkLst>
            <pc:docMk/>
            <pc:sldMk cId="3855082636" sldId="277"/>
            <ac:spMk id="18" creationId="{6FFC2B7C-2DBA-C9FF-7512-898C8CD05435}"/>
          </ac:spMkLst>
        </pc:spChg>
        <pc:picChg chg="add mod">
          <ac:chgData name="#YADAV YASHARTH BACHUBHAI#" userId="0269d86b-7b75-449e-8c0c-c4b034b8d4ce" providerId="ADAL" clId="{4A977E04-BA37-8E49-9A8C-88A8E79BD131}" dt="2023-03-26T17:48:58.502" v="12696" actId="1036"/>
          <ac:picMkLst>
            <pc:docMk/>
            <pc:sldMk cId="3855082636" sldId="277"/>
            <ac:picMk id="4" creationId="{3684F734-4FA8-164B-E183-AA646229C35B}"/>
          </ac:picMkLst>
        </pc:picChg>
      </pc:sldChg>
      <pc:sldChg chg="delSp modSp add mod ord">
        <pc:chgData name="#YADAV YASHARTH BACHUBHAI#" userId="0269d86b-7b75-449e-8c0c-c4b034b8d4ce" providerId="ADAL" clId="{4A977E04-BA37-8E49-9A8C-88A8E79BD131}" dt="2023-03-26T23:56:36.668" v="13006" actId="20577"/>
        <pc:sldMkLst>
          <pc:docMk/>
          <pc:sldMk cId="1677654656" sldId="278"/>
        </pc:sldMkLst>
        <pc:spChg chg="mod">
          <ac:chgData name="#YADAV YASHARTH BACHUBHAI#" userId="0269d86b-7b75-449e-8c0c-c4b034b8d4ce" providerId="ADAL" clId="{4A977E04-BA37-8E49-9A8C-88A8E79BD131}" dt="2023-03-26T23:56:36.668" v="13006" actId="20577"/>
          <ac:spMkLst>
            <pc:docMk/>
            <pc:sldMk cId="1677654656" sldId="278"/>
            <ac:spMk id="7" creationId="{80883666-4964-649E-243E-08B0223C2DCD}"/>
          </ac:spMkLst>
        </pc:spChg>
        <pc:picChg chg="del">
          <ac:chgData name="#YADAV YASHARTH BACHUBHAI#" userId="0269d86b-7b75-449e-8c0c-c4b034b8d4ce" providerId="ADAL" clId="{4A977E04-BA37-8E49-9A8C-88A8E79BD131}" dt="2023-03-26T17:30:42.650" v="11479" actId="478"/>
          <ac:picMkLst>
            <pc:docMk/>
            <pc:sldMk cId="1677654656" sldId="278"/>
            <ac:picMk id="4" creationId="{3684F734-4FA8-164B-E183-AA646229C35B}"/>
          </ac:picMkLst>
        </pc:picChg>
      </pc:sldChg>
      <pc:sldChg chg="addSp delSp modSp add mod">
        <pc:chgData name="#YADAV YASHARTH BACHUBHAI#" userId="0269d86b-7b75-449e-8c0c-c4b034b8d4ce" providerId="ADAL" clId="{4A977E04-BA37-8E49-9A8C-88A8E79BD131}" dt="2023-03-26T17:57:15.836" v="12828" actId="1076"/>
        <pc:sldMkLst>
          <pc:docMk/>
          <pc:sldMk cId="1516527811" sldId="279"/>
        </pc:sldMkLst>
        <pc:spChg chg="add mod">
          <ac:chgData name="#YADAV YASHARTH BACHUBHAI#" userId="0269d86b-7b75-449e-8c0c-c4b034b8d4ce" providerId="ADAL" clId="{4A977E04-BA37-8E49-9A8C-88A8E79BD131}" dt="2023-03-26T17:57:15.836" v="12828" actId="1076"/>
          <ac:spMkLst>
            <pc:docMk/>
            <pc:sldMk cId="1516527811" sldId="279"/>
            <ac:spMk id="6" creationId="{B3730364-E234-8DC9-3154-C1B248AA7827}"/>
          </ac:spMkLst>
        </pc:spChg>
        <pc:picChg chg="del">
          <ac:chgData name="#YADAV YASHARTH BACHUBHAI#" userId="0269d86b-7b75-449e-8c0c-c4b034b8d4ce" providerId="ADAL" clId="{4A977E04-BA37-8E49-9A8C-88A8E79BD131}" dt="2023-03-26T17:54:30.477" v="12698" actId="478"/>
          <ac:picMkLst>
            <pc:docMk/>
            <pc:sldMk cId="1516527811" sldId="279"/>
            <ac:picMk id="4" creationId="{3684F734-4FA8-164B-E183-AA646229C35B}"/>
          </ac:picMkLst>
        </pc:picChg>
        <pc:picChg chg="add mod">
          <ac:chgData name="#YADAV YASHARTH BACHUBHAI#" userId="0269d86b-7b75-449e-8c0c-c4b034b8d4ce" providerId="ADAL" clId="{4A977E04-BA37-8E49-9A8C-88A8E79BD131}" dt="2023-03-26T17:55:30.134" v="12703" actId="1076"/>
          <ac:picMkLst>
            <pc:docMk/>
            <pc:sldMk cId="1516527811" sldId="279"/>
            <ac:picMk id="5" creationId="{3BAC8C80-00EC-BE05-908A-07951F3674F1}"/>
          </ac:picMkLst>
        </pc:picChg>
      </pc:sldChg>
      <pc:sldChg chg="addSp delSp modSp add mod">
        <pc:chgData name="#YADAV YASHARTH BACHUBHAI#" userId="0269d86b-7b75-449e-8c0c-c4b034b8d4ce" providerId="ADAL" clId="{4A977E04-BA37-8E49-9A8C-88A8E79BD131}" dt="2023-03-26T17:57:57.992" v="12834" actId="14100"/>
        <pc:sldMkLst>
          <pc:docMk/>
          <pc:sldMk cId="417042504" sldId="280"/>
        </pc:sldMkLst>
        <pc:spChg chg="del">
          <ac:chgData name="#YADAV YASHARTH BACHUBHAI#" userId="0269d86b-7b75-449e-8c0c-c4b034b8d4ce" providerId="ADAL" clId="{4A977E04-BA37-8E49-9A8C-88A8E79BD131}" dt="2023-03-26T17:57:25.966" v="12830" actId="478"/>
          <ac:spMkLst>
            <pc:docMk/>
            <pc:sldMk cId="417042504" sldId="280"/>
            <ac:spMk id="6" creationId="{B3730364-E234-8DC9-3154-C1B248AA7827}"/>
          </ac:spMkLst>
        </pc:spChg>
        <pc:picChg chg="add mod">
          <ac:chgData name="#YADAV YASHARTH BACHUBHAI#" userId="0269d86b-7b75-449e-8c0c-c4b034b8d4ce" providerId="ADAL" clId="{4A977E04-BA37-8E49-9A8C-88A8E79BD131}" dt="2023-03-26T17:57:57.992" v="12834" actId="14100"/>
          <ac:picMkLst>
            <pc:docMk/>
            <pc:sldMk cId="417042504" sldId="280"/>
            <ac:picMk id="4" creationId="{864CE330-72C9-2BD1-BB1F-E581464F7679}"/>
          </ac:picMkLst>
        </pc:picChg>
        <pc:picChg chg="del">
          <ac:chgData name="#YADAV YASHARTH BACHUBHAI#" userId="0269d86b-7b75-449e-8c0c-c4b034b8d4ce" providerId="ADAL" clId="{4A977E04-BA37-8E49-9A8C-88A8E79BD131}" dt="2023-03-26T17:57:23.430" v="12829" actId="478"/>
          <ac:picMkLst>
            <pc:docMk/>
            <pc:sldMk cId="417042504" sldId="280"/>
            <ac:picMk id="5" creationId="{3BAC8C80-00EC-BE05-908A-07951F3674F1}"/>
          </ac:picMkLst>
        </pc:picChg>
      </pc:sldChg>
      <pc:sldChg chg="delSp modSp add mod">
        <pc:chgData name="#YADAV YASHARTH BACHUBHAI#" userId="0269d86b-7b75-449e-8c0c-c4b034b8d4ce" providerId="ADAL" clId="{4A977E04-BA37-8E49-9A8C-88A8E79BD131}" dt="2023-03-26T17:59:41.488" v="12851" actId="207"/>
        <pc:sldMkLst>
          <pc:docMk/>
          <pc:sldMk cId="4247639986" sldId="281"/>
        </pc:sldMkLst>
        <pc:spChg chg="mod">
          <ac:chgData name="#YADAV YASHARTH BACHUBHAI#" userId="0269d86b-7b75-449e-8c0c-c4b034b8d4ce" providerId="ADAL" clId="{4A977E04-BA37-8E49-9A8C-88A8E79BD131}" dt="2023-03-26T17:59:41.488" v="12851" actId="207"/>
          <ac:spMkLst>
            <pc:docMk/>
            <pc:sldMk cId="4247639986" sldId="281"/>
            <ac:spMk id="2" creationId="{D53B0309-2600-57C4-8473-41AF64F02B6B}"/>
          </ac:spMkLst>
        </pc:spChg>
        <pc:spChg chg="del">
          <ac:chgData name="#YADAV YASHARTH BACHUBHAI#" userId="0269d86b-7b75-449e-8c0c-c4b034b8d4ce" providerId="ADAL" clId="{4A977E04-BA37-8E49-9A8C-88A8E79BD131}" dt="2023-03-26T17:59:14.959" v="12836" actId="478"/>
          <ac:spMkLst>
            <pc:docMk/>
            <pc:sldMk cId="4247639986" sldId="281"/>
            <ac:spMk id="7" creationId="{80883666-4964-649E-243E-08B0223C2DCD}"/>
          </ac:spMkLst>
        </pc:spChg>
        <pc:picChg chg="del">
          <ac:chgData name="#YADAV YASHARTH BACHUBHAI#" userId="0269d86b-7b75-449e-8c0c-c4b034b8d4ce" providerId="ADAL" clId="{4A977E04-BA37-8E49-9A8C-88A8E79BD131}" dt="2023-03-26T17:59:16.076" v="12837" actId="478"/>
          <ac:picMkLst>
            <pc:docMk/>
            <pc:sldMk cId="4247639986" sldId="281"/>
            <ac:picMk id="4" creationId="{864CE330-72C9-2BD1-BB1F-E581464F7679}"/>
          </ac:picMkLst>
        </pc:picChg>
      </pc:sldChg>
      <pc:sldChg chg="add">
        <pc:chgData name="#YADAV YASHARTH BACHUBHAI#" userId="0269d86b-7b75-449e-8c0c-c4b034b8d4ce" providerId="ADAL" clId="{4A977E04-BA37-8E49-9A8C-88A8E79BD131}" dt="2023-03-26T22:46:25.940" v="12864"/>
        <pc:sldMkLst>
          <pc:docMk/>
          <pc:sldMk cId="1313972436" sldId="282"/>
        </pc:sldMkLst>
      </pc:sldChg>
      <pc:sldChg chg="add">
        <pc:chgData name="#YADAV YASHARTH BACHUBHAI#" userId="0269d86b-7b75-449e-8c0c-c4b034b8d4ce" providerId="ADAL" clId="{4A977E04-BA37-8E49-9A8C-88A8E79BD131}" dt="2023-03-26T22:47:20.762" v="12876"/>
        <pc:sldMkLst>
          <pc:docMk/>
          <pc:sldMk cId="346292946" sldId="283"/>
        </pc:sldMkLst>
      </pc:sldChg>
      <pc:sldChg chg="add del">
        <pc:chgData name="#YADAV YASHARTH BACHUBHAI#" userId="0269d86b-7b75-449e-8c0c-c4b034b8d4ce" providerId="ADAL" clId="{4A977E04-BA37-8E49-9A8C-88A8E79BD131}" dt="2023-03-26T22:47:03.735" v="12875" actId="2696"/>
        <pc:sldMkLst>
          <pc:docMk/>
          <pc:sldMk cId="1921134725" sldId="283"/>
        </pc:sldMkLst>
      </pc:sldChg>
      <pc:sldChg chg="add del">
        <pc:chgData name="#YADAV YASHARTH BACHUBHAI#" userId="0269d86b-7b75-449e-8c0c-c4b034b8d4ce" providerId="ADAL" clId="{4A977E04-BA37-8E49-9A8C-88A8E79BD131}" dt="2023-03-26T22:47:03.724" v="12874" actId="2696"/>
        <pc:sldMkLst>
          <pc:docMk/>
          <pc:sldMk cId="3026242110" sldId="284"/>
        </pc:sldMkLst>
      </pc:sldChg>
      <pc:sldChg chg="add del">
        <pc:chgData name="#YADAV YASHARTH BACHUBHAI#" userId="0269d86b-7b75-449e-8c0c-c4b034b8d4ce" providerId="ADAL" clId="{4A977E04-BA37-8E49-9A8C-88A8E79BD131}" dt="2023-03-27T08:54:21.181" v="13009" actId="2696"/>
        <pc:sldMkLst>
          <pc:docMk/>
          <pc:sldMk cId="3639558277" sldId="284"/>
        </pc:sldMkLst>
      </pc:sldChg>
      <pc:sldChg chg="addSp delSp modSp add del mod ord">
        <pc:chgData name="#YADAV YASHARTH BACHUBHAI#" userId="0269d86b-7b75-449e-8c0c-c4b034b8d4ce" providerId="ADAL" clId="{4A977E04-BA37-8E49-9A8C-88A8E79BD131}" dt="2023-03-27T08:54:19.148" v="13007" actId="2696"/>
        <pc:sldMkLst>
          <pc:docMk/>
          <pc:sldMk cId="53775625" sldId="285"/>
        </pc:sldMkLst>
        <pc:spChg chg="del">
          <ac:chgData name="#YADAV YASHARTH BACHUBHAI#" userId="0269d86b-7b75-449e-8c0c-c4b034b8d4ce" providerId="ADAL" clId="{4A977E04-BA37-8E49-9A8C-88A8E79BD131}" dt="2023-03-26T22:48:39.232" v="12890" actId="478"/>
          <ac:spMkLst>
            <pc:docMk/>
            <pc:sldMk cId="53775625" sldId="285"/>
            <ac:spMk id="3" creationId="{D3012581-ADE9-D236-47A1-83BB84CACCFA}"/>
          </ac:spMkLst>
        </pc:spChg>
        <pc:spChg chg="add del mod">
          <ac:chgData name="#YADAV YASHARTH BACHUBHAI#" userId="0269d86b-7b75-449e-8c0c-c4b034b8d4ce" providerId="ADAL" clId="{4A977E04-BA37-8E49-9A8C-88A8E79BD131}" dt="2023-03-26T22:48:41.683" v="12891" actId="478"/>
          <ac:spMkLst>
            <pc:docMk/>
            <pc:sldMk cId="53775625" sldId="285"/>
            <ac:spMk id="5" creationId="{78ED70AB-45DE-11BB-CB61-2BFEA3E99ADE}"/>
          </ac:spMkLst>
        </pc:spChg>
      </pc:sldChg>
      <pc:sldChg chg="add">
        <pc:chgData name="#YADAV YASHARTH BACHUBHAI#" userId="0269d86b-7b75-449e-8c0c-c4b034b8d4ce" providerId="ADAL" clId="{4A977E04-BA37-8E49-9A8C-88A8E79BD131}" dt="2023-03-26T22:49:44.056" v="12893"/>
        <pc:sldMkLst>
          <pc:docMk/>
          <pc:sldMk cId="3530382422" sldId="286"/>
        </pc:sldMkLst>
      </pc:sldChg>
      <pc:sldChg chg="add del">
        <pc:chgData name="#YADAV YASHARTH BACHUBHAI#" userId="0269d86b-7b75-449e-8c0c-c4b034b8d4ce" providerId="ADAL" clId="{4A977E04-BA37-8E49-9A8C-88A8E79BD131}" dt="2023-03-27T08:54:23.583" v="13011" actId="2696"/>
        <pc:sldMkLst>
          <pc:docMk/>
          <pc:sldMk cId="1769646382" sldId="287"/>
        </pc:sldMkLst>
      </pc:sldChg>
      <pc:sldChg chg="add del">
        <pc:chgData name="#YADAV YASHARTH BACHUBHAI#" userId="0269d86b-7b75-449e-8c0c-c4b034b8d4ce" providerId="ADAL" clId="{4A977E04-BA37-8E49-9A8C-88A8E79BD131}" dt="2023-03-26T22:50:10.851" v="12898"/>
        <pc:sldMkLst>
          <pc:docMk/>
          <pc:sldMk cId="3221038009" sldId="287"/>
        </pc:sldMkLst>
      </pc:sldChg>
      <pc:sldChg chg="add">
        <pc:chgData name="#YADAV YASHARTH BACHUBHAI#" userId="0269d86b-7b75-449e-8c0c-c4b034b8d4ce" providerId="ADAL" clId="{4A977E04-BA37-8E49-9A8C-88A8E79BD131}" dt="2023-03-26T22:51:44.419" v="12901"/>
        <pc:sldMkLst>
          <pc:docMk/>
          <pc:sldMk cId="3368527251" sldId="288"/>
        </pc:sldMkLst>
      </pc:sldChg>
      <pc:sldChg chg="add del">
        <pc:chgData name="#YADAV YASHARTH BACHUBHAI#" userId="0269d86b-7b75-449e-8c0c-c4b034b8d4ce" providerId="ADAL" clId="{4A977E04-BA37-8E49-9A8C-88A8E79BD131}" dt="2023-03-27T08:54:33.139" v="13015" actId="2696"/>
        <pc:sldMkLst>
          <pc:docMk/>
          <pc:sldMk cId="4091190708" sldId="289"/>
        </pc:sldMkLst>
      </pc:sldChg>
      <pc:sldChg chg="add del">
        <pc:chgData name="#YADAV YASHARTH BACHUBHAI#" userId="0269d86b-7b75-449e-8c0c-c4b034b8d4ce" providerId="ADAL" clId="{4A977E04-BA37-8E49-9A8C-88A8E79BD131}" dt="2023-03-27T08:54:30.077" v="13014" actId="2696"/>
        <pc:sldMkLst>
          <pc:docMk/>
          <pc:sldMk cId="978770496" sldId="290"/>
        </pc:sldMkLst>
      </pc:sldChg>
      <pc:sldChg chg="add del">
        <pc:chgData name="#YADAV YASHARTH BACHUBHAI#" userId="0269d86b-7b75-449e-8c0c-c4b034b8d4ce" providerId="ADAL" clId="{4A977E04-BA37-8E49-9A8C-88A8E79BD131}" dt="2023-03-27T08:54:28.829" v="13013" actId="2696"/>
        <pc:sldMkLst>
          <pc:docMk/>
          <pc:sldMk cId="4107853410" sldId="291"/>
        </pc:sldMkLst>
      </pc:sldChg>
      <pc:sldChg chg="add">
        <pc:chgData name="#YADAV YASHARTH BACHUBHAI#" userId="0269d86b-7b75-449e-8c0c-c4b034b8d4ce" providerId="ADAL" clId="{4A977E04-BA37-8E49-9A8C-88A8E79BD131}" dt="2023-03-26T23:06:50.656" v="12912"/>
        <pc:sldMkLst>
          <pc:docMk/>
          <pc:sldMk cId="3533653957" sldId="292"/>
        </pc:sldMkLst>
      </pc:sldChg>
      <pc:sldChg chg="add">
        <pc:chgData name="#YADAV YASHARTH BACHUBHAI#" userId="0269d86b-7b75-449e-8c0c-c4b034b8d4ce" providerId="ADAL" clId="{4A977E04-BA37-8E49-9A8C-88A8E79BD131}" dt="2023-03-26T23:10:46.559" v="12914"/>
        <pc:sldMkLst>
          <pc:docMk/>
          <pc:sldMk cId="1499518771" sldId="293"/>
        </pc:sldMkLst>
      </pc:sldChg>
      <pc:sldChg chg="add del">
        <pc:chgData name="#YADAV YASHARTH BACHUBHAI#" userId="0269d86b-7b75-449e-8c0c-c4b034b8d4ce" providerId="ADAL" clId="{4A977E04-BA37-8E49-9A8C-88A8E79BD131}" dt="2023-03-26T23:11:04.801" v="12917" actId="2696"/>
        <pc:sldMkLst>
          <pc:docMk/>
          <pc:sldMk cId="292790561" sldId="294"/>
        </pc:sldMkLst>
      </pc:sldChg>
      <pc:sldChg chg="add del">
        <pc:chgData name="#YADAV YASHARTH BACHUBHAI#" userId="0269d86b-7b75-449e-8c0c-c4b034b8d4ce" providerId="ADAL" clId="{4A977E04-BA37-8E49-9A8C-88A8E79BD131}" dt="2023-03-27T08:54:44.629" v="13018" actId="2696"/>
        <pc:sldMkLst>
          <pc:docMk/>
          <pc:sldMk cId="786725149" sldId="294"/>
        </pc:sldMkLst>
      </pc:sldChg>
      <pc:sldChg chg="add">
        <pc:chgData name="#YADAV YASHARTH BACHUBHAI#" userId="0269d86b-7b75-449e-8c0c-c4b034b8d4ce" providerId="ADAL" clId="{4A977E04-BA37-8E49-9A8C-88A8E79BD131}" dt="2023-03-26T23:19:50.947" v="12920"/>
        <pc:sldMkLst>
          <pc:docMk/>
          <pc:sldMk cId="4034145456" sldId="295"/>
        </pc:sldMkLst>
      </pc:sldChg>
      <pc:sldChg chg="addSp delSp modSp new mod ord">
        <pc:chgData name="#YADAV YASHARTH BACHUBHAI#" userId="0269d86b-7b75-449e-8c0c-c4b034b8d4ce" providerId="ADAL" clId="{4A977E04-BA37-8E49-9A8C-88A8E79BD131}" dt="2023-04-24T00:46:16.949" v="13070" actId="1076"/>
        <pc:sldMkLst>
          <pc:docMk/>
          <pc:sldMk cId="69465196" sldId="296"/>
        </pc:sldMkLst>
        <pc:spChg chg="del">
          <ac:chgData name="#YADAV YASHARTH BACHUBHAI#" userId="0269d86b-7b75-449e-8c0c-c4b034b8d4ce" providerId="ADAL" clId="{4A977E04-BA37-8E49-9A8C-88A8E79BD131}" dt="2023-04-24T00:40:22.851" v="13031" actId="478"/>
          <ac:spMkLst>
            <pc:docMk/>
            <pc:sldMk cId="69465196" sldId="296"/>
            <ac:spMk id="2" creationId="{2E57FFDF-7020-BED2-12B3-B41EE73F6533}"/>
          </ac:spMkLst>
        </pc:spChg>
        <pc:spChg chg="del">
          <ac:chgData name="#YADAV YASHARTH BACHUBHAI#" userId="0269d86b-7b75-449e-8c0c-c4b034b8d4ce" providerId="ADAL" clId="{4A977E04-BA37-8E49-9A8C-88A8E79BD131}" dt="2023-04-24T00:40:24.521" v="13032" actId="478"/>
          <ac:spMkLst>
            <pc:docMk/>
            <pc:sldMk cId="69465196" sldId="296"/>
            <ac:spMk id="3" creationId="{A81153BE-BFCC-7533-0430-D394235E24B9}"/>
          </ac:spMkLst>
        </pc:spChg>
        <pc:spChg chg="add mod">
          <ac:chgData name="#YADAV YASHARTH BACHUBHAI#" userId="0269d86b-7b75-449e-8c0c-c4b034b8d4ce" providerId="ADAL" clId="{4A977E04-BA37-8E49-9A8C-88A8E79BD131}" dt="2023-04-24T00:42:23.661" v="13036"/>
          <ac:spMkLst>
            <pc:docMk/>
            <pc:sldMk cId="69465196" sldId="296"/>
            <ac:spMk id="6" creationId="{E4E2EE22-6244-51F5-FB89-09DCB4097B33}"/>
          </ac:spMkLst>
        </pc:spChg>
        <pc:spChg chg="add mod">
          <ac:chgData name="#YADAV YASHARTH BACHUBHAI#" userId="0269d86b-7b75-449e-8c0c-c4b034b8d4ce" providerId="ADAL" clId="{4A977E04-BA37-8E49-9A8C-88A8E79BD131}" dt="2023-04-24T00:42:38.829" v="13052" actId="20577"/>
          <ac:spMkLst>
            <pc:docMk/>
            <pc:sldMk cId="69465196" sldId="296"/>
            <ac:spMk id="7" creationId="{4201DCF8-6436-8CB3-AF44-473193F9EC17}"/>
          </ac:spMkLst>
        </pc:spChg>
        <pc:picChg chg="add del mod">
          <ac:chgData name="#YADAV YASHARTH BACHUBHAI#" userId="0269d86b-7b75-449e-8c0c-c4b034b8d4ce" providerId="ADAL" clId="{4A977E04-BA37-8E49-9A8C-88A8E79BD131}" dt="2023-04-24T00:46:09.893" v="13067" actId="478"/>
          <ac:picMkLst>
            <pc:docMk/>
            <pc:sldMk cId="69465196" sldId="296"/>
            <ac:picMk id="5" creationId="{55B485CE-7957-2751-598C-F31CFE60F934}"/>
          </ac:picMkLst>
        </pc:picChg>
        <pc:picChg chg="add mod">
          <ac:chgData name="#YADAV YASHARTH BACHUBHAI#" userId="0269d86b-7b75-449e-8c0c-c4b034b8d4ce" providerId="ADAL" clId="{4A977E04-BA37-8E49-9A8C-88A8E79BD131}" dt="2023-04-24T00:46:16.949" v="13070" actId="1076"/>
          <ac:picMkLst>
            <pc:docMk/>
            <pc:sldMk cId="69465196" sldId="296"/>
            <ac:picMk id="9" creationId="{AE8F3BFD-2E4A-7D4B-6665-7EAB1A97A4E3}"/>
          </ac:picMkLst>
        </pc:picChg>
      </pc:sldChg>
      <pc:sldChg chg="addSp delSp modSp add mod ord">
        <pc:chgData name="#YADAV YASHARTH BACHUBHAI#" userId="0269d86b-7b75-449e-8c0c-c4b034b8d4ce" providerId="ADAL" clId="{4A977E04-BA37-8E49-9A8C-88A8E79BD131}" dt="2023-04-24T00:46:57.594" v="13075" actId="1035"/>
        <pc:sldMkLst>
          <pc:docMk/>
          <pc:sldMk cId="3984550597" sldId="297"/>
        </pc:sldMkLst>
        <pc:picChg chg="add del mod">
          <ac:chgData name="#YADAV YASHARTH BACHUBHAI#" userId="0269d86b-7b75-449e-8c0c-c4b034b8d4ce" providerId="ADAL" clId="{4A977E04-BA37-8E49-9A8C-88A8E79BD131}" dt="2023-04-24T00:46:25.450" v="13071" actId="478"/>
          <ac:picMkLst>
            <pc:docMk/>
            <pc:sldMk cId="3984550597" sldId="297"/>
            <ac:picMk id="3" creationId="{C30C8542-4E22-783E-AD2E-18B6574A00E8}"/>
          </ac:picMkLst>
        </pc:picChg>
        <pc:picChg chg="del">
          <ac:chgData name="#YADAV YASHARTH BACHUBHAI#" userId="0269d86b-7b75-449e-8c0c-c4b034b8d4ce" providerId="ADAL" clId="{4A977E04-BA37-8E49-9A8C-88A8E79BD131}" dt="2023-04-24T00:42:44.937" v="13054" actId="478"/>
          <ac:picMkLst>
            <pc:docMk/>
            <pc:sldMk cId="3984550597" sldId="297"/>
            <ac:picMk id="5" creationId="{55B485CE-7957-2751-598C-F31CFE60F934}"/>
          </ac:picMkLst>
        </pc:picChg>
        <pc:picChg chg="add mod">
          <ac:chgData name="#YADAV YASHARTH BACHUBHAI#" userId="0269d86b-7b75-449e-8c0c-c4b034b8d4ce" providerId="ADAL" clId="{4A977E04-BA37-8E49-9A8C-88A8E79BD131}" dt="2023-04-24T00:46:57.594" v="13075" actId="1035"/>
          <ac:picMkLst>
            <pc:docMk/>
            <pc:sldMk cId="3984550597" sldId="297"/>
            <ac:picMk id="8" creationId="{5B3FD298-45A3-2B52-0B92-079D7B3263AB}"/>
          </ac:picMkLst>
        </pc:picChg>
      </pc:sldChg>
      <pc:sldChg chg="addSp modSp add mod">
        <pc:chgData name="#YADAV YASHARTH BACHUBHAI#" userId="0269d86b-7b75-449e-8c0c-c4b034b8d4ce" providerId="ADAL" clId="{4A977E04-BA37-8E49-9A8C-88A8E79BD131}" dt="2023-04-24T00:47:48.800" v="13077" actId="1076"/>
        <pc:sldMkLst>
          <pc:docMk/>
          <pc:sldMk cId="3112108964" sldId="298"/>
        </pc:sldMkLst>
        <pc:spChg chg="mod">
          <ac:chgData name="#YADAV YASHARTH BACHUBHAI#" userId="0269d86b-7b75-449e-8c0c-c4b034b8d4ce" providerId="ADAL" clId="{4A977E04-BA37-8E49-9A8C-88A8E79BD131}" dt="2023-04-24T00:42:52.595" v="13060" actId="20577"/>
          <ac:spMkLst>
            <pc:docMk/>
            <pc:sldMk cId="3112108964" sldId="298"/>
            <ac:spMk id="7" creationId="{4201DCF8-6436-8CB3-AF44-473193F9EC17}"/>
          </ac:spMkLst>
        </pc:spChg>
        <pc:picChg chg="add mod">
          <ac:chgData name="#YADAV YASHARTH BACHUBHAI#" userId="0269d86b-7b75-449e-8c0c-c4b034b8d4ce" providerId="ADAL" clId="{4A977E04-BA37-8E49-9A8C-88A8E79BD131}" dt="2023-04-24T00:47:48.800" v="13077" actId="1076"/>
          <ac:picMkLst>
            <pc:docMk/>
            <pc:sldMk cId="3112108964" sldId="298"/>
            <ac:picMk id="3" creationId="{85C8946D-5A3D-344F-842A-D90C82F85503}"/>
          </ac:picMkLst>
        </pc:picChg>
      </pc:sldChg>
      <pc:sldChg chg="addSp modSp add mod ord">
        <pc:chgData name="#YADAV YASHARTH BACHUBHAI#" userId="0269d86b-7b75-449e-8c0c-c4b034b8d4ce" providerId="ADAL" clId="{4A977E04-BA37-8E49-9A8C-88A8E79BD131}" dt="2023-04-24T00:48:12.383" v="13080" actId="1076"/>
        <pc:sldMkLst>
          <pc:docMk/>
          <pc:sldMk cId="3096358570" sldId="299"/>
        </pc:sldMkLst>
        <pc:spChg chg="mod">
          <ac:chgData name="#YADAV YASHARTH BACHUBHAI#" userId="0269d86b-7b75-449e-8c0c-c4b034b8d4ce" providerId="ADAL" clId="{4A977E04-BA37-8E49-9A8C-88A8E79BD131}" dt="2023-04-24T00:42:55.742" v="13062" actId="20577"/>
          <ac:spMkLst>
            <pc:docMk/>
            <pc:sldMk cId="3096358570" sldId="299"/>
            <ac:spMk id="7" creationId="{4201DCF8-6436-8CB3-AF44-473193F9EC17}"/>
          </ac:spMkLst>
        </pc:spChg>
        <pc:picChg chg="add mod">
          <ac:chgData name="#YADAV YASHARTH BACHUBHAI#" userId="0269d86b-7b75-449e-8c0c-c4b034b8d4ce" providerId="ADAL" clId="{4A977E04-BA37-8E49-9A8C-88A8E79BD131}" dt="2023-04-24T00:48:12.383" v="13080" actId="1076"/>
          <ac:picMkLst>
            <pc:docMk/>
            <pc:sldMk cId="3096358570" sldId="299"/>
            <ac:picMk id="3" creationId="{DC94F273-C6B7-5A0B-B9E9-21F4CB906925}"/>
          </ac:picMkLst>
        </pc:picChg>
      </pc:sldChg>
    </pc:docChg>
  </pc:docChgLst>
  <pc:docChgLst>
    <pc:chgData name="#YADAV YASHARTH BACHUBHAI#" userId="0269d86b-7b75-449e-8c0c-c4b034b8d4ce" providerId="ADAL" clId="{91C55B3F-C6C0-5D4D-8628-6B42A3343673}"/>
    <pc:docChg chg="undo redo custSel addSld delSld modSld sldOrd modSection">
      <pc:chgData name="#YADAV YASHARTH BACHUBHAI#" userId="0269d86b-7b75-449e-8c0c-c4b034b8d4ce" providerId="ADAL" clId="{91C55B3F-C6C0-5D4D-8628-6B42A3343673}" dt="2023-09-18T03:01:52.814" v="18243" actId="20577"/>
      <pc:docMkLst>
        <pc:docMk/>
      </pc:docMkLst>
      <pc:sldChg chg="modSp mod">
        <pc:chgData name="#YADAV YASHARTH BACHUBHAI#" userId="0269d86b-7b75-449e-8c0c-c4b034b8d4ce" providerId="ADAL" clId="{91C55B3F-C6C0-5D4D-8628-6B42A3343673}" dt="2023-09-14T05:22:43.821" v="453" actId="20577"/>
        <pc:sldMkLst>
          <pc:docMk/>
          <pc:sldMk cId="3517001636" sldId="256"/>
        </pc:sldMkLst>
        <pc:spChg chg="mod">
          <ac:chgData name="#YADAV YASHARTH BACHUBHAI#" userId="0269d86b-7b75-449e-8c0c-c4b034b8d4ce" providerId="ADAL" clId="{91C55B3F-C6C0-5D4D-8628-6B42A3343673}" dt="2023-09-01T06:56:25.954" v="85" actId="20577"/>
          <ac:spMkLst>
            <pc:docMk/>
            <pc:sldMk cId="3517001636" sldId="256"/>
            <ac:spMk id="2" creationId="{98B1CAB0-3EB1-929F-FA91-54032CEEDE6A}"/>
          </ac:spMkLst>
        </pc:spChg>
        <pc:spChg chg="mod">
          <ac:chgData name="#YADAV YASHARTH BACHUBHAI#" userId="0269d86b-7b75-449e-8c0c-c4b034b8d4ce" providerId="ADAL" clId="{91C55B3F-C6C0-5D4D-8628-6B42A3343673}" dt="2023-09-14T05:22:43.821" v="453" actId="20577"/>
          <ac:spMkLst>
            <pc:docMk/>
            <pc:sldMk cId="3517001636" sldId="256"/>
            <ac:spMk id="8" creationId="{3170E70F-7D95-F3C3-0A28-18512B776978}"/>
          </ac:spMkLst>
        </pc:spChg>
      </pc:sldChg>
      <pc:sldChg chg="del">
        <pc:chgData name="#YADAV YASHARTH BACHUBHAI#" userId="0269d86b-7b75-449e-8c0c-c4b034b8d4ce" providerId="ADAL" clId="{91C55B3F-C6C0-5D4D-8628-6B42A3343673}" dt="2023-09-14T07:12:21.289" v="824" actId="2696"/>
        <pc:sldMkLst>
          <pc:docMk/>
          <pc:sldMk cId="2628043035" sldId="261"/>
        </pc:sldMkLst>
      </pc:sldChg>
      <pc:sldChg chg="del">
        <pc:chgData name="#YADAV YASHARTH BACHUBHAI#" userId="0269d86b-7b75-449e-8c0c-c4b034b8d4ce" providerId="ADAL" clId="{91C55B3F-C6C0-5D4D-8628-6B42A3343673}" dt="2023-09-14T07:12:22.621" v="828" actId="2696"/>
        <pc:sldMkLst>
          <pc:docMk/>
          <pc:sldMk cId="68054505" sldId="265"/>
        </pc:sldMkLst>
      </pc:sldChg>
      <pc:sldChg chg="del">
        <pc:chgData name="#YADAV YASHARTH BACHUBHAI#" userId="0269d86b-7b75-449e-8c0c-c4b034b8d4ce" providerId="ADAL" clId="{91C55B3F-C6C0-5D4D-8628-6B42A3343673}" dt="2023-09-14T07:12:23.396" v="832" actId="2696"/>
        <pc:sldMkLst>
          <pc:docMk/>
          <pc:sldMk cId="4230022652" sldId="268"/>
        </pc:sldMkLst>
      </pc:sldChg>
      <pc:sldChg chg="del">
        <pc:chgData name="#YADAV YASHARTH BACHUBHAI#" userId="0269d86b-7b75-449e-8c0c-c4b034b8d4ce" providerId="ADAL" clId="{91C55B3F-C6C0-5D4D-8628-6B42A3343673}" dt="2023-09-14T07:12:23.248" v="831" actId="2696"/>
        <pc:sldMkLst>
          <pc:docMk/>
          <pc:sldMk cId="991565159" sldId="269"/>
        </pc:sldMkLst>
      </pc:sldChg>
      <pc:sldChg chg="del">
        <pc:chgData name="#YADAV YASHARTH BACHUBHAI#" userId="0269d86b-7b75-449e-8c0c-c4b034b8d4ce" providerId="ADAL" clId="{91C55B3F-C6C0-5D4D-8628-6B42A3343673}" dt="2023-09-14T07:12:23.931" v="835" actId="2696"/>
        <pc:sldMkLst>
          <pc:docMk/>
          <pc:sldMk cId="4079623984" sldId="272"/>
        </pc:sldMkLst>
      </pc:sldChg>
      <pc:sldChg chg="del">
        <pc:chgData name="#YADAV YASHARTH BACHUBHAI#" userId="0269d86b-7b75-449e-8c0c-c4b034b8d4ce" providerId="ADAL" clId="{91C55B3F-C6C0-5D4D-8628-6B42A3343673}" dt="2023-09-14T07:12:23.795" v="834" actId="2696"/>
        <pc:sldMkLst>
          <pc:docMk/>
          <pc:sldMk cId="1284570234" sldId="273"/>
        </pc:sldMkLst>
      </pc:sldChg>
      <pc:sldChg chg="del">
        <pc:chgData name="#YADAV YASHARTH BACHUBHAI#" userId="0269d86b-7b75-449e-8c0c-c4b034b8d4ce" providerId="ADAL" clId="{91C55B3F-C6C0-5D4D-8628-6B42A3343673}" dt="2023-09-14T07:12:24.017" v="836" actId="2696"/>
        <pc:sldMkLst>
          <pc:docMk/>
          <pc:sldMk cId="3939708977" sldId="274"/>
        </pc:sldMkLst>
      </pc:sldChg>
      <pc:sldChg chg="del">
        <pc:chgData name="#YADAV YASHARTH BACHUBHAI#" userId="0269d86b-7b75-449e-8c0c-c4b034b8d4ce" providerId="ADAL" clId="{91C55B3F-C6C0-5D4D-8628-6B42A3343673}" dt="2023-09-14T07:12:24.178" v="837" actId="2696"/>
        <pc:sldMkLst>
          <pc:docMk/>
          <pc:sldMk cId="2900046344" sldId="275"/>
        </pc:sldMkLst>
      </pc:sldChg>
      <pc:sldChg chg="del">
        <pc:chgData name="#YADAV YASHARTH BACHUBHAI#" userId="0269d86b-7b75-449e-8c0c-c4b034b8d4ce" providerId="ADAL" clId="{91C55B3F-C6C0-5D4D-8628-6B42A3343673}" dt="2023-09-14T07:12:24.300" v="838" actId="2696"/>
        <pc:sldMkLst>
          <pc:docMk/>
          <pc:sldMk cId="1068290468" sldId="276"/>
        </pc:sldMkLst>
      </pc:sldChg>
      <pc:sldChg chg="del">
        <pc:chgData name="#YADAV YASHARTH BACHUBHAI#" userId="0269d86b-7b75-449e-8c0c-c4b034b8d4ce" providerId="ADAL" clId="{91C55B3F-C6C0-5D4D-8628-6B42A3343673}" dt="2023-09-14T07:12:24.319" v="840" actId="2696"/>
        <pc:sldMkLst>
          <pc:docMk/>
          <pc:sldMk cId="3855082636" sldId="277"/>
        </pc:sldMkLst>
      </pc:sldChg>
      <pc:sldChg chg="del">
        <pc:chgData name="#YADAV YASHARTH BACHUBHAI#" userId="0269d86b-7b75-449e-8c0c-c4b034b8d4ce" providerId="ADAL" clId="{91C55B3F-C6C0-5D4D-8628-6B42A3343673}" dt="2023-09-14T07:12:24.306" v="839" actId="2696"/>
        <pc:sldMkLst>
          <pc:docMk/>
          <pc:sldMk cId="1677654656" sldId="278"/>
        </pc:sldMkLst>
      </pc:sldChg>
      <pc:sldChg chg="del">
        <pc:chgData name="#YADAV YASHARTH BACHUBHAI#" userId="0269d86b-7b75-449e-8c0c-c4b034b8d4ce" providerId="ADAL" clId="{91C55B3F-C6C0-5D4D-8628-6B42A3343673}" dt="2023-09-14T07:12:24.325" v="841" actId="2696"/>
        <pc:sldMkLst>
          <pc:docMk/>
          <pc:sldMk cId="1516527811" sldId="279"/>
        </pc:sldMkLst>
      </pc:sldChg>
      <pc:sldChg chg="del">
        <pc:chgData name="#YADAV YASHARTH BACHUBHAI#" userId="0269d86b-7b75-449e-8c0c-c4b034b8d4ce" providerId="ADAL" clId="{91C55B3F-C6C0-5D4D-8628-6B42A3343673}" dt="2023-09-14T07:12:24.336" v="842" actId="2696"/>
        <pc:sldMkLst>
          <pc:docMk/>
          <pc:sldMk cId="417042504" sldId="280"/>
        </pc:sldMkLst>
      </pc:sldChg>
      <pc:sldChg chg="del">
        <pc:chgData name="#YADAV YASHARTH BACHUBHAI#" userId="0269d86b-7b75-449e-8c0c-c4b034b8d4ce" providerId="ADAL" clId="{91C55B3F-C6C0-5D4D-8628-6B42A3343673}" dt="2023-09-14T07:12:24.341" v="843" actId="2696"/>
        <pc:sldMkLst>
          <pc:docMk/>
          <pc:sldMk cId="4247639986" sldId="281"/>
        </pc:sldMkLst>
      </pc:sldChg>
      <pc:sldChg chg="addSp modSp add del mod">
        <pc:chgData name="#YADAV YASHARTH BACHUBHAI#" userId="0269d86b-7b75-449e-8c0c-c4b034b8d4ce" providerId="ADAL" clId="{91C55B3F-C6C0-5D4D-8628-6B42A3343673}" dt="2023-09-17T20:14:24.897" v="15942" actId="14100"/>
        <pc:sldMkLst>
          <pc:docMk/>
          <pc:sldMk cId="1313972436" sldId="282"/>
        </pc:sldMkLst>
        <pc:spChg chg="mod">
          <ac:chgData name="#YADAV YASHARTH BACHUBHAI#" userId="0269d86b-7b75-449e-8c0c-c4b034b8d4ce" providerId="ADAL" clId="{91C55B3F-C6C0-5D4D-8628-6B42A3343673}" dt="2023-09-17T10:14:18.952" v="11134" actId="1035"/>
          <ac:spMkLst>
            <pc:docMk/>
            <pc:sldMk cId="1313972436" sldId="282"/>
            <ac:spMk id="2" creationId="{D53B0309-2600-57C4-8473-41AF64F02B6B}"/>
          </ac:spMkLst>
        </pc:spChg>
        <pc:spChg chg="mod">
          <ac:chgData name="#YADAV YASHARTH BACHUBHAI#" userId="0269d86b-7b75-449e-8c0c-c4b034b8d4ce" providerId="ADAL" clId="{91C55B3F-C6C0-5D4D-8628-6B42A3343673}" dt="2023-09-17T20:11:19.105" v="15910" actId="20577"/>
          <ac:spMkLst>
            <pc:docMk/>
            <pc:sldMk cId="1313972436" sldId="282"/>
            <ac:spMk id="3" creationId="{D3012581-ADE9-D236-47A1-83BB84CACCFA}"/>
          </ac:spMkLst>
        </pc:spChg>
        <pc:picChg chg="add mod">
          <ac:chgData name="#YADAV YASHARTH BACHUBHAI#" userId="0269d86b-7b75-449e-8c0c-c4b034b8d4ce" providerId="ADAL" clId="{91C55B3F-C6C0-5D4D-8628-6B42A3343673}" dt="2023-09-17T20:14:24.897" v="15942" actId="14100"/>
          <ac:picMkLst>
            <pc:docMk/>
            <pc:sldMk cId="1313972436" sldId="282"/>
            <ac:picMk id="5" creationId="{063079D9-422A-E26D-54F4-28A86BAC576C}"/>
          </ac:picMkLst>
        </pc:picChg>
        <pc:picChg chg="add mod">
          <ac:chgData name="#YADAV YASHARTH BACHUBHAI#" userId="0269d86b-7b75-449e-8c0c-c4b034b8d4ce" providerId="ADAL" clId="{91C55B3F-C6C0-5D4D-8628-6B42A3343673}" dt="2023-09-17T20:14:24.897" v="15942" actId="14100"/>
          <ac:picMkLst>
            <pc:docMk/>
            <pc:sldMk cId="1313972436" sldId="282"/>
            <ac:picMk id="7" creationId="{143CAEE5-1FC6-6697-765F-6A6F2801A35A}"/>
          </ac:picMkLst>
        </pc:picChg>
      </pc:sldChg>
      <pc:sldChg chg="del">
        <pc:chgData name="#YADAV YASHARTH BACHUBHAI#" userId="0269d86b-7b75-449e-8c0c-c4b034b8d4ce" providerId="ADAL" clId="{91C55B3F-C6C0-5D4D-8628-6B42A3343673}" dt="2023-09-14T07:12:21.511" v="825" actId="2696"/>
        <pc:sldMkLst>
          <pc:docMk/>
          <pc:sldMk cId="346292946" sldId="283"/>
        </pc:sldMkLst>
      </pc:sldChg>
      <pc:sldChg chg="addSp delSp modSp new mod">
        <pc:chgData name="#YADAV YASHARTH BACHUBHAI#" userId="0269d86b-7b75-449e-8c0c-c4b034b8d4ce" providerId="ADAL" clId="{91C55B3F-C6C0-5D4D-8628-6B42A3343673}" dt="2023-09-15T05:15:45.977" v="2170" actId="1038"/>
        <pc:sldMkLst>
          <pc:docMk/>
          <pc:sldMk cId="406216367" sldId="283"/>
        </pc:sldMkLst>
        <pc:spChg chg="del">
          <ac:chgData name="#YADAV YASHARTH BACHUBHAI#" userId="0269d86b-7b75-449e-8c0c-c4b034b8d4ce" providerId="ADAL" clId="{91C55B3F-C6C0-5D4D-8628-6B42A3343673}" dt="2023-09-14T07:18:33.180" v="1091" actId="478"/>
          <ac:spMkLst>
            <pc:docMk/>
            <pc:sldMk cId="406216367" sldId="283"/>
            <ac:spMk id="2" creationId="{82F800FC-AA80-E28B-EBCC-54B4EB4F89F7}"/>
          </ac:spMkLst>
        </pc:spChg>
        <pc:spChg chg="del">
          <ac:chgData name="#YADAV YASHARTH BACHUBHAI#" userId="0269d86b-7b75-449e-8c0c-c4b034b8d4ce" providerId="ADAL" clId="{91C55B3F-C6C0-5D4D-8628-6B42A3343673}" dt="2023-09-14T07:18:33.180" v="1091" actId="478"/>
          <ac:spMkLst>
            <pc:docMk/>
            <pc:sldMk cId="406216367" sldId="283"/>
            <ac:spMk id="3" creationId="{FA945C6F-E542-DDCB-C875-275B3029BBE1}"/>
          </ac:spMkLst>
        </pc:spChg>
        <pc:spChg chg="add mod">
          <ac:chgData name="#YADAV YASHARTH BACHUBHAI#" userId="0269d86b-7b75-449e-8c0c-c4b034b8d4ce" providerId="ADAL" clId="{91C55B3F-C6C0-5D4D-8628-6B42A3343673}" dt="2023-09-14T07:49:39.151" v="1659" actId="1035"/>
          <ac:spMkLst>
            <pc:docMk/>
            <pc:sldMk cId="406216367" sldId="283"/>
            <ac:spMk id="4" creationId="{2CC27A93-F080-1E6E-8ABB-47EB4CC118E3}"/>
          </ac:spMkLst>
        </pc:spChg>
        <pc:spChg chg="add mod">
          <ac:chgData name="#YADAV YASHARTH BACHUBHAI#" userId="0269d86b-7b75-449e-8c0c-c4b034b8d4ce" providerId="ADAL" clId="{91C55B3F-C6C0-5D4D-8628-6B42A3343673}" dt="2023-09-14T15:04:35.062" v="1960" actId="207"/>
          <ac:spMkLst>
            <pc:docMk/>
            <pc:sldMk cId="406216367" sldId="283"/>
            <ac:spMk id="5" creationId="{22677A49-2612-8806-CD1D-3769BB6E3172}"/>
          </ac:spMkLst>
        </pc:spChg>
        <pc:spChg chg="add del mod">
          <ac:chgData name="#YADAV YASHARTH BACHUBHAI#" userId="0269d86b-7b75-449e-8c0c-c4b034b8d4ce" providerId="ADAL" clId="{91C55B3F-C6C0-5D4D-8628-6B42A3343673}" dt="2023-09-14T07:53:52.220" v="1715"/>
          <ac:spMkLst>
            <pc:docMk/>
            <pc:sldMk cId="406216367" sldId="283"/>
            <ac:spMk id="6" creationId="{0CC29869-F6B8-1DE2-EECE-56EB552A6AEF}"/>
          </ac:spMkLst>
        </pc:spChg>
        <pc:spChg chg="add del mod">
          <ac:chgData name="#YADAV YASHARTH BACHUBHAI#" userId="0269d86b-7b75-449e-8c0c-c4b034b8d4ce" providerId="ADAL" clId="{91C55B3F-C6C0-5D4D-8628-6B42A3343673}" dt="2023-09-14T07:53:31.539" v="1690" actId="767"/>
          <ac:spMkLst>
            <pc:docMk/>
            <pc:sldMk cId="406216367" sldId="283"/>
            <ac:spMk id="7" creationId="{8C82E2BC-38DA-A7B6-CD4A-B76719DCA7CD}"/>
          </ac:spMkLst>
        </pc:spChg>
        <pc:spChg chg="add del mod">
          <ac:chgData name="#YADAV YASHARTH BACHUBHAI#" userId="0269d86b-7b75-449e-8c0c-c4b034b8d4ce" providerId="ADAL" clId="{91C55B3F-C6C0-5D4D-8628-6B42A3343673}" dt="2023-09-14T07:56:59.530" v="1741"/>
          <ac:spMkLst>
            <pc:docMk/>
            <pc:sldMk cId="406216367" sldId="283"/>
            <ac:spMk id="10" creationId="{C779EB4E-7D3A-454B-57FF-43C42DB81BDE}"/>
          </ac:spMkLst>
        </pc:spChg>
        <pc:spChg chg="add mod">
          <ac:chgData name="#YADAV YASHARTH BACHUBHAI#" userId="0269d86b-7b75-449e-8c0c-c4b034b8d4ce" providerId="ADAL" clId="{91C55B3F-C6C0-5D4D-8628-6B42A3343673}" dt="2023-09-14T08:04:16.191" v="1757" actId="20577"/>
          <ac:spMkLst>
            <pc:docMk/>
            <pc:sldMk cId="406216367" sldId="283"/>
            <ac:spMk id="11" creationId="{D2C4DBB4-26A2-EEA8-95CD-65BFBF53A85B}"/>
          </ac:spMkLst>
        </pc:spChg>
        <pc:spChg chg="add del mod">
          <ac:chgData name="#YADAV YASHARTH BACHUBHAI#" userId="0269d86b-7b75-449e-8c0c-c4b034b8d4ce" providerId="ADAL" clId="{91C55B3F-C6C0-5D4D-8628-6B42A3343673}" dt="2023-09-15T03:49:28.090" v="2154" actId="1076"/>
          <ac:spMkLst>
            <pc:docMk/>
            <pc:sldMk cId="406216367" sldId="283"/>
            <ac:spMk id="12" creationId="{4BF99BC8-7DBE-BB52-53A3-6001F047E0E2}"/>
          </ac:spMkLst>
        </pc:spChg>
        <pc:spChg chg="add mod">
          <ac:chgData name="#YADAV YASHARTH BACHUBHAI#" userId="0269d86b-7b75-449e-8c0c-c4b034b8d4ce" providerId="ADAL" clId="{91C55B3F-C6C0-5D4D-8628-6B42A3343673}" dt="2023-09-14T15:05:49.636" v="1972" actId="1038"/>
          <ac:spMkLst>
            <pc:docMk/>
            <pc:sldMk cId="406216367" sldId="283"/>
            <ac:spMk id="13" creationId="{1B9625CC-2E20-06D2-2AC5-6F777E27ADE7}"/>
          </ac:spMkLst>
        </pc:spChg>
        <pc:spChg chg="add mod">
          <ac:chgData name="#YADAV YASHARTH BACHUBHAI#" userId="0269d86b-7b75-449e-8c0c-c4b034b8d4ce" providerId="ADAL" clId="{91C55B3F-C6C0-5D4D-8628-6B42A3343673}" dt="2023-09-14T15:05:57.170" v="1976" actId="1037"/>
          <ac:spMkLst>
            <pc:docMk/>
            <pc:sldMk cId="406216367" sldId="283"/>
            <ac:spMk id="14" creationId="{6D923800-7CEA-FA5E-EDEF-D85D22BA5C92}"/>
          </ac:spMkLst>
        </pc:spChg>
        <pc:spChg chg="add mod">
          <ac:chgData name="#YADAV YASHARTH BACHUBHAI#" userId="0269d86b-7b75-449e-8c0c-c4b034b8d4ce" providerId="ADAL" clId="{91C55B3F-C6C0-5D4D-8628-6B42A3343673}" dt="2023-09-15T02:35:46.672" v="2017" actId="113"/>
          <ac:spMkLst>
            <pc:docMk/>
            <pc:sldMk cId="406216367" sldId="283"/>
            <ac:spMk id="15" creationId="{8B22E41B-CAB2-8921-B4A4-CAA919AA3A99}"/>
          </ac:spMkLst>
        </pc:spChg>
        <pc:spChg chg="add mod">
          <ac:chgData name="#YADAV YASHARTH BACHUBHAI#" userId="0269d86b-7b75-449e-8c0c-c4b034b8d4ce" providerId="ADAL" clId="{91C55B3F-C6C0-5D4D-8628-6B42A3343673}" dt="2023-09-15T02:36:10.888" v="2040" actId="1038"/>
          <ac:spMkLst>
            <pc:docMk/>
            <pc:sldMk cId="406216367" sldId="283"/>
            <ac:spMk id="16" creationId="{26E6363F-7D6D-E854-DF53-9790B9FC2B53}"/>
          </ac:spMkLst>
        </pc:spChg>
        <pc:spChg chg="add mod">
          <ac:chgData name="#YADAV YASHARTH BACHUBHAI#" userId="0269d86b-7b75-449e-8c0c-c4b034b8d4ce" providerId="ADAL" clId="{91C55B3F-C6C0-5D4D-8628-6B42A3343673}" dt="2023-09-15T02:36:32.927" v="2068" actId="20577"/>
          <ac:spMkLst>
            <pc:docMk/>
            <pc:sldMk cId="406216367" sldId="283"/>
            <ac:spMk id="17" creationId="{4E2F61EC-0E42-493B-BC29-D7727D47D3C6}"/>
          </ac:spMkLst>
        </pc:spChg>
        <pc:spChg chg="add mod">
          <ac:chgData name="#YADAV YASHARTH BACHUBHAI#" userId="0269d86b-7b75-449e-8c0c-c4b034b8d4ce" providerId="ADAL" clId="{91C55B3F-C6C0-5D4D-8628-6B42A3343673}" dt="2023-09-15T05:15:45.977" v="2170" actId="1038"/>
          <ac:spMkLst>
            <pc:docMk/>
            <pc:sldMk cId="406216367" sldId="283"/>
            <ac:spMk id="18" creationId="{C2FF6E6C-6A82-438A-95AF-DE18BC2CBC9A}"/>
          </ac:spMkLst>
        </pc:spChg>
        <pc:spChg chg="add mod">
          <ac:chgData name="#YADAV YASHARTH BACHUBHAI#" userId="0269d86b-7b75-449e-8c0c-c4b034b8d4ce" providerId="ADAL" clId="{91C55B3F-C6C0-5D4D-8628-6B42A3343673}" dt="2023-09-15T02:38:10.723" v="2126" actId="1035"/>
          <ac:spMkLst>
            <pc:docMk/>
            <pc:sldMk cId="406216367" sldId="283"/>
            <ac:spMk id="19" creationId="{CCB81F92-F421-C8BE-3022-72A166AAA191}"/>
          </ac:spMkLst>
        </pc:spChg>
        <pc:spChg chg="add del mod">
          <ac:chgData name="#YADAV YASHARTH BACHUBHAI#" userId="0269d86b-7b75-449e-8c0c-c4b034b8d4ce" providerId="ADAL" clId="{91C55B3F-C6C0-5D4D-8628-6B42A3343673}" dt="2023-09-15T02:38:38.018" v="2128" actId="478"/>
          <ac:spMkLst>
            <pc:docMk/>
            <pc:sldMk cId="406216367" sldId="283"/>
            <ac:spMk id="20" creationId="{2CDDC10E-0B4F-88B2-0F4F-40A54F6059AC}"/>
          </ac:spMkLst>
        </pc:spChg>
        <pc:spChg chg="add mod">
          <ac:chgData name="#YADAV YASHARTH BACHUBHAI#" userId="0269d86b-7b75-449e-8c0c-c4b034b8d4ce" providerId="ADAL" clId="{91C55B3F-C6C0-5D4D-8628-6B42A3343673}" dt="2023-09-15T03:50:09.504" v="2160" actId="2711"/>
          <ac:spMkLst>
            <pc:docMk/>
            <pc:sldMk cId="406216367" sldId="283"/>
            <ac:spMk id="21" creationId="{482EEA61-1293-0467-6E48-3FD9DBC83494}"/>
          </ac:spMkLst>
        </pc:spChg>
        <pc:spChg chg="add mod">
          <ac:chgData name="#YADAV YASHARTH BACHUBHAI#" userId="0269d86b-7b75-449e-8c0c-c4b034b8d4ce" providerId="ADAL" clId="{91C55B3F-C6C0-5D4D-8628-6B42A3343673}" dt="2023-09-15T03:50:23.486" v="2161" actId="2711"/>
          <ac:spMkLst>
            <pc:docMk/>
            <pc:sldMk cId="406216367" sldId="283"/>
            <ac:spMk id="22" creationId="{8DFA9B99-78D6-6992-1F49-B3F9F9CFA508}"/>
          </ac:spMkLst>
        </pc:spChg>
        <pc:spChg chg="add mod">
          <ac:chgData name="#YADAV YASHARTH BACHUBHAI#" userId="0269d86b-7b75-449e-8c0c-c4b034b8d4ce" providerId="ADAL" clId="{91C55B3F-C6C0-5D4D-8628-6B42A3343673}" dt="2023-09-15T03:50:29.787" v="2162" actId="2711"/>
          <ac:spMkLst>
            <pc:docMk/>
            <pc:sldMk cId="406216367" sldId="283"/>
            <ac:spMk id="23" creationId="{90A09DE8-0B64-34D9-7566-8D24CDE9AD24}"/>
          </ac:spMkLst>
        </pc:spChg>
        <pc:picChg chg="add mod modCrop">
          <ac:chgData name="#YADAV YASHARTH BACHUBHAI#" userId="0269d86b-7b75-449e-8c0c-c4b034b8d4ce" providerId="ADAL" clId="{91C55B3F-C6C0-5D4D-8628-6B42A3343673}" dt="2023-09-15T02:32:54.784" v="1979" actId="732"/>
          <ac:picMkLst>
            <pc:docMk/>
            <pc:sldMk cId="406216367" sldId="283"/>
            <ac:picMk id="9" creationId="{F86455D4-2B0E-B5BA-BC7D-1ACB6E70201C}"/>
          </ac:picMkLst>
        </pc:picChg>
      </pc:sldChg>
      <pc:sldChg chg="addSp delSp modSp add mod">
        <pc:chgData name="#YADAV YASHARTH BACHUBHAI#" userId="0269d86b-7b75-449e-8c0c-c4b034b8d4ce" providerId="ADAL" clId="{91C55B3F-C6C0-5D4D-8628-6B42A3343673}" dt="2023-09-15T09:03:22.413" v="3461" actId="20577"/>
        <pc:sldMkLst>
          <pc:docMk/>
          <pc:sldMk cId="1423455047" sldId="284"/>
        </pc:sldMkLst>
        <pc:spChg chg="add del mod">
          <ac:chgData name="#YADAV YASHARTH BACHUBHAI#" userId="0269d86b-7b75-449e-8c0c-c4b034b8d4ce" providerId="ADAL" clId="{91C55B3F-C6C0-5D4D-8628-6B42A3343673}" dt="2023-09-14T08:07:10.810" v="1760" actId="478"/>
          <ac:spMkLst>
            <pc:docMk/>
            <pc:sldMk cId="1423455047" sldId="284"/>
            <ac:spMk id="3" creationId="{16B5199F-0675-466C-A299-3A1AB366BD2A}"/>
          </ac:spMkLst>
        </pc:spChg>
        <pc:spChg chg="mod">
          <ac:chgData name="#YADAV YASHARTH BACHUBHAI#" userId="0269d86b-7b75-449e-8c0c-c4b034b8d4ce" providerId="ADAL" clId="{91C55B3F-C6C0-5D4D-8628-6B42A3343673}" dt="2023-09-14T08:26:34.405" v="1804" actId="20577"/>
          <ac:spMkLst>
            <pc:docMk/>
            <pc:sldMk cId="1423455047" sldId="284"/>
            <ac:spMk id="4" creationId="{2CC27A93-F080-1E6E-8ABB-47EB4CC118E3}"/>
          </ac:spMkLst>
        </pc:spChg>
        <pc:spChg chg="del">
          <ac:chgData name="#YADAV YASHARTH BACHUBHAI#" userId="0269d86b-7b75-449e-8c0c-c4b034b8d4ce" providerId="ADAL" clId="{91C55B3F-C6C0-5D4D-8628-6B42A3343673}" dt="2023-09-14T08:07:08.028" v="1759" actId="478"/>
          <ac:spMkLst>
            <pc:docMk/>
            <pc:sldMk cId="1423455047" sldId="284"/>
            <ac:spMk id="5" creationId="{22677A49-2612-8806-CD1D-3769BB6E3172}"/>
          </ac:spMkLst>
        </pc:spChg>
        <pc:spChg chg="add del mod">
          <ac:chgData name="#YADAV YASHARTH BACHUBHAI#" userId="0269d86b-7b75-449e-8c0c-c4b034b8d4ce" providerId="ADAL" clId="{91C55B3F-C6C0-5D4D-8628-6B42A3343673}" dt="2023-09-14T08:25:34.138" v="1802"/>
          <ac:spMkLst>
            <pc:docMk/>
            <pc:sldMk cId="1423455047" sldId="284"/>
            <ac:spMk id="6" creationId="{3227FFC1-1940-60FB-35EF-FD8270280178}"/>
          </ac:spMkLst>
        </pc:spChg>
        <pc:spChg chg="add mod">
          <ac:chgData name="#YADAV YASHARTH BACHUBHAI#" userId="0269d86b-7b75-449e-8c0c-c4b034b8d4ce" providerId="ADAL" clId="{91C55B3F-C6C0-5D4D-8628-6B42A3343673}" dt="2023-09-15T09:03:22.413" v="3461" actId="20577"/>
          <ac:spMkLst>
            <pc:docMk/>
            <pc:sldMk cId="1423455047" sldId="284"/>
            <ac:spMk id="7" creationId="{C0ED7759-2C74-D86A-AFA3-C1DCEE13C793}"/>
          </ac:spMkLst>
        </pc:spChg>
        <pc:spChg chg="add del mod">
          <ac:chgData name="#YADAV YASHARTH BACHUBHAI#" userId="0269d86b-7b75-449e-8c0c-c4b034b8d4ce" providerId="ADAL" clId="{91C55B3F-C6C0-5D4D-8628-6B42A3343673}" dt="2023-09-15T05:16:54.051" v="2171" actId="478"/>
          <ac:spMkLst>
            <pc:docMk/>
            <pc:sldMk cId="1423455047" sldId="284"/>
            <ac:spMk id="8" creationId="{30520DED-71A1-9DF9-0A07-69B0C19C2FC5}"/>
          </ac:spMkLst>
        </pc:spChg>
        <pc:spChg chg="del">
          <ac:chgData name="#YADAV YASHARTH BACHUBHAI#" userId="0269d86b-7b75-449e-8c0c-c4b034b8d4ce" providerId="ADAL" clId="{91C55B3F-C6C0-5D4D-8628-6B42A3343673}" dt="2023-09-14T08:07:16.074" v="1762" actId="478"/>
          <ac:spMkLst>
            <pc:docMk/>
            <pc:sldMk cId="1423455047" sldId="284"/>
            <ac:spMk id="11" creationId="{D2C4DBB4-26A2-EEA8-95CD-65BFBF53A85B}"/>
          </ac:spMkLst>
        </pc:spChg>
        <pc:spChg chg="add mod">
          <ac:chgData name="#YADAV YASHARTH BACHUBHAI#" userId="0269d86b-7b75-449e-8c0c-c4b034b8d4ce" providerId="ADAL" clId="{91C55B3F-C6C0-5D4D-8628-6B42A3343673}" dt="2023-09-15T05:26:36.623" v="2848"/>
          <ac:spMkLst>
            <pc:docMk/>
            <pc:sldMk cId="1423455047" sldId="284"/>
            <ac:spMk id="12" creationId="{AC720645-0D21-3882-CCD8-56F59807EA32}"/>
          </ac:spMkLst>
        </pc:spChg>
        <pc:spChg chg="add mod">
          <ac:chgData name="#YADAV YASHARTH BACHUBHAI#" userId="0269d86b-7b75-449e-8c0c-c4b034b8d4ce" providerId="ADAL" clId="{91C55B3F-C6C0-5D4D-8628-6B42A3343673}" dt="2023-09-15T05:26:36.623" v="2848"/>
          <ac:spMkLst>
            <pc:docMk/>
            <pc:sldMk cId="1423455047" sldId="284"/>
            <ac:spMk id="13" creationId="{7B0837E0-F3E4-BBE4-A08E-1B5BE33ADE9E}"/>
          </ac:spMkLst>
        </pc:spChg>
        <pc:spChg chg="add mod">
          <ac:chgData name="#YADAV YASHARTH BACHUBHAI#" userId="0269d86b-7b75-449e-8c0c-c4b034b8d4ce" providerId="ADAL" clId="{91C55B3F-C6C0-5D4D-8628-6B42A3343673}" dt="2023-09-15T05:26:36.623" v="2848"/>
          <ac:spMkLst>
            <pc:docMk/>
            <pc:sldMk cId="1423455047" sldId="284"/>
            <ac:spMk id="14" creationId="{06B2F3FE-0760-3A03-A1DD-E6EE8573D406}"/>
          </ac:spMkLst>
        </pc:spChg>
        <pc:spChg chg="add mod">
          <ac:chgData name="#YADAV YASHARTH BACHUBHAI#" userId="0269d86b-7b75-449e-8c0c-c4b034b8d4ce" providerId="ADAL" clId="{91C55B3F-C6C0-5D4D-8628-6B42A3343673}" dt="2023-09-15T05:28:43.940" v="2872" actId="113"/>
          <ac:spMkLst>
            <pc:docMk/>
            <pc:sldMk cId="1423455047" sldId="284"/>
            <ac:spMk id="15" creationId="{44602788-3124-E8FF-C82E-C85E82CCD054}"/>
          </ac:spMkLst>
        </pc:spChg>
        <pc:spChg chg="add mod">
          <ac:chgData name="#YADAV YASHARTH BACHUBHAI#" userId="0269d86b-7b75-449e-8c0c-c4b034b8d4ce" providerId="ADAL" clId="{91C55B3F-C6C0-5D4D-8628-6B42A3343673}" dt="2023-09-15T05:26:55.377" v="2852" actId="207"/>
          <ac:spMkLst>
            <pc:docMk/>
            <pc:sldMk cId="1423455047" sldId="284"/>
            <ac:spMk id="16" creationId="{A0C14CE5-78F9-C340-93C9-1930905E8494}"/>
          </ac:spMkLst>
        </pc:spChg>
        <pc:spChg chg="add mod">
          <ac:chgData name="#YADAV YASHARTH BACHUBHAI#" userId="0269d86b-7b75-449e-8c0c-c4b034b8d4ce" providerId="ADAL" clId="{91C55B3F-C6C0-5D4D-8628-6B42A3343673}" dt="2023-09-15T05:26:52.457" v="2851" actId="207"/>
          <ac:spMkLst>
            <pc:docMk/>
            <pc:sldMk cId="1423455047" sldId="284"/>
            <ac:spMk id="17" creationId="{65826D4A-3A65-A481-483D-90CE66BF06AB}"/>
          </ac:spMkLst>
        </pc:spChg>
        <pc:spChg chg="add mod">
          <ac:chgData name="#YADAV YASHARTH BACHUBHAI#" userId="0269d86b-7b75-449e-8c0c-c4b034b8d4ce" providerId="ADAL" clId="{91C55B3F-C6C0-5D4D-8628-6B42A3343673}" dt="2023-09-15T05:26:58.260" v="2853" actId="207"/>
          <ac:spMkLst>
            <pc:docMk/>
            <pc:sldMk cId="1423455047" sldId="284"/>
            <ac:spMk id="18" creationId="{BFA5A66A-69A6-ACC8-EABA-4ED897660CF6}"/>
          </ac:spMkLst>
        </pc:spChg>
        <pc:spChg chg="add mod">
          <ac:chgData name="#YADAV YASHARTH BACHUBHAI#" userId="0269d86b-7b75-449e-8c0c-c4b034b8d4ce" providerId="ADAL" clId="{91C55B3F-C6C0-5D4D-8628-6B42A3343673}" dt="2023-09-15T05:27:02.661" v="2854" actId="207"/>
          <ac:spMkLst>
            <pc:docMk/>
            <pc:sldMk cId="1423455047" sldId="284"/>
            <ac:spMk id="19" creationId="{49CA1825-0240-5440-1E41-35FB42BB51CC}"/>
          </ac:spMkLst>
        </pc:spChg>
        <pc:spChg chg="add mod">
          <ac:chgData name="#YADAV YASHARTH BACHUBHAI#" userId="0269d86b-7b75-449e-8c0c-c4b034b8d4ce" providerId="ADAL" clId="{91C55B3F-C6C0-5D4D-8628-6B42A3343673}" dt="2023-09-15T05:26:36.623" v="2848"/>
          <ac:spMkLst>
            <pc:docMk/>
            <pc:sldMk cId="1423455047" sldId="284"/>
            <ac:spMk id="20" creationId="{91B6A6BE-00E7-A274-079F-2CBE11F4DC02}"/>
          </ac:spMkLst>
        </pc:spChg>
        <pc:spChg chg="add mod">
          <ac:chgData name="#YADAV YASHARTH BACHUBHAI#" userId="0269d86b-7b75-449e-8c0c-c4b034b8d4ce" providerId="ADAL" clId="{91C55B3F-C6C0-5D4D-8628-6B42A3343673}" dt="2023-09-15T05:26:36.623" v="2848"/>
          <ac:spMkLst>
            <pc:docMk/>
            <pc:sldMk cId="1423455047" sldId="284"/>
            <ac:spMk id="21" creationId="{2765187D-47F1-1A51-528E-8EB5FE68385E}"/>
          </ac:spMkLst>
        </pc:spChg>
        <pc:spChg chg="add mod">
          <ac:chgData name="#YADAV YASHARTH BACHUBHAI#" userId="0269d86b-7b75-449e-8c0c-c4b034b8d4ce" providerId="ADAL" clId="{91C55B3F-C6C0-5D4D-8628-6B42A3343673}" dt="2023-09-15T05:26:36.623" v="2848"/>
          <ac:spMkLst>
            <pc:docMk/>
            <pc:sldMk cId="1423455047" sldId="284"/>
            <ac:spMk id="22" creationId="{7BB4E150-04C6-5C72-35F4-F80723A30016}"/>
          </ac:spMkLst>
        </pc:spChg>
        <pc:spChg chg="add mod">
          <ac:chgData name="#YADAV YASHARTH BACHUBHAI#" userId="0269d86b-7b75-449e-8c0c-c4b034b8d4ce" providerId="ADAL" clId="{91C55B3F-C6C0-5D4D-8628-6B42A3343673}" dt="2023-09-15T05:28:22.755" v="2869" actId="1037"/>
          <ac:spMkLst>
            <pc:docMk/>
            <pc:sldMk cId="1423455047" sldId="284"/>
            <ac:spMk id="23" creationId="{F768481A-7F58-0D87-2B16-E9518E8647EE}"/>
          </ac:spMkLst>
        </pc:spChg>
        <pc:picChg chg="del">
          <ac:chgData name="#YADAV YASHARTH BACHUBHAI#" userId="0269d86b-7b75-449e-8c0c-c4b034b8d4ce" providerId="ADAL" clId="{91C55B3F-C6C0-5D4D-8628-6B42A3343673}" dt="2023-09-14T08:07:12.303" v="1761" actId="478"/>
          <ac:picMkLst>
            <pc:docMk/>
            <pc:sldMk cId="1423455047" sldId="284"/>
            <ac:picMk id="9" creationId="{F86455D4-2B0E-B5BA-BC7D-1ACB6E70201C}"/>
          </ac:picMkLst>
        </pc:picChg>
        <pc:picChg chg="add mod">
          <ac:chgData name="#YADAV YASHARTH BACHUBHAI#" userId="0269d86b-7b75-449e-8c0c-c4b034b8d4ce" providerId="ADAL" clId="{91C55B3F-C6C0-5D4D-8628-6B42A3343673}" dt="2023-09-15T05:26:36.623" v="2848"/>
          <ac:picMkLst>
            <pc:docMk/>
            <pc:sldMk cId="1423455047" sldId="284"/>
            <ac:picMk id="10" creationId="{B3E71600-A549-D3F2-05F3-2393852E618B}"/>
          </ac:picMkLst>
        </pc:picChg>
      </pc:sldChg>
      <pc:sldChg chg="modSp add del mod">
        <pc:chgData name="#YADAV YASHARTH BACHUBHAI#" userId="0269d86b-7b75-449e-8c0c-c4b034b8d4ce" providerId="ADAL" clId="{91C55B3F-C6C0-5D4D-8628-6B42A3343673}" dt="2023-09-15T05:33:11.716" v="2891" actId="2696"/>
        <pc:sldMkLst>
          <pc:docMk/>
          <pc:sldMk cId="1700351134" sldId="285"/>
        </pc:sldMkLst>
        <pc:spChg chg="mod">
          <ac:chgData name="#YADAV YASHARTH BACHUBHAI#" userId="0269d86b-7b75-449e-8c0c-c4b034b8d4ce" providerId="ADAL" clId="{91C55B3F-C6C0-5D4D-8628-6B42A3343673}" dt="2023-09-15T05:33:09.109" v="2890" actId="20577"/>
          <ac:spMkLst>
            <pc:docMk/>
            <pc:sldMk cId="1700351134" sldId="285"/>
            <ac:spMk id="4" creationId="{2CC27A93-F080-1E6E-8ABB-47EB4CC118E3}"/>
          </ac:spMkLst>
        </pc:spChg>
      </pc:sldChg>
      <pc:sldChg chg="addSp delSp modSp new mod">
        <pc:chgData name="#YADAV YASHARTH BACHUBHAI#" userId="0269d86b-7b75-449e-8c0c-c4b034b8d4ce" providerId="ADAL" clId="{91C55B3F-C6C0-5D4D-8628-6B42A3343673}" dt="2023-09-15T09:25:02.343" v="4297" actId="20577"/>
        <pc:sldMkLst>
          <pc:docMk/>
          <pc:sldMk cId="3463208854" sldId="285"/>
        </pc:sldMkLst>
        <pc:spChg chg="del">
          <ac:chgData name="#YADAV YASHARTH BACHUBHAI#" userId="0269d86b-7b75-449e-8c0c-c4b034b8d4ce" providerId="ADAL" clId="{91C55B3F-C6C0-5D4D-8628-6B42A3343673}" dt="2023-09-15T05:33:33.861" v="2905" actId="478"/>
          <ac:spMkLst>
            <pc:docMk/>
            <pc:sldMk cId="3463208854" sldId="285"/>
            <ac:spMk id="2" creationId="{55DF0049-171A-68CA-2096-4D9CDC4287B6}"/>
          </ac:spMkLst>
        </pc:spChg>
        <pc:spChg chg="del">
          <ac:chgData name="#YADAV YASHARTH BACHUBHAI#" userId="0269d86b-7b75-449e-8c0c-c4b034b8d4ce" providerId="ADAL" clId="{91C55B3F-C6C0-5D4D-8628-6B42A3343673}" dt="2023-09-15T05:33:33.861" v="2905" actId="478"/>
          <ac:spMkLst>
            <pc:docMk/>
            <pc:sldMk cId="3463208854" sldId="285"/>
            <ac:spMk id="3" creationId="{75AF315C-D84F-FA43-F1B6-051A483DE714}"/>
          </ac:spMkLst>
        </pc:spChg>
        <pc:spChg chg="add mod">
          <ac:chgData name="#YADAV YASHARTH BACHUBHAI#" userId="0269d86b-7b75-449e-8c0c-c4b034b8d4ce" providerId="ADAL" clId="{91C55B3F-C6C0-5D4D-8628-6B42A3343673}" dt="2023-09-15T05:33:55.003" v="2920" actId="20577"/>
          <ac:spMkLst>
            <pc:docMk/>
            <pc:sldMk cId="3463208854" sldId="285"/>
            <ac:spMk id="4" creationId="{B64213C9-1F89-EA3E-4007-424119004648}"/>
          </ac:spMkLst>
        </pc:spChg>
        <pc:spChg chg="add mod">
          <ac:chgData name="#YADAV YASHARTH BACHUBHAI#" userId="0269d86b-7b75-449e-8c0c-c4b034b8d4ce" providerId="ADAL" clId="{91C55B3F-C6C0-5D4D-8628-6B42A3343673}" dt="2023-09-15T09:25:02.343" v="4297" actId="20577"/>
          <ac:spMkLst>
            <pc:docMk/>
            <pc:sldMk cId="3463208854" sldId="285"/>
            <ac:spMk id="5" creationId="{A0BE4A36-CB51-7E8F-2F6A-E6595F8EEAAB}"/>
          </ac:spMkLst>
        </pc:spChg>
        <pc:spChg chg="add mod">
          <ac:chgData name="#YADAV YASHARTH BACHUBHAI#" userId="0269d86b-7b75-449e-8c0c-c4b034b8d4ce" providerId="ADAL" clId="{91C55B3F-C6C0-5D4D-8628-6B42A3343673}" dt="2023-09-15T05:33:48.345" v="2906"/>
          <ac:spMkLst>
            <pc:docMk/>
            <pc:sldMk cId="3463208854" sldId="285"/>
            <ac:spMk id="7" creationId="{90B6E4DC-DFCF-7BF3-2998-7E4773CBAC9A}"/>
          </ac:spMkLst>
        </pc:spChg>
        <pc:spChg chg="add mod">
          <ac:chgData name="#YADAV YASHARTH BACHUBHAI#" userId="0269d86b-7b75-449e-8c0c-c4b034b8d4ce" providerId="ADAL" clId="{91C55B3F-C6C0-5D4D-8628-6B42A3343673}" dt="2023-09-15T05:33:48.345" v="2906"/>
          <ac:spMkLst>
            <pc:docMk/>
            <pc:sldMk cId="3463208854" sldId="285"/>
            <ac:spMk id="8" creationId="{7520D5FE-E84C-F628-547C-369DA6569733}"/>
          </ac:spMkLst>
        </pc:spChg>
        <pc:spChg chg="add mod">
          <ac:chgData name="#YADAV YASHARTH BACHUBHAI#" userId="0269d86b-7b75-449e-8c0c-c4b034b8d4ce" providerId="ADAL" clId="{91C55B3F-C6C0-5D4D-8628-6B42A3343673}" dt="2023-09-15T05:33:48.345" v="2906"/>
          <ac:spMkLst>
            <pc:docMk/>
            <pc:sldMk cId="3463208854" sldId="285"/>
            <ac:spMk id="9" creationId="{7ECCE1DB-5DDC-2894-63A5-7819A94CEC7B}"/>
          </ac:spMkLst>
        </pc:spChg>
        <pc:spChg chg="add mod">
          <ac:chgData name="#YADAV YASHARTH BACHUBHAI#" userId="0269d86b-7b75-449e-8c0c-c4b034b8d4ce" providerId="ADAL" clId="{91C55B3F-C6C0-5D4D-8628-6B42A3343673}" dt="2023-09-15T05:34:24.709" v="2930" actId="122"/>
          <ac:spMkLst>
            <pc:docMk/>
            <pc:sldMk cId="3463208854" sldId="285"/>
            <ac:spMk id="10" creationId="{105E959A-64E4-87C4-4BE1-B9FDF2B11281}"/>
          </ac:spMkLst>
        </pc:spChg>
        <pc:spChg chg="add mod">
          <ac:chgData name="#YADAV YASHARTH BACHUBHAI#" userId="0269d86b-7b75-449e-8c0c-c4b034b8d4ce" providerId="ADAL" clId="{91C55B3F-C6C0-5D4D-8628-6B42A3343673}" dt="2023-09-15T05:34:12.959" v="2927" actId="207"/>
          <ac:spMkLst>
            <pc:docMk/>
            <pc:sldMk cId="3463208854" sldId="285"/>
            <ac:spMk id="11" creationId="{50E93093-F5E1-6027-EB29-18E5C15E829B}"/>
          </ac:spMkLst>
        </pc:spChg>
        <pc:spChg chg="add mod">
          <ac:chgData name="#YADAV YASHARTH BACHUBHAI#" userId="0269d86b-7b75-449e-8c0c-c4b034b8d4ce" providerId="ADAL" clId="{91C55B3F-C6C0-5D4D-8628-6B42A3343673}" dt="2023-09-15T05:33:48.345" v="2906"/>
          <ac:spMkLst>
            <pc:docMk/>
            <pc:sldMk cId="3463208854" sldId="285"/>
            <ac:spMk id="12" creationId="{16EAE6E9-9BB4-30F8-E533-C987C6AAEBA6}"/>
          </ac:spMkLst>
        </pc:spChg>
        <pc:spChg chg="add mod">
          <ac:chgData name="#YADAV YASHARTH BACHUBHAI#" userId="0269d86b-7b75-449e-8c0c-c4b034b8d4ce" providerId="ADAL" clId="{91C55B3F-C6C0-5D4D-8628-6B42A3343673}" dt="2023-09-15T05:33:48.345" v="2906"/>
          <ac:spMkLst>
            <pc:docMk/>
            <pc:sldMk cId="3463208854" sldId="285"/>
            <ac:spMk id="13" creationId="{C2C4E2D5-EF6E-4CC7-7CD2-B8D27B52144E}"/>
          </ac:spMkLst>
        </pc:spChg>
        <pc:spChg chg="add mod">
          <ac:chgData name="#YADAV YASHARTH BACHUBHAI#" userId="0269d86b-7b75-449e-8c0c-c4b034b8d4ce" providerId="ADAL" clId="{91C55B3F-C6C0-5D4D-8628-6B42A3343673}" dt="2023-09-15T05:33:48.345" v="2906"/>
          <ac:spMkLst>
            <pc:docMk/>
            <pc:sldMk cId="3463208854" sldId="285"/>
            <ac:spMk id="14" creationId="{AD641672-D174-4E25-3607-7C66FD590124}"/>
          </ac:spMkLst>
        </pc:spChg>
        <pc:spChg chg="add mod">
          <ac:chgData name="#YADAV YASHARTH BACHUBHAI#" userId="0269d86b-7b75-449e-8c0c-c4b034b8d4ce" providerId="ADAL" clId="{91C55B3F-C6C0-5D4D-8628-6B42A3343673}" dt="2023-09-15T05:33:48.345" v="2906"/>
          <ac:spMkLst>
            <pc:docMk/>
            <pc:sldMk cId="3463208854" sldId="285"/>
            <ac:spMk id="15" creationId="{02DC8CE3-4A0B-FE64-0FB7-F29B774EF3DE}"/>
          </ac:spMkLst>
        </pc:spChg>
        <pc:spChg chg="add mod">
          <ac:chgData name="#YADAV YASHARTH BACHUBHAI#" userId="0269d86b-7b75-449e-8c0c-c4b034b8d4ce" providerId="ADAL" clId="{91C55B3F-C6C0-5D4D-8628-6B42A3343673}" dt="2023-09-15T05:33:48.345" v="2906"/>
          <ac:spMkLst>
            <pc:docMk/>
            <pc:sldMk cId="3463208854" sldId="285"/>
            <ac:spMk id="16" creationId="{A9BC27EA-2A34-F0EA-B1D4-AB2CEA816238}"/>
          </ac:spMkLst>
        </pc:spChg>
        <pc:spChg chg="add mod">
          <ac:chgData name="#YADAV YASHARTH BACHUBHAI#" userId="0269d86b-7b75-449e-8c0c-c4b034b8d4ce" providerId="ADAL" clId="{91C55B3F-C6C0-5D4D-8628-6B42A3343673}" dt="2023-09-15T05:33:48.345" v="2906"/>
          <ac:spMkLst>
            <pc:docMk/>
            <pc:sldMk cId="3463208854" sldId="285"/>
            <ac:spMk id="17" creationId="{7203FBF4-D44E-8745-DDD0-8C613E1BE9C9}"/>
          </ac:spMkLst>
        </pc:spChg>
        <pc:spChg chg="add mod">
          <ac:chgData name="#YADAV YASHARTH BACHUBHAI#" userId="0269d86b-7b75-449e-8c0c-c4b034b8d4ce" providerId="ADAL" clId="{91C55B3F-C6C0-5D4D-8628-6B42A3343673}" dt="2023-09-15T05:34:06.956" v="2925" actId="1037"/>
          <ac:spMkLst>
            <pc:docMk/>
            <pc:sldMk cId="3463208854" sldId="285"/>
            <ac:spMk id="18" creationId="{B77305AA-6FF9-235C-EB3A-CE70714270A1}"/>
          </ac:spMkLst>
        </pc:spChg>
        <pc:picChg chg="add mod">
          <ac:chgData name="#YADAV YASHARTH BACHUBHAI#" userId="0269d86b-7b75-449e-8c0c-c4b034b8d4ce" providerId="ADAL" clId="{91C55B3F-C6C0-5D4D-8628-6B42A3343673}" dt="2023-09-15T05:33:48.345" v="2906"/>
          <ac:picMkLst>
            <pc:docMk/>
            <pc:sldMk cId="3463208854" sldId="285"/>
            <ac:picMk id="6" creationId="{BC4853E4-D6F1-25F5-6530-9F1CD28B473D}"/>
          </ac:picMkLst>
        </pc:picChg>
      </pc:sldChg>
      <pc:sldChg chg="del">
        <pc:chgData name="#YADAV YASHARTH BACHUBHAI#" userId="0269d86b-7b75-449e-8c0c-c4b034b8d4ce" providerId="ADAL" clId="{91C55B3F-C6C0-5D4D-8628-6B42A3343673}" dt="2023-09-14T07:12:21.913" v="826" actId="2696"/>
        <pc:sldMkLst>
          <pc:docMk/>
          <pc:sldMk cId="3530382422" sldId="286"/>
        </pc:sldMkLst>
      </pc:sldChg>
      <pc:sldChg chg="addSp delSp modSp add mod">
        <pc:chgData name="#YADAV YASHARTH BACHUBHAI#" userId="0269d86b-7b75-449e-8c0c-c4b034b8d4ce" providerId="ADAL" clId="{91C55B3F-C6C0-5D4D-8628-6B42A3343673}" dt="2023-09-15T10:06:44.912" v="4766"/>
        <pc:sldMkLst>
          <pc:docMk/>
          <pc:sldMk cId="4182675543" sldId="286"/>
        </pc:sldMkLst>
        <pc:spChg chg="add del mod">
          <ac:chgData name="#YADAV YASHARTH BACHUBHAI#" userId="0269d86b-7b75-449e-8c0c-c4b034b8d4ce" providerId="ADAL" clId="{91C55B3F-C6C0-5D4D-8628-6B42A3343673}" dt="2023-09-15T09:42:39.497" v="4354"/>
          <ac:spMkLst>
            <pc:docMk/>
            <pc:sldMk cId="4182675543" sldId="286"/>
            <ac:spMk id="2" creationId="{B057C9A1-D6DA-BFEF-4703-FE8DDC1FF7D0}"/>
          </ac:spMkLst>
        </pc:spChg>
        <pc:spChg chg="mod">
          <ac:chgData name="#YADAV YASHARTH BACHUBHAI#" userId="0269d86b-7b75-449e-8c0c-c4b034b8d4ce" providerId="ADAL" clId="{91C55B3F-C6C0-5D4D-8628-6B42A3343673}" dt="2023-09-15T09:25:22.368" v="4317" actId="20577"/>
          <ac:spMkLst>
            <pc:docMk/>
            <pc:sldMk cId="4182675543" sldId="286"/>
            <ac:spMk id="4" creationId="{B64213C9-1F89-EA3E-4007-424119004648}"/>
          </ac:spMkLst>
        </pc:spChg>
        <pc:spChg chg="mod">
          <ac:chgData name="#YADAV YASHARTH BACHUBHAI#" userId="0269d86b-7b75-449e-8c0c-c4b034b8d4ce" providerId="ADAL" clId="{91C55B3F-C6C0-5D4D-8628-6B42A3343673}" dt="2023-09-15T09:55:44.188" v="4725" actId="20577"/>
          <ac:spMkLst>
            <pc:docMk/>
            <pc:sldMk cId="4182675543" sldId="286"/>
            <ac:spMk id="5" creationId="{A0BE4A36-CB51-7E8F-2F6A-E6595F8EEAAB}"/>
          </ac:spMkLst>
        </pc:spChg>
        <pc:spChg chg="mod">
          <ac:chgData name="#YADAV YASHARTH BACHUBHAI#" userId="0269d86b-7b75-449e-8c0c-c4b034b8d4ce" providerId="ADAL" clId="{91C55B3F-C6C0-5D4D-8628-6B42A3343673}" dt="2023-09-15T09:25:39.853" v="4321" actId="207"/>
          <ac:spMkLst>
            <pc:docMk/>
            <pc:sldMk cId="4182675543" sldId="286"/>
            <ac:spMk id="11" creationId="{50E93093-F5E1-6027-EB29-18E5C15E829B}"/>
          </ac:spMkLst>
        </pc:spChg>
        <pc:spChg chg="mod">
          <ac:chgData name="#YADAV YASHARTH BACHUBHAI#" userId="0269d86b-7b75-449e-8c0c-c4b034b8d4ce" providerId="ADAL" clId="{91C55B3F-C6C0-5D4D-8628-6B42A3343673}" dt="2023-09-15T09:37:32.607" v="4329" actId="207"/>
          <ac:spMkLst>
            <pc:docMk/>
            <pc:sldMk cId="4182675543" sldId="286"/>
            <ac:spMk id="12" creationId="{16EAE6E9-9BB4-30F8-E533-C987C6AAEBA6}"/>
          </ac:spMkLst>
        </pc:spChg>
        <pc:spChg chg="mod">
          <ac:chgData name="#YADAV YASHARTH BACHUBHAI#" userId="0269d86b-7b75-449e-8c0c-c4b034b8d4ce" providerId="ADAL" clId="{91C55B3F-C6C0-5D4D-8628-6B42A3343673}" dt="2023-09-15T09:25:33.499" v="4319" actId="1076"/>
          <ac:spMkLst>
            <pc:docMk/>
            <pc:sldMk cId="4182675543" sldId="286"/>
            <ac:spMk id="18" creationId="{B77305AA-6FF9-235C-EB3A-CE70714270A1}"/>
          </ac:spMkLst>
        </pc:spChg>
        <pc:picChg chg="add mod">
          <ac:chgData name="#YADAV YASHARTH BACHUBHAI#" userId="0269d86b-7b75-449e-8c0c-c4b034b8d4ce" providerId="ADAL" clId="{91C55B3F-C6C0-5D4D-8628-6B42A3343673}" dt="2023-09-15T10:06:44.912" v="4766"/>
          <ac:picMkLst>
            <pc:docMk/>
            <pc:sldMk cId="4182675543" sldId="286"/>
            <ac:picMk id="3" creationId="{4528C3C3-1687-9752-2427-FEADFC282369}"/>
          </ac:picMkLst>
        </pc:picChg>
        <pc:picChg chg="add mod">
          <ac:chgData name="#YADAV YASHARTH BACHUBHAI#" userId="0269d86b-7b75-449e-8c0c-c4b034b8d4ce" providerId="ADAL" clId="{91C55B3F-C6C0-5D4D-8628-6B42A3343673}" dt="2023-09-15T10:06:44.912" v="4766"/>
          <ac:picMkLst>
            <pc:docMk/>
            <pc:sldMk cId="4182675543" sldId="286"/>
            <ac:picMk id="19" creationId="{5364ABCC-5E1C-6FBE-155A-23E22E610DDC}"/>
          </ac:picMkLst>
        </pc:picChg>
      </pc:sldChg>
      <pc:sldChg chg="addSp delSp modSp add mod">
        <pc:chgData name="#YADAV YASHARTH BACHUBHAI#" userId="0269d86b-7b75-449e-8c0c-c4b034b8d4ce" providerId="ADAL" clId="{91C55B3F-C6C0-5D4D-8628-6B42A3343673}" dt="2023-09-15T10:06:32.035" v="4765" actId="1076"/>
        <pc:sldMkLst>
          <pc:docMk/>
          <pc:sldMk cId="1742398665" sldId="287"/>
        </pc:sldMkLst>
        <pc:spChg chg="del">
          <ac:chgData name="#YADAV YASHARTH BACHUBHAI#" userId="0269d86b-7b75-449e-8c0c-c4b034b8d4ce" providerId="ADAL" clId="{91C55B3F-C6C0-5D4D-8628-6B42A3343673}" dt="2023-09-15T09:59:16.064" v="4727" actId="478"/>
          <ac:spMkLst>
            <pc:docMk/>
            <pc:sldMk cId="1742398665" sldId="287"/>
            <ac:spMk id="7" creationId="{90B6E4DC-DFCF-7BF3-2998-7E4773CBAC9A}"/>
          </ac:spMkLst>
        </pc:spChg>
        <pc:spChg chg="del">
          <ac:chgData name="#YADAV YASHARTH BACHUBHAI#" userId="0269d86b-7b75-449e-8c0c-c4b034b8d4ce" providerId="ADAL" clId="{91C55B3F-C6C0-5D4D-8628-6B42A3343673}" dt="2023-09-15T09:59:16.064" v="4727" actId="478"/>
          <ac:spMkLst>
            <pc:docMk/>
            <pc:sldMk cId="1742398665" sldId="287"/>
            <ac:spMk id="8" creationId="{7520D5FE-E84C-F628-547C-369DA6569733}"/>
          </ac:spMkLst>
        </pc:spChg>
        <pc:spChg chg="del">
          <ac:chgData name="#YADAV YASHARTH BACHUBHAI#" userId="0269d86b-7b75-449e-8c0c-c4b034b8d4ce" providerId="ADAL" clId="{91C55B3F-C6C0-5D4D-8628-6B42A3343673}" dt="2023-09-15T09:59:16.064" v="4727" actId="478"/>
          <ac:spMkLst>
            <pc:docMk/>
            <pc:sldMk cId="1742398665" sldId="287"/>
            <ac:spMk id="9" creationId="{7ECCE1DB-5DDC-2894-63A5-7819A94CEC7B}"/>
          </ac:spMkLst>
        </pc:spChg>
        <pc:spChg chg="del">
          <ac:chgData name="#YADAV YASHARTH BACHUBHAI#" userId="0269d86b-7b75-449e-8c0c-c4b034b8d4ce" providerId="ADAL" clId="{91C55B3F-C6C0-5D4D-8628-6B42A3343673}" dt="2023-09-15T09:59:16.064" v="4727" actId="478"/>
          <ac:spMkLst>
            <pc:docMk/>
            <pc:sldMk cId="1742398665" sldId="287"/>
            <ac:spMk id="10" creationId="{105E959A-64E4-87C4-4BE1-B9FDF2B11281}"/>
          </ac:spMkLst>
        </pc:spChg>
        <pc:spChg chg="del">
          <ac:chgData name="#YADAV YASHARTH BACHUBHAI#" userId="0269d86b-7b75-449e-8c0c-c4b034b8d4ce" providerId="ADAL" clId="{91C55B3F-C6C0-5D4D-8628-6B42A3343673}" dt="2023-09-15T09:59:16.064" v="4727" actId="478"/>
          <ac:spMkLst>
            <pc:docMk/>
            <pc:sldMk cId="1742398665" sldId="287"/>
            <ac:spMk id="11" creationId="{50E93093-F5E1-6027-EB29-18E5C15E829B}"/>
          </ac:spMkLst>
        </pc:spChg>
        <pc:spChg chg="del">
          <ac:chgData name="#YADAV YASHARTH BACHUBHAI#" userId="0269d86b-7b75-449e-8c0c-c4b034b8d4ce" providerId="ADAL" clId="{91C55B3F-C6C0-5D4D-8628-6B42A3343673}" dt="2023-09-15T09:59:16.064" v="4727" actId="478"/>
          <ac:spMkLst>
            <pc:docMk/>
            <pc:sldMk cId="1742398665" sldId="287"/>
            <ac:spMk id="12" creationId="{16EAE6E9-9BB4-30F8-E533-C987C6AAEBA6}"/>
          </ac:spMkLst>
        </pc:spChg>
        <pc:spChg chg="del">
          <ac:chgData name="#YADAV YASHARTH BACHUBHAI#" userId="0269d86b-7b75-449e-8c0c-c4b034b8d4ce" providerId="ADAL" clId="{91C55B3F-C6C0-5D4D-8628-6B42A3343673}" dt="2023-09-15T09:59:16.064" v="4727" actId="478"/>
          <ac:spMkLst>
            <pc:docMk/>
            <pc:sldMk cId="1742398665" sldId="287"/>
            <ac:spMk id="13" creationId="{C2C4E2D5-EF6E-4CC7-7CD2-B8D27B52144E}"/>
          </ac:spMkLst>
        </pc:spChg>
        <pc:spChg chg="del">
          <ac:chgData name="#YADAV YASHARTH BACHUBHAI#" userId="0269d86b-7b75-449e-8c0c-c4b034b8d4ce" providerId="ADAL" clId="{91C55B3F-C6C0-5D4D-8628-6B42A3343673}" dt="2023-09-15T09:59:16.064" v="4727" actId="478"/>
          <ac:spMkLst>
            <pc:docMk/>
            <pc:sldMk cId="1742398665" sldId="287"/>
            <ac:spMk id="14" creationId="{AD641672-D174-4E25-3607-7C66FD590124}"/>
          </ac:spMkLst>
        </pc:spChg>
        <pc:spChg chg="del">
          <ac:chgData name="#YADAV YASHARTH BACHUBHAI#" userId="0269d86b-7b75-449e-8c0c-c4b034b8d4ce" providerId="ADAL" clId="{91C55B3F-C6C0-5D4D-8628-6B42A3343673}" dt="2023-09-15T09:59:16.064" v="4727" actId="478"/>
          <ac:spMkLst>
            <pc:docMk/>
            <pc:sldMk cId="1742398665" sldId="287"/>
            <ac:spMk id="15" creationId="{02DC8CE3-4A0B-FE64-0FB7-F29B774EF3DE}"/>
          </ac:spMkLst>
        </pc:spChg>
        <pc:spChg chg="del">
          <ac:chgData name="#YADAV YASHARTH BACHUBHAI#" userId="0269d86b-7b75-449e-8c0c-c4b034b8d4ce" providerId="ADAL" clId="{91C55B3F-C6C0-5D4D-8628-6B42A3343673}" dt="2023-09-15T09:59:16.064" v="4727" actId="478"/>
          <ac:spMkLst>
            <pc:docMk/>
            <pc:sldMk cId="1742398665" sldId="287"/>
            <ac:spMk id="16" creationId="{A9BC27EA-2A34-F0EA-B1D4-AB2CEA816238}"/>
          </ac:spMkLst>
        </pc:spChg>
        <pc:spChg chg="del">
          <ac:chgData name="#YADAV YASHARTH BACHUBHAI#" userId="0269d86b-7b75-449e-8c0c-c4b034b8d4ce" providerId="ADAL" clId="{91C55B3F-C6C0-5D4D-8628-6B42A3343673}" dt="2023-09-15T09:59:16.064" v="4727" actId="478"/>
          <ac:spMkLst>
            <pc:docMk/>
            <pc:sldMk cId="1742398665" sldId="287"/>
            <ac:spMk id="17" creationId="{7203FBF4-D44E-8745-DDD0-8C613E1BE9C9}"/>
          </ac:spMkLst>
        </pc:spChg>
        <pc:spChg chg="del">
          <ac:chgData name="#YADAV YASHARTH BACHUBHAI#" userId="0269d86b-7b75-449e-8c0c-c4b034b8d4ce" providerId="ADAL" clId="{91C55B3F-C6C0-5D4D-8628-6B42A3343673}" dt="2023-09-15T09:59:16.064" v="4727" actId="478"/>
          <ac:spMkLst>
            <pc:docMk/>
            <pc:sldMk cId="1742398665" sldId="287"/>
            <ac:spMk id="18" creationId="{B77305AA-6FF9-235C-EB3A-CE70714270A1}"/>
          </ac:spMkLst>
        </pc:spChg>
        <pc:spChg chg="add mod">
          <ac:chgData name="#YADAV YASHARTH BACHUBHAI#" userId="0269d86b-7b75-449e-8c0c-c4b034b8d4ce" providerId="ADAL" clId="{91C55B3F-C6C0-5D4D-8628-6B42A3343673}" dt="2023-09-15T10:03:34.901" v="4741" actId="1076"/>
          <ac:spMkLst>
            <pc:docMk/>
            <pc:sldMk cId="1742398665" sldId="287"/>
            <ac:spMk id="19" creationId="{48938628-555E-8C7C-AB93-91D2D7766E12}"/>
          </ac:spMkLst>
        </pc:spChg>
        <pc:picChg chg="add mod">
          <ac:chgData name="#YADAV YASHARTH BACHUBHAI#" userId="0269d86b-7b75-449e-8c0c-c4b034b8d4ce" providerId="ADAL" clId="{91C55B3F-C6C0-5D4D-8628-6B42A3343673}" dt="2023-09-15T10:03:00.918" v="4737" actId="1076"/>
          <ac:picMkLst>
            <pc:docMk/>
            <pc:sldMk cId="1742398665" sldId="287"/>
            <ac:picMk id="3" creationId="{4255FA4B-5A28-85B9-CBF4-DB1448F7D1DE}"/>
          </ac:picMkLst>
        </pc:picChg>
        <pc:picChg chg="del">
          <ac:chgData name="#YADAV YASHARTH BACHUBHAI#" userId="0269d86b-7b75-449e-8c0c-c4b034b8d4ce" providerId="ADAL" clId="{91C55B3F-C6C0-5D4D-8628-6B42A3343673}" dt="2023-09-15T09:59:16.064" v="4727" actId="478"/>
          <ac:picMkLst>
            <pc:docMk/>
            <pc:sldMk cId="1742398665" sldId="287"/>
            <ac:picMk id="6" creationId="{BC4853E4-D6F1-25F5-6530-9F1CD28B473D}"/>
          </ac:picMkLst>
        </pc:picChg>
        <pc:picChg chg="add mod modCrop">
          <ac:chgData name="#YADAV YASHARTH BACHUBHAI#" userId="0269d86b-7b75-449e-8c0c-c4b034b8d4ce" providerId="ADAL" clId="{91C55B3F-C6C0-5D4D-8628-6B42A3343673}" dt="2023-09-15T10:06:32.035" v="4765" actId="1076"/>
          <ac:picMkLst>
            <pc:docMk/>
            <pc:sldMk cId="1742398665" sldId="287"/>
            <ac:picMk id="21" creationId="{A19037E0-56F3-A036-5FA3-B2ACE878E6A4}"/>
          </ac:picMkLst>
        </pc:picChg>
        <pc:picChg chg="add mod modCrop">
          <ac:chgData name="#YADAV YASHARTH BACHUBHAI#" userId="0269d86b-7b75-449e-8c0c-c4b034b8d4ce" providerId="ADAL" clId="{91C55B3F-C6C0-5D4D-8628-6B42A3343673}" dt="2023-09-15T10:06:32.035" v="4765" actId="1076"/>
          <ac:picMkLst>
            <pc:docMk/>
            <pc:sldMk cId="1742398665" sldId="287"/>
            <ac:picMk id="22" creationId="{98320CB5-43BC-0481-1811-2043C36DE479}"/>
          </ac:picMkLst>
        </pc:picChg>
      </pc:sldChg>
      <pc:sldChg chg="addSp delSp modSp add mod">
        <pc:chgData name="#YADAV YASHARTH BACHUBHAI#" userId="0269d86b-7b75-449e-8c0c-c4b034b8d4ce" providerId="ADAL" clId="{91C55B3F-C6C0-5D4D-8628-6B42A3343673}" dt="2023-09-17T03:31:51.277" v="7011" actId="114"/>
        <pc:sldMkLst>
          <pc:docMk/>
          <pc:sldMk cId="2382232568" sldId="288"/>
        </pc:sldMkLst>
        <pc:spChg chg="mod">
          <ac:chgData name="#YADAV YASHARTH BACHUBHAI#" userId="0269d86b-7b75-449e-8c0c-c4b034b8d4ce" providerId="ADAL" clId="{91C55B3F-C6C0-5D4D-8628-6B42A3343673}" dt="2023-09-16T10:43:47.699" v="4801" actId="20577"/>
          <ac:spMkLst>
            <pc:docMk/>
            <pc:sldMk cId="2382232568" sldId="288"/>
            <ac:spMk id="4" creationId="{B64213C9-1F89-EA3E-4007-424119004648}"/>
          </ac:spMkLst>
        </pc:spChg>
        <pc:spChg chg="mod">
          <ac:chgData name="#YADAV YASHARTH BACHUBHAI#" userId="0269d86b-7b75-449e-8c0c-c4b034b8d4ce" providerId="ADAL" clId="{91C55B3F-C6C0-5D4D-8628-6B42A3343673}" dt="2023-09-17T03:31:45.249" v="7007" actId="20577"/>
          <ac:spMkLst>
            <pc:docMk/>
            <pc:sldMk cId="2382232568" sldId="288"/>
            <ac:spMk id="5" creationId="{A0BE4A36-CB51-7E8F-2F6A-E6595F8EEAAB}"/>
          </ac:spMkLst>
        </pc:spChg>
        <pc:spChg chg="add mod">
          <ac:chgData name="#YADAV YASHARTH BACHUBHAI#" userId="0269d86b-7b75-449e-8c0c-c4b034b8d4ce" providerId="ADAL" clId="{91C55B3F-C6C0-5D4D-8628-6B42A3343673}" dt="2023-09-16T10:44:00.313" v="4804"/>
          <ac:spMkLst>
            <pc:docMk/>
            <pc:sldMk cId="2382232568" sldId="288"/>
            <ac:spMk id="6" creationId="{798585B1-4963-D229-9A0A-DF9A0CC81D53}"/>
          </ac:spMkLst>
        </pc:spChg>
        <pc:spChg chg="add mod">
          <ac:chgData name="#YADAV YASHARTH BACHUBHAI#" userId="0269d86b-7b75-449e-8c0c-c4b034b8d4ce" providerId="ADAL" clId="{91C55B3F-C6C0-5D4D-8628-6B42A3343673}" dt="2023-09-16T10:44:00.313" v="4804"/>
          <ac:spMkLst>
            <pc:docMk/>
            <pc:sldMk cId="2382232568" sldId="288"/>
            <ac:spMk id="7" creationId="{213FFD2F-76E5-82FC-941B-8068ED44162F}"/>
          </ac:spMkLst>
        </pc:spChg>
        <pc:spChg chg="add mod">
          <ac:chgData name="#YADAV YASHARTH BACHUBHAI#" userId="0269d86b-7b75-449e-8c0c-c4b034b8d4ce" providerId="ADAL" clId="{91C55B3F-C6C0-5D4D-8628-6B42A3343673}" dt="2023-09-16T10:44:00.313" v="4804"/>
          <ac:spMkLst>
            <pc:docMk/>
            <pc:sldMk cId="2382232568" sldId="288"/>
            <ac:spMk id="8" creationId="{D31D9CCD-36D0-EF10-5B42-CC17CC82FC3A}"/>
          </ac:spMkLst>
        </pc:spChg>
        <pc:spChg chg="add mod">
          <ac:chgData name="#YADAV YASHARTH BACHUBHAI#" userId="0269d86b-7b75-449e-8c0c-c4b034b8d4ce" providerId="ADAL" clId="{91C55B3F-C6C0-5D4D-8628-6B42A3343673}" dt="2023-09-16T10:44:00.313" v="4804"/>
          <ac:spMkLst>
            <pc:docMk/>
            <pc:sldMk cId="2382232568" sldId="288"/>
            <ac:spMk id="9" creationId="{53ED4A34-CDBB-15E6-D119-EB70EB5D4968}"/>
          </ac:spMkLst>
        </pc:spChg>
        <pc:spChg chg="add mod">
          <ac:chgData name="#YADAV YASHARTH BACHUBHAI#" userId="0269d86b-7b75-449e-8c0c-c4b034b8d4ce" providerId="ADAL" clId="{91C55B3F-C6C0-5D4D-8628-6B42A3343673}" dt="2023-09-16T10:44:00.313" v="4804"/>
          <ac:spMkLst>
            <pc:docMk/>
            <pc:sldMk cId="2382232568" sldId="288"/>
            <ac:spMk id="10" creationId="{163574E0-BDC3-30C3-AD00-434D4BD21357}"/>
          </ac:spMkLst>
        </pc:spChg>
        <pc:spChg chg="add mod">
          <ac:chgData name="#YADAV YASHARTH BACHUBHAI#" userId="0269d86b-7b75-449e-8c0c-c4b034b8d4ce" providerId="ADAL" clId="{91C55B3F-C6C0-5D4D-8628-6B42A3343673}" dt="2023-09-16T10:44:12.304" v="4806" actId="207"/>
          <ac:spMkLst>
            <pc:docMk/>
            <pc:sldMk cId="2382232568" sldId="288"/>
            <ac:spMk id="11" creationId="{8979E2D3-55CE-6AC0-C4F7-B2BBC65B9899}"/>
          </ac:spMkLst>
        </pc:spChg>
        <pc:spChg chg="add mod">
          <ac:chgData name="#YADAV YASHARTH BACHUBHAI#" userId="0269d86b-7b75-449e-8c0c-c4b034b8d4ce" providerId="ADAL" clId="{91C55B3F-C6C0-5D4D-8628-6B42A3343673}" dt="2023-09-16T10:44:17.496" v="4808" actId="207"/>
          <ac:spMkLst>
            <pc:docMk/>
            <pc:sldMk cId="2382232568" sldId="288"/>
            <ac:spMk id="12" creationId="{0FE837A6-D0F9-79DB-18F3-E8A6AA8E35DA}"/>
          </ac:spMkLst>
        </pc:spChg>
        <pc:spChg chg="add mod">
          <ac:chgData name="#YADAV YASHARTH BACHUBHAI#" userId="0269d86b-7b75-449e-8c0c-c4b034b8d4ce" providerId="ADAL" clId="{91C55B3F-C6C0-5D4D-8628-6B42A3343673}" dt="2023-09-16T10:44:00.313" v="4804"/>
          <ac:spMkLst>
            <pc:docMk/>
            <pc:sldMk cId="2382232568" sldId="288"/>
            <ac:spMk id="13" creationId="{E62C5B8D-1748-D206-494A-0D9A6439C934}"/>
          </ac:spMkLst>
        </pc:spChg>
        <pc:spChg chg="add mod">
          <ac:chgData name="#YADAV YASHARTH BACHUBHAI#" userId="0269d86b-7b75-449e-8c0c-c4b034b8d4ce" providerId="ADAL" clId="{91C55B3F-C6C0-5D4D-8628-6B42A3343673}" dt="2023-09-16T10:44:00.313" v="4804"/>
          <ac:spMkLst>
            <pc:docMk/>
            <pc:sldMk cId="2382232568" sldId="288"/>
            <ac:spMk id="14" creationId="{87F311C5-4A9C-D388-49A1-B96B84384E9A}"/>
          </ac:spMkLst>
        </pc:spChg>
        <pc:spChg chg="add mod">
          <ac:chgData name="#YADAV YASHARTH BACHUBHAI#" userId="0269d86b-7b75-449e-8c0c-c4b034b8d4ce" providerId="ADAL" clId="{91C55B3F-C6C0-5D4D-8628-6B42A3343673}" dt="2023-09-16T10:44:00.313" v="4804"/>
          <ac:spMkLst>
            <pc:docMk/>
            <pc:sldMk cId="2382232568" sldId="288"/>
            <ac:spMk id="15" creationId="{F38B2181-F408-F608-1A65-5F39FE4229EC}"/>
          </ac:spMkLst>
        </pc:spChg>
        <pc:spChg chg="add mod">
          <ac:chgData name="#YADAV YASHARTH BACHUBHAI#" userId="0269d86b-7b75-449e-8c0c-c4b034b8d4ce" providerId="ADAL" clId="{91C55B3F-C6C0-5D4D-8628-6B42A3343673}" dt="2023-09-16T10:44:00.313" v="4804"/>
          <ac:spMkLst>
            <pc:docMk/>
            <pc:sldMk cId="2382232568" sldId="288"/>
            <ac:spMk id="16" creationId="{385EA386-BBD9-6ADC-1CC1-7D4467AE00EB}"/>
          </ac:spMkLst>
        </pc:spChg>
        <pc:spChg chg="add mod">
          <ac:chgData name="#YADAV YASHARTH BACHUBHAI#" userId="0269d86b-7b75-449e-8c0c-c4b034b8d4ce" providerId="ADAL" clId="{91C55B3F-C6C0-5D4D-8628-6B42A3343673}" dt="2023-09-16T10:44:37.536" v="4811" actId="14100"/>
          <ac:spMkLst>
            <pc:docMk/>
            <pc:sldMk cId="2382232568" sldId="288"/>
            <ac:spMk id="17" creationId="{86F45634-3229-AD4D-6DAD-FB8E36AB7277}"/>
          </ac:spMkLst>
        </pc:spChg>
        <pc:spChg chg="add mod">
          <ac:chgData name="#YADAV YASHARTH BACHUBHAI#" userId="0269d86b-7b75-449e-8c0c-c4b034b8d4ce" providerId="ADAL" clId="{91C55B3F-C6C0-5D4D-8628-6B42A3343673}" dt="2023-09-17T03:28:00.294" v="6996" actId="1036"/>
          <ac:spMkLst>
            <pc:docMk/>
            <pc:sldMk cId="2382232568" sldId="288"/>
            <ac:spMk id="18" creationId="{60CA5371-2BA2-E964-2213-96456F72C784}"/>
          </ac:spMkLst>
        </pc:spChg>
        <pc:spChg chg="del">
          <ac:chgData name="#YADAV YASHARTH BACHUBHAI#" userId="0269d86b-7b75-449e-8c0c-c4b034b8d4ce" providerId="ADAL" clId="{91C55B3F-C6C0-5D4D-8628-6B42A3343673}" dt="2023-09-16T10:43:58.799" v="4803" actId="478"/>
          <ac:spMkLst>
            <pc:docMk/>
            <pc:sldMk cId="2382232568" sldId="288"/>
            <ac:spMk id="19" creationId="{48938628-555E-8C7C-AB93-91D2D7766E12}"/>
          </ac:spMkLst>
        </pc:spChg>
        <pc:spChg chg="add mod">
          <ac:chgData name="#YADAV YASHARTH BACHUBHAI#" userId="0269d86b-7b75-449e-8c0c-c4b034b8d4ce" providerId="ADAL" clId="{91C55B3F-C6C0-5D4D-8628-6B42A3343673}" dt="2023-09-17T03:28:00.294" v="6996" actId="1036"/>
          <ac:spMkLst>
            <pc:docMk/>
            <pc:sldMk cId="2382232568" sldId="288"/>
            <ac:spMk id="20" creationId="{C24A2ED2-1E09-7B4B-1167-64C6EADEDC92}"/>
          </ac:spMkLst>
        </pc:spChg>
        <pc:spChg chg="add mod">
          <ac:chgData name="#YADAV YASHARTH BACHUBHAI#" userId="0269d86b-7b75-449e-8c0c-c4b034b8d4ce" providerId="ADAL" clId="{91C55B3F-C6C0-5D4D-8628-6B42A3343673}" dt="2023-09-17T03:28:00.294" v="6996" actId="1036"/>
          <ac:spMkLst>
            <pc:docMk/>
            <pc:sldMk cId="2382232568" sldId="288"/>
            <ac:spMk id="23" creationId="{CE025847-7705-08AB-F022-BA6B98445949}"/>
          </ac:spMkLst>
        </pc:spChg>
        <pc:spChg chg="add mod">
          <ac:chgData name="#YADAV YASHARTH BACHUBHAI#" userId="0269d86b-7b75-449e-8c0c-c4b034b8d4ce" providerId="ADAL" clId="{91C55B3F-C6C0-5D4D-8628-6B42A3343673}" dt="2023-09-17T02:54:03.884" v="6390" actId="20577"/>
          <ac:spMkLst>
            <pc:docMk/>
            <pc:sldMk cId="2382232568" sldId="288"/>
            <ac:spMk id="24" creationId="{42ED11EC-8E96-10F9-B2AC-D2961BF7083F}"/>
          </ac:spMkLst>
        </pc:spChg>
        <pc:spChg chg="add mod">
          <ac:chgData name="#YADAV YASHARTH BACHUBHAI#" userId="0269d86b-7b75-449e-8c0c-c4b034b8d4ce" providerId="ADAL" clId="{91C55B3F-C6C0-5D4D-8628-6B42A3343673}" dt="2023-09-17T02:54:06.421" v="6392" actId="20577"/>
          <ac:spMkLst>
            <pc:docMk/>
            <pc:sldMk cId="2382232568" sldId="288"/>
            <ac:spMk id="25" creationId="{3C9318BC-A0C7-A8AF-339B-9586D46E33AA}"/>
          </ac:spMkLst>
        </pc:spChg>
        <pc:spChg chg="add mod">
          <ac:chgData name="#YADAV YASHARTH BACHUBHAI#" userId="0269d86b-7b75-449e-8c0c-c4b034b8d4ce" providerId="ADAL" clId="{91C55B3F-C6C0-5D4D-8628-6B42A3343673}" dt="2023-09-17T02:54:11.897" v="6397" actId="20577"/>
          <ac:spMkLst>
            <pc:docMk/>
            <pc:sldMk cId="2382232568" sldId="288"/>
            <ac:spMk id="26" creationId="{6B5E3441-7CD6-2053-318F-011E44E9E7E5}"/>
          </ac:spMkLst>
        </pc:spChg>
        <pc:spChg chg="add mod">
          <ac:chgData name="#YADAV YASHARTH BACHUBHAI#" userId="0269d86b-7b75-449e-8c0c-c4b034b8d4ce" providerId="ADAL" clId="{91C55B3F-C6C0-5D4D-8628-6B42A3343673}" dt="2023-09-17T02:54:14.582" v="6399" actId="20577"/>
          <ac:spMkLst>
            <pc:docMk/>
            <pc:sldMk cId="2382232568" sldId="288"/>
            <ac:spMk id="27" creationId="{9C588D55-7ABA-126B-7AF9-F7B99E0753F4}"/>
          </ac:spMkLst>
        </pc:spChg>
        <pc:spChg chg="add del mod">
          <ac:chgData name="#YADAV YASHARTH BACHUBHAI#" userId="0269d86b-7b75-449e-8c0c-c4b034b8d4ce" providerId="ADAL" clId="{91C55B3F-C6C0-5D4D-8628-6B42A3343673}" dt="2023-09-17T02:53:28.449" v="6371"/>
          <ac:spMkLst>
            <pc:docMk/>
            <pc:sldMk cId="2382232568" sldId="288"/>
            <ac:spMk id="28" creationId="{2EEC3056-88A5-AAC2-B083-5C0722C75C86}"/>
          </ac:spMkLst>
        </pc:spChg>
        <pc:spChg chg="add del mod">
          <ac:chgData name="#YADAV YASHARTH BACHUBHAI#" userId="0269d86b-7b75-449e-8c0c-c4b034b8d4ce" providerId="ADAL" clId="{91C55B3F-C6C0-5D4D-8628-6B42A3343673}" dt="2023-09-17T03:00:49.049" v="6537"/>
          <ac:spMkLst>
            <pc:docMk/>
            <pc:sldMk cId="2382232568" sldId="288"/>
            <ac:spMk id="29" creationId="{D4403135-909B-E3BA-D1D2-F92E3592AFA0}"/>
          </ac:spMkLst>
        </pc:spChg>
        <pc:spChg chg="add del mod">
          <ac:chgData name="#YADAV YASHARTH BACHUBHAI#" userId="0269d86b-7b75-449e-8c0c-c4b034b8d4ce" providerId="ADAL" clId="{91C55B3F-C6C0-5D4D-8628-6B42A3343673}" dt="2023-09-17T03:01:52.334" v="6548" actId="478"/>
          <ac:spMkLst>
            <pc:docMk/>
            <pc:sldMk cId="2382232568" sldId="288"/>
            <ac:spMk id="30" creationId="{4C888D4A-3C58-EA8B-4D08-28EE0891573C}"/>
          </ac:spMkLst>
        </pc:spChg>
        <pc:spChg chg="add del mod">
          <ac:chgData name="#YADAV YASHARTH BACHUBHAI#" userId="0269d86b-7b75-449e-8c0c-c4b034b8d4ce" providerId="ADAL" clId="{91C55B3F-C6C0-5D4D-8628-6B42A3343673}" dt="2023-09-17T03:02:14.997" v="6551" actId="478"/>
          <ac:spMkLst>
            <pc:docMk/>
            <pc:sldMk cId="2382232568" sldId="288"/>
            <ac:spMk id="31" creationId="{2D9E1453-C727-81B0-DFD4-6F62EB3D5F0C}"/>
          </ac:spMkLst>
        </pc:spChg>
        <pc:spChg chg="add mod">
          <ac:chgData name="#YADAV YASHARTH BACHUBHAI#" userId="0269d86b-7b75-449e-8c0c-c4b034b8d4ce" providerId="ADAL" clId="{91C55B3F-C6C0-5D4D-8628-6B42A3343673}" dt="2023-09-17T03:28:00.294" v="6996" actId="1036"/>
          <ac:spMkLst>
            <pc:docMk/>
            <pc:sldMk cId="2382232568" sldId="288"/>
            <ac:spMk id="32" creationId="{D1444256-0797-F847-B676-0DE377426DE1}"/>
          </ac:spMkLst>
        </pc:spChg>
        <pc:spChg chg="add mod">
          <ac:chgData name="#YADAV YASHARTH BACHUBHAI#" userId="0269d86b-7b75-449e-8c0c-c4b034b8d4ce" providerId="ADAL" clId="{91C55B3F-C6C0-5D4D-8628-6B42A3343673}" dt="2023-09-17T03:28:00.294" v="6996" actId="1036"/>
          <ac:spMkLst>
            <pc:docMk/>
            <pc:sldMk cId="2382232568" sldId="288"/>
            <ac:spMk id="33" creationId="{5451FE28-D21D-1A22-1C62-3663C0851AFC}"/>
          </ac:spMkLst>
        </pc:spChg>
        <pc:spChg chg="add mod">
          <ac:chgData name="#YADAV YASHARTH BACHUBHAI#" userId="0269d86b-7b75-449e-8c0c-c4b034b8d4ce" providerId="ADAL" clId="{91C55B3F-C6C0-5D4D-8628-6B42A3343673}" dt="2023-09-17T03:28:00.294" v="6996" actId="1036"/>
          <ac:spMkLst>
            <pc:docMk/>
            <pc:sldMk cId="2382232568" sldId="288"/>
            <ac:spMk id="34" creationId="{581A6673-BA0A-ACF7-49EE-D06D49B4B480}"/>
          </ac:spMkLst>
        </pc:spChg>
        <pc:spChg chg="add mod">
          <ac:chgData name="#YADAV YASHARTH BACHUBHAI#" userId="0269d86b-7b75-449e-8c0c-c4b034b8d4ce" providerId="ADAL" clId="{91C55B3F-C6C0-5D4D-8628-6B42A3343673}" dt="2023-09-17T03:28:05.087" v="6999" actId="1035"/>
          <ac:spMkLst>
            <pc:docMk/>
            <pc:sldMk cId="2382232568" sldId="288"/>
            <ac:spMk id="35" creationId="{41700C4D-3F43-18BF-2AF4-B7EF4D036128}"/>
          </ac:spMkLst>
        </pc:spChg>
        <pc:spChg chg="add del mod">
          <ac:chgData name="#YADAV YASHARTH BACHUBHAI#" userId="0269d86b-7b75-449e-8c0c-c4b034b8d4ce" providerId="ADAL" clId="{91C55B3F-C6C0-5D4D-8628-6B42A3343673}" dt="2023-09-17T03:19:44.752" v="6945" actId="478"/>
          <ac:spMkLst>
            <pc:docMk/>
            <pc:sldMk cId="2382232568" sldId="288"/>
            <ac:spMk id="36" creationId="{8079354C-DEC4-4EEF-D3BC-40950FC73B04}"/>
          </ac:spMkLst>
        </pc:spChg>
        <pc:spChg chg="add mod">
          <ac:chgData name="#YADAV YASHARTH BACHUBHAI#" userId="0269d86b-7b75-449e-8c0c-c4b034b8d4ce" providerId="ADAL" clId="{91C55B3F-C6C0-5D4D-8628-6B42A3343673}" dt="2023-09-17T03:31:51.277" v="7011" actId="114"/>
          <ac:spMkLst>
            <pc:docMk/>
            <pc:sldMk cId="2382232568" sldId="288"/>
            <ac:spMk id="37" creationId="{D4899727-23B0-9AE4-08A6-AB8F329E594D}"/>
          </ac:spMkLst>
        </pc:spChg>
        <pc:picChg chg="add mod">
          <ac:chgData name="#YADAV YASHARTH BACHUBHAI#" userId="0269d86b-7b75-449e-8c0c-c4b034b8d4ce" providerId="ADAL" clId="{91C55B3F-C6C0-5D4D-8628-6B42A3343673}" dt="2023-09-16T10:44:00.313" v="4804"/>
          <ac:picMkLst>
            <pc:docMk/>
            <pc:sldMk cId="2382232568" sldId="288"/>
            <ac:picMk id="2" creationId="{02B106A2-29FD-2851-5B1C-1147211D62AE}"/>
          </ac:picMkLst>
        </pc:picChg>
        <pc:picChg chg="del">
          <ac:chgData name="#YADAV YASHARTH BACHUBHAI#" userId="0269d86b-7b75-449e-8c0c-c4b034b8d4ce" providerId="ADAL" clId="{91C55B3F-C6C0-5D4D-8628-6B42A3343673}" dt="2023-09-16T10:43:49.033" v="4802" actId="478"/>
          <ac:picMkLst>
            <pc:docMk/>
            <pc:sldMk cId="2382232568" sldId="288"/>
            <ac:picMk id="3" creationId="{4255FA4B-5A28-85B9-CBF4-DB1448F7D1DE}"/>
          </ac:picMkLst>
        </pc:picChg>
        <pc:picChg chg="del">
          <ac:chgData name="#YADAV YASHARTH BACHUBHAI#" userId="0269d86b-7b75-449e-8c0c-c4b034b8d4ce" providerId="ADAL" clId="{91C55B3F-C6C0-5D4D-8628-6B42A3343673}" dt="2023-09-16T10:51:17.652" v="4815" actId="478"/>
          <ac:picMkLst>
            <pc:docMk/>
            <pc:sldMk cId="2382232568" sldId="288"/>
            <ac:picMk id="21" creationId="{A19037E0-56F3-A036-5FA3-B2ACE878E6A4}"/>
          </ac:picMkLst>
        </pc:picChg>
        <pc:picChg chg="del">
          <ac:chgData name="#YADAV YASHARTH BACHUBHAI#" userId="0269d86b-7b75-449e-8c0c-c4b034b8d4ce" providerId="ADAL" clId="{91C55B3F-C6C0-5D4D-8628-6B42A3343673}" dt="2023-09-16T10:51:18.804" v="4816" actId="478"/>
          <ac:picMkLst>
            <pc:docMk/>
            <pc:sldMk cId="2382232568" sldId="288"/>
            <ac:picMk id="22" creationId="{98320CB5-43BC-0481-1811-2043C36DE479}"/>
          </ac:picMkLst>
        </pc:picChg>
      </pc:sldChg>
      <pc:sldChg chg="del">
        <pc:chgData name="#YADAV YASHARTH BACHUBHAI#" userId="0269d86b-7b75-449e-8c0c-c4b034b8d4ce" providerId="ADAL" clId="{91C55B3F-C6C0-5D4D-8628-6B42A3343673}" dt="2023-09-14T07:12:22.316" v="827" actId="2696"/>
        <pc:sldMkLst>
          <pc:docMk/>
          <pc:sldMk cId="3368527251" sldId="288"/>
        </pc:sldMkLst>
      </pc:sldChg>
      <pc:sldChg chg="addSp delSp modSp add mod ord">
        <pc:chgData name="#YADAV YASHARTH BACHUBHAI#" userId="0269d86b-7b75-449e-8c0c-c4b034b8d4ce" providerId="ADAL" clId="{91C55B3F-C6C0-5D4D-8628-6B42A3343673}" dt="2023-09-17T15:46:19.461" v="12419" actId="20577"/>
        <pc:sldMkLst>
          <pc:docMk/>
          <pc:sldMk cId="2649987805" sldId="289"/>
        </pc:sldMkLst>
        <pc:spChg chg="mod">
          <ac:chgData name="#YADAV YASHARTH BACHUBHAI#" userId="0269d86b-7b75-449e-8c0c-c4b034b8d4ce" providerId="ADAL" clId="{91C55B3F-C6C0-5D4D-8628-6B42A3343673}" dt="2023-09-16T16:06:03.544" v="5386" actId="20577"/>
          <ac:spMkLst>
            <pc:docMk/>
            <pc:sldMk cId="2649987805" sldId="289"/>
            <ac:spMk id="4" creationId="{B64213C9-1F89-EA3E-4007-424119004648}"/>
          </ac:spMkLst>
        </pc:spChg>
        <pc:spChg chg="add del mod">
          <ac:chgData name="#YADAV YASHARTH BACHUBHAI#" userId="0269d86b-7b75-449e-8c0c-c4b034b8d4ce" providerId="ADAL" clId="{91C55B3F-C6C0-5D4D-8628-6B42A3343673}" dt="2023-09-17T15:46:19.461" v="12419" actId="20577"/>
          <ac:spMkLst>
            <pc:docMk/>
            <pc:sldMk cId="2649987805" sldId="289"/>
            <ac:spMk id="5" creationId="{A0BE4A36-CB51-7E8F-2F6A-E6595F8EEAAB}"/>
          </ac:spMkLst>
        </pc:spChg>
        <pc:spChg chg="del">
          <ac:chgData name="#YADAV YASHARTH BACHUBHAI#" userId="0269d86b-7b75-449e-8c0c-c4b034b8d4ce" providerId="ADAL" clId="{91C55B3F-C6C0-5D4D-8628-6B42A3343673}" dt="2023-09-17T08:39:20.352" v="9912" actId="478"/>
          <ac:spMkLst>
            <pc:docMk/>
            <pc:sldMk cId="2649987805" sldId="289"/>
            <ac:spMk id="6" creationId="{798585B1-4963-D229-9A0A-DF9A0CC81D53}"/>
          </ac:spMkLst>
        </pc:spChg>
        <pc:spChg chg="del">
          <ac:chgData name="#YADAV YASHARTH BACHUBHAI#" userId="0269d86b-7b75-449e-8c0c-c4b034b8d4ce" providerId="ADAL" clId="{91C55B3F-C6C0-5D4D-8628-6B42A3343673}" dt="2023-09-17T08:39:20.352" v="9912" actId="478"/>
          <ac:spMkLst>
            <pc:docMk/>
            <pc:sldMk cId="2649987805" sldId="289"/>
            <ac:spMk id="7" creationId="{213FFD2F-76E5-82FC-941B-8068ED44162F}"/>
          </ac:spMkLst>
        </pc:spChg>
        <pc:spChg chg="del">
          <ac:chgData name="#YADAV YASHARTH BACHUBHAI#" userId="0269d86b-7b75-449e-8c0c-c4b034b8d4ce" providerId="ADAL" clId="{91C55B3F-C6C0-5D4D-8628-6B42A3343673}" dt="2023-09-17T08:39:20.352" v="9912" actId="478"/>
          <ac:spMkLst>
            <pc:docMk/>
            <pc:sldMk cId="2649987805" sldId="289"/>
            <ac:spMk id="8" creationId="{D31D9CCD-36D0-EF10-5B42-CC17CC82FC3A}"/>
          </ac:spMkLst>
        </pc:spChg>
        <pc:spChg chg="del">
          <ac:chgData name="#YADAV YASHARTH BACHUBHAI#" userId="0269d86b-7b75-449e-8c0c-c4b034b8d4ce" providerId="ADAL" clId="{91C55B3F-C6C0-5D4D-8628-6B42A3343673}" dt="2023-09-17T08:39:20.352" v="9912" actId="478"/>
          <ac:spMkLst>
            <pc:docMk/>
            <pc:sldMk cId="2649987805" sldId="289"/>
            <ac:spMk id="9" creationId="{53ED4A34-CDBB-15E6-D119-EB70EB5D4968}"/>
          </ac:spMkLst>
        </pc:spChg>
        <pc:spChg chg="del">
          <ac:chgData name="#YADAV YASHARTH BACHUBHAI#" userId="0269d86b-7b75-449e-8c0c-c4b034b8d4ce" providerId="ADAL" clId="{91C55B3F-C6C0-5D4D-8628-6B42A3343673}" dt="2023-09-17T08:39:20.352" v="9912" actId="478"/>
          <ac:spMkLst>
            <pc:docMk/>
            <pc:sldMk cId="2649987805" sldId="289"/>
            <ac:spMk id="10" creationId="{163574E0-BDC3-30C3-AD00-434D4BD21357}"/>
          </ac:spMkLst>
        </pc:spChg>
        <pc:spChg chg="del">
          <ac:chgData name="#YADAV YASHARTH BACHUBHAI#" userId="0269d86b-7b75-449e-8c0c-c4b034b8d4ce" providerId="ADAL" clId="{91C55B3F-C6C0-5D4D-8628-6B42A3343673}" dt="2023-09-17T08:39:20.352" v="9912" actId="478"/>
          <ac:spMkLst>
            <pc:docMk/>
            <pc:sldMk cId="2649987805" sldId="289"/>
            <ac:spMk id="11" creationId="{8979E2D3-55CE-6AC0-C4F7-B2BBC65B9899}"/>
          </ac:spMkLst>
        </pc:spChg>
        <pc:spChg chg="del">
          <ac:chgData name="#YADAV YASHARTH BACHUBHAI#" userId="0269d86b-7b75-449e-8c0c-c4b034b8d4ce" providerId="ADAL" clId="{91C55B3F-C6C0-5D4D-8628-6B42A3343673}" dt="2023-09-17T08:39:20.352" v="9912" actId="478"/>
          <ac:spMkLst>
            <pc:docMk/>
            <pc:sldMk cId="2649987805" sldId="289"/>
            <ac:spMk id="12" creationId="{0FE837A6-D0F9-79DB-18F3-E8A6AA8E35DA}"/>
          </ac:spMkLst>
        </pc:spChg>
        <pc:spChg chg="del">
          <ac:chgData name="#YADAV YASHARTH BACHUBHAI#" userId="0269d86b-7b75-449e-8c0c-c4b034b8d4ce" providerId="ADAL" clId="{91C55B3F-C6C0-5D4D-8628-6B42A3343673}" dt="2023-09-17T08:39:20.352" v="9912" actId="478"/>
          <ac:spMkLst>
            <pc:docMk/>
            <pc:sldMk cId="2649987805" sldId="289"/>
            <ac:spMk id="13" creationId="{E62C5B8D-1748-D206-494A-0D9A6439C934}"/>
          </ac:spMkLst>
        </pc:spChg>
        <pc:spChg chg="del">
          <ac:chgData name="#YADAV YASHARTH BACHUBHAI#" userId="0269d86b-7b75-449e-8c0c-c4b034b8d4ce" providerId="ADAL" clId="{91C55B3F-C6C0-5D4D-8628-6B42A3343673}" dt="2023-09-17T08:39:20.352" v="9912" actId="478"/>
          <ac:spMkLst>
            <pc:docMk/>
            <pc:sldMk cId="2649987805" sldId="289"/>
            <ac:spMk id="14" creationId="{87F311C5-4A9C-D388-49A1-B96B84384E9A}"/>
          </ac:spMkLst>
        </pc:spChg>
        <pc:spChg chg="del">
          <ac:chgData name="#YADAV YASHARTH BACHUBHAI#" userId="0269d86b-7b75-449e-8c0c-c4b034b8d4ce" providerId="ADAL" clId="{91C55B3F-C6C0-5D4D-8628-6B42A3343673}" dt="2023-09-17T08:39:20.352" v="9912" actId="478"/>
          <ac:spMkLst>
            <pc:docMk/>
            <pc:sldMk cId="2649987805" sldId="289"/>
            <ac:spMk id="15" creationId="{F38B2181-F408-F608-1A65-5F39FE4229EC}"/>
          </ac:spMkLst>
        </pc:spChg>
        <pc:spChg chg="del">
          <ac:chgData name="#YADAV YASHARTH BACHUBHAI#" userId="0269d86b-7b75-449e-8c0c-c4b034b8d4ce" providerId="ADAL" clId="{91C55B3F-C6C0-5D4D-8628-6B42A3343673}" dt="2023-09-17T08:39:20.352" v="9912" actId="478"/>
          <ac:spMkLst>
            <pc:docMk/>
            <pc:sldMk cId="2649987805" sldId="289"/>
            <ac:spMk id="16" creationId="{385EA386-BBD9-6ADC-1CC1-7D4467AE00EB}"/>
          </ac:spMkLst>
        </pc:spChg>
        <pc:spChg chg="add del">
          <ac:chgData name="#YADAV YASHARTH BACHUBHAI#" userId="0269d86b-7b75-449e-8c0c-c4b034b8d4ce" providerId="ADAL" clId="{91C55B3F-C6C0-5D4D-8628-6B42A3343673}" dt="2023-09-17T08:39:38.086" v="9922" actId="478"/>
          <ac:spMkLst>
            <pc:docMk/>
            <pc:sldMk cId="2649987805" sldId="289"/>
            <ac:spMk id="17" creationId="{86F45634-3229-AD4D-6DAD-FB8E36AB7277}"/>
          </ac:spMkLst>
        </pc:spChg>
        <pc:picChg chg="add del">
          <ac:chgData name="#YADAV YASHARTH BACHUBHAI#" userId="0269d86b-7b75-449e-8c0c-c4b034b8d4ce" providerId="ADAL" clId="{91C55B3F-C6C0-5D4D-8628-6B42A3343673}" dt="2023-09-17T08:39:35.897" v="9921" actId="478"/>
          <ac:picMkLst>
            <pc:docMk/>
            <pc:sldMk cId="2649987805" sldId="289"/>
            <ac:picMk id="2" creationId="{02B106A2-29FD-2851-5B1C-1147211D62AE}"/>
          </ac:picMkLst>
        </pc:picChg>
      </pc:sldChg>
      <pc:sldChg chg="addSp delSp modSp add mod">
        <pc:chgData name="#YADAV YASHARTH BACHUBHAI#" userId="0269d86b-7b75-449e-8c0c-c4b034b8d4ce" providerId="ADAL" clId="{91C55B3F-C6C0-5D4D-8628-6B42A3343673}" dt="2023-09-17T05:58:33.562" v="7589" actId="20577"/>
        <pc:sldMkLst>
          <pc:docMk/>
          <pc:sldMk cId="1830981663" sldId="290"/>
        </pc:sldMkLst>
        <pc:spChg chg="add del mod">
          <ac:chgData name="#YADAV YASHARTH BACHUBHAI#" userId="0269d86b-7b75-449e-8c0c-c4b034b8d4ce" providerId="ADAL" clId="{91C55B3F-C6C0-5D4D-8628-6B42A3343673}" dt="2023-09-17T05:52:11.028" v="7267"/>
          <ac:spMkLst>
            <pc:docMk/>
            <pc:sldMk cId="1830981663" sldId="290"/>
            <ac:spMk id="3" creationId="{12C1E7DB-6A23-0AB1-AB16-E8B3F2D4CA96}"/>
          </ac:spMkLst>
        </pc:spChg>
        <pc:spChg chg="mod">
          <ac:chgData name="#YADAV YASHARTH BACHUBHAI#" userId="0269d86b-7b75-449e-8c0c-c4b034b8d4ce" providerId="ADAL" clId="{91C55B3F-C6C0-5D4D-8628-6B42A3343673}" dt="2023-09-17T05:49:36.679" v="7076" actId="20577"/>
          <ac:spMkLst>
            <pc:docMk/>
            <pc:sldMk cId="1830981663" sldId="290"/>
            <ac:spMk id="4" creationId="{B64213C9-1F89-EA3E-4007-424119004648}"/>
          </ac:spMkLst>
        </pc:spChg>
        <pc:spChg chg="mod">
          <ac:chgData name="#YADAV YASHARTH BACHUBHAI#" userId="0269d86b-7b75-449e-8c0c-c4b034b8d4ce" providerId="ADAL" clId="{91C55B3F-C6C0-5D4D-8628-6B42A3343673}" dt="2023-09-17T05:58:33.562" v="7589" actId="20577"/>
          <ac:spMkLst>
            <pc:docMk/>
            <pc:sldMk cId="1830981663" sldId="290"/>
            <ac:spMk id="5" creationId="{A0BE4A36-CB51-7E8F-2F6A-E6595F8EEAAB}"/>
          </ac:spMkLst>
        </pc:spChg>
        <pc:spChg chg="del">
          <ac:chgData name="#YADAV YASHARTH BACHUBHAI#" userId="0269d86b-7b75-449e-8c0c-c4b034b8d4ce" providerId="ADAL" clId="{91C55B3F-C6C0-5D4D-8628-6B42A3343673}" dt="2023-09-17T05:53:23.242" v="7288" actId="478"/>
          <ac:spMkLst>
            <pc:docMk/>
            <pc:sldMk cId="1830981663" sldId="290"/>
            <ac:spMk id="6" creationId="{798585B1-4963-D229-9A0A-DF9A0CC81D53}"/>
          </ac:spMkLst>
        </pc:spChg>
        <pc:spChg chg="del">
          <ac:chgData name="#YADAV YASHARTH BACHUBHAI#" userId="0269d86b-7b75-449e-8c0c-c4b034b8d4ce" providerId="ADAL" clId="{91C55B3F-C6C0-5D4D-8628-6B42A3343673}" dt="2023-09-17T05:53:23.242" v="7288" actId="478"/>
          <ac:spMkLst>
            <pc:docMk/>
            <pc:sldMk cId="1830981663" sldId="290"/>
            <ac:spMk id="7" creationId="{213FFD2F-76E5-82FC-941B-8068ED44162F}"/>
          </ac:spMkLst>
        </pc:spChg>
        <pc:spChg chg="del">
          <ac:chgData name="#YADAV YASHARTH BACHUBHAI#" userId="0269d86b-7b75-449e-8c0c-c4b034b8d4ce" providerId="ADAL" clId="{91C55B3F-C6C0-5D4D-8628-6B42A3343673}" dt="2023-09-17T05:53:23.242" v="7288" actId="478"/>
          <ac:spMkLst>
            <pc:docMk/>
            <pc:sldMk cId="1830981663" sldId="290"/>
            <ac:spMk id="8" creationId="{D31D9CCD-36D0-EF10-5B42-CC17CC82FC3A}"/>
          </ac:spMkLst>
        </pc:spChg>
        <pc:spChg chg="del">
          <ac:chgData name="#YADAV YASHARTH BACHUBHAI#" userId="0269d86b-7b75-449e-8c0c-c4b034b8d4ce" providerId="ADAL" clId="{91C55B3F-C6C0-5D4D-8628-6B42A3343673}" dt="2023-09-17T05:53:23.242" v="7288" actId="478"/>
          <ac:spMkLst>
            <pc:docMk/>
            <pc:sldMk cId="1830981663" sldId="290"/>
            <ac:spMk id="9" creationId="{53ED4A34-CDBB-15E6-D119-EB70EB5D4968}"/>
          </ac:spMkLst>
        </pc:spChg>
        <pc:spChg chg="del">
          <ac:chgData name="#YADAV YASHARTH BACHUBHAI#" userId="0269d86b-7b75-449e-8c0c-c4b034b8d4ce" providerId="ADAL" clId="{91C55B3F-C6C0-5D4D-8628-6B42A3343673}" dt="2023-09-17T05:53:23.242" v="7288" actId="478"/>
          <ac:spMkLst>
            <pc:docMk/>
            <pc:sldMk cId="1830981663" sldId="290"/>
            <ac:spMk id="10" creationId="{163574E0-BDC3-30C3-AD00-434D4BD21357}"/>
          </ac:spMkLst>
        </pc:spChg>
        <pc:spChg chg="del">
          <ac:chgData name="#YADAV YASHARTH BACHUBHAI#" userId="0269d86b-7b75-449e-8c0c-c4b034b8d4ce" providerId="ADAL" clId="{91C55B3F-C6C0-5D4D-8628-6B42A3343673}" dt="2023-09-17T05:53:23.242" v="7288" actId="478"/>
          <ac:spMkLst>
            <pc:docMk/>
            <pc:sldMk cId="1830981663" sldId="290"/>
            <ac:spMk id="11" creationId="{8979E2D3-55CE-6AC0-C4F7-B2BBC65B9899}"/>
          </ac:spMkLst>
        </pc:spChg>
        <pc:spChg chg="del">
          <ac:chgData name="#YADAV YASHARTH BACHUBHAI#" userId="0269d86b-7b75-449e-8c0c-c4b034b8d4ce" providerId="ADAL" clId="{91C55B3F-C6C0-5D4D-8628-6B42A3343673}" dt="2023-09-17T05:53:23.242" v="7288" actId="478"/>
          <ac:spMkLst>
            <pc:docMk/>
            <pc:sldMk cId="1830981663" sldId="290"/>
            <ac:spMk id="12" creationId="{0FE837A6-D0F9-79DB-18F3-E8A6AA8E35DA}"/>
          </ac:spMkLst>
        </pc:spChg>
        <pc:spChg chg="del">
          <ac:chgData name="#YADAV YASHARTH BACHUBHAI#" userId="0269d86b-7b75-449e-8c0c-c4b034b8d4ce" providerId="ADAL" clId="{91C55B3F-C6C0-5D4D-8628-6B42A3343673}" dt="2023-09-17T05:53:23.242" v="7288" actId="478"/>
          <ac:spMkLst>
            <pc:docMk/>
            <pc:sldMk cId="1830981663" sldId="290"/>
            <ac:spMk id="13" creationId="{E62C5B8D-1748-D206-494A-0D9A6439C934}"/>
          </ac:spMkLst>
        </pc:spChg>
        <pc:spChg chg="del">
          <ac:chgData name="#YADAV YASHARTH BACHUBHAI#" userId="0269d86b-7b75-449e-8c0c-c4b034b8d4ce" providerId="ADAL" clId="{91C55B3F-C6C0-5D4D-8628-6B42A3343673}" dt="2023-09-17T05:53:23.242" v="7288" actId="478"/>
          <ac:spMkLst>
            <pc:docMk/>
            <pc:sldMk cId="1830981663" sldId="290"/>
            <ac:spMk id="14" creationId="{87F311C5-4A9C-D388-49A1-B96B84384E9A}"/>
          </ac:spMkLst>
        </pc:spChg>
        <pc:spChg chg="del">
          <ac:chgData name="#YADAV YASHARTH BACHUBHAI#" userId="0269d86b-7b75-449e-8c0c-c4b034b8d4ce" providerId="ADAL" clId="{91C55B3F-C6C0-5D4D-8628-6B42A3343673}" dt="2023-09-17T05:53:23.242" v="7288" actId="478"/>
          <ac:spMkLst>
            <pc:docMk/>
            <pc:sldMk cId="1830981663" sldId="290"/>
            <ac:spMk id="15" creationId="{F38B2181-F408-F608-1A65-5F39FE4229EC}"/>
          </ac:spMkLst>
        </pc:spChg>
        <pc:spChg chg="del">
          <ac:chgData name="#YADAV YASHARTH BACHUBHAI#" userId="0269d86b-7b75-449e-8c0c-c4b034b8d4ce" providerId="ADAL" clId="{91C55B3F-C6C0-5D4D-8628-6B42A3343673}" dt="2023-09-17T05:53:23.242" v="7288" actId="478"/>
          <ac:spMkLst>
            <pc:docMk/>
            <pc:sldMk cId="1830981663" sldId="290"/>
            <ac:spMk id="16" creationId="{385EA386-BBD9-6ADC-1CC1-7D4467AE00EB}"/>
          </ac:spMkLst>
        </pc:spChg>
        <pc:spChg chg="del">
          <ac:chgData name="#YADAV YASHARTH BACHUBHAI#" userId="0269d86b-7b75-449e-8c0c-c4b034b8d4ce" providerId="ADAL" clId="{91C55B3F-C6C0-5D4D-8628-6B42A3343673}" dt="2023-09-17T05:53:23.242" v="7288" actId="478"/>
          <ac:spMkLst>
            <pc:docMk/>
            <pc:sldMk cId="1830981663" sldId="290"/>
            <ac:spMk id="17" creationId="{86F45634-3229-AD4D-6DAD-FB8E36AB7277}"/>
          </ac:spMkLst>
        </pc:spChg>
        <pc:picChg chg="del">
          <ac:chgData name="#YADAV YASHARTH BACHUBHAI#" userId="0269d86b-7b75-449e-8c0c-c4b034b8d4ce" providerId="ADAL" clId="{91C55B3F-C6C0-5D4D-8628-6B42A3343673}" dt="2023-09-17T05:53:25.477" v="7289" actId="478"/>
          <ac:picMkLst>
            <pc:docMk/>
            <pc:sldMk cId="1830981663" sldId="290"/>
            <ac:picMk id="2" creationId="{02B106A2-29FD-2851-5B1C-1147211D62AE}"/>
          </ac:picMkLst>
        </pc:picChg>
        <pc:picChg chg="add mod">
          <ac:chgData name="#YADAV YASHARTH BACHUBHAI#" userId="0269d86b-7b75-449e-8c0c-c4b034b8d4ce" providerId="ADAL" clId="{91C55B3F-C6C0-5D4D-8628-6B42A3343673}" dt="2023-09-17T05:58:27.484" v="7587" actId="1076"/>
          <ac:picMkLst>
            <pc:docMk/>
            <pc:sldMk cId="1830981663" sldId="290"/>
            <ac:picMk id="19" creationId="{05058F4B-8483-FB95-925D-5FC3F5CB084B}"/>
          </ac:picMkLst>
        </pc:picChg>
      </pc:sldChg>
      <pc:sldChg chg="add del">
        <pc:chgData name="#YADAV YASHARTH BACHUBHAI#" userId="0269d86b-7b75-449e-8c0c-c4b034b8d4ce" providerId="ADAL" clId="{91C55B3F-C6C0-5D4D-8628-6B42A3343673}" dt="2023-09-17T02:41:13.589" v="6204"/>
        <pc:sldMkLst>
          <pc:docMk/>
          <pc:sldMk cId="1241804249" sldId="291"/>
        </pc:sldMkLst>
      </pc:sldChg>
      <pc:sldChg chg="addSp delSp modSp add mod">
        <pc:chgData name="#YADAV YASHARTH BACHUBHAI#" userId="0269d86b-7b75-449e-8c0c-c4b034b8d4ce" providerId="ADAL" clId="{91C55B3F-C6C0-5D4D-8628-6B42A3343673}" dt="2023-09-17T03:52:33.833" v="7037" actId="1076"/>
        <pc:sldMkLst>
          <pc:docMk/>
          <pc:sldMk cId="1733090320" sldId="291"/>
        </pc:sldMkLst>
        <pc:spChg chg="del mod">
          <ac:chgData name="#YADAV YASHARTH BACHUBHAI#" userId="0269d86b-7b75-449e-8c0c-c4b034b8d4ce" providerId="ADAL" clId="{91C55B3F-C6C0-5D4D-8628-6B42A3343673}" dt="2023-09-17T03:39:19.392" v="7017" actId="478"/>
          <ac:spMkLst>
            <pc:docMk/>
            <pc:sldMk cId="1733090320" sldId="291"/>
            <ac:spMk id="5" creationId="{A0BE4A36-CB51-7E8F-2F6A-E6595F8EEAAB}"/>
          </ac:spMkLst>
        </pc:spChg>
        <pc:spChg chg="del">
          <ac:chgData name="#YADAV YASHARTH BACHUBHAI#" userId="0269d86b-7b75-449e-8c0c-c4b034b8d4ce" providerId="ADAL" clId="{91C55B3F-C6C0-5D4D-8628-6B42A3343673}" dt="2023-09-17T03:39:12.741" v="7013" actId="478"/>
          <ac:spMkLst>
            <pc:docMk/>
            <pc:sldMk cId="1733090320" sldId="291"/>
            <ac:spMk id="6" creationId="{798585B1-4963-D229-9A0A-DF9A0CC81D53}"/>
          </ac:spMkLst>
        </pc:spChg>
        <pc:spChg chg="del">
          <ac:chgData name="#YADAV YASHARTH BACHUBHAI#" userId="0269d86b-7b75-449e-8c0c-c4b034b8d4ce" providerId="ADAL" clId="{91C55B3F-C6C0-5D4D-8628-6B42A3343673}" dt="2023-09-17T03:39:12.741" v="7013" actId="478"/>
          <ac:spMkLst>
            <pc:docMk/>
            <pc:sldMk cId="1733090320" sldId="291"/>
            <ac:spMk id="7" creationId="{213FFD2F-76E5-82FC-941B-8068ED44162F}"/>
          </ac:spMkLst>
        </pc:spChg>
        <pc:spChg chg="del">
          <ac:chgData name="#YADAV YASHARTH BACHUBHAI#" userId="0269d86b-7b75-449e-8c0c-c4b034b8d4ce" providerId="ADAL" clId="{91C55B3F-C6C0-5D4D-8628-6B42A3343673}" dt="2023-09-17T03:39:12.741" v="7013" actId="478"/>
          <ac:spMkLst>
            <pc:docMk/>
            <pc:sldMk cId="1733090320" sldId="291"/>
            <ac:spMk id="8" creationId="{D31D9CCD-36D0-EF10-5B42-CC17CC82FC3A}"/>
          </ac:spMkLst>
        </pc:spChg>
        <pc:spChg chg="del">
          <ac:chgData name="#YADAV YASHARTH BACHUBHAI#" userId="0269d86b-7b75-449e-8c0c-c4b034b8d4ce" providerId="ADAL" clId="{91C55B3F-C6C0-5D4D-8628-6B42A3343673}" dt="2023-09-17T03:39:12.741" v="7013" actId="478"/>
          <ac:spMkLst>
            <pc:docMk/>
            <pc:sldMk cId="1733090320" sldId="291"/>
            <ac:spMk id="9" creationId="{53ED4A34-CDBB-15E6-D119-EB70EB5D4968}"/>
          </ac:spMkLst>
        </pc:spChg>
        <pc:spChg chg="del">
          <ac:chgData name="#YADAV YASHARTH BACHUBHAI#" userId="0269d86b-7b75-449e-8c0c-c4b034b8d4ce" providerId="ADAL" clId="{91C55B3F-C6C0-5D4D-8628-6B42A3343673}" dt="2023-09-17T03:39:12.741" v="7013" actId="478"/>
          <ac:spMkLst>
            <pc:docMk/>
            <pc:sldMk cId="1733090320" sldId="291"/>
            <ac:spMk id="10" creationId="{163574E0-BDC3-30C3-AD00-434D4BD21357}"/>
          </ac:spMkLst>
        </pc:spChg>
        <pc:spChg chg="del">
          <ac:chgData name="#YADAV YASHARTH BACHUBHAI#" userId="0269d86b-7b75-449e-8c0c-c4b034b8d4ce" providerId="ADAL" clId="{91C55B3F-C6C0-5D4D-8628-6B42A3343673}" dt="2023-09-17T03:39:12.741" v="7013" actId="478"/>
          <ac:spMkLst>
            <pc:docMk/>
            <pc:sldMk cId="1733090320" sldId="291"/>
            <ac:spMk id="11" creationId="{8979E2D3-55CE-6AC0-C4F7-B2BBC65B9899}"/>
          </ac:spMkLst>
        </pc:spChg>
        <pc:spChg chg="del">
          <ac:chgData name="#YADAV YASHARTH BACHUBHAI#" userId="0269d86b-7b75-449e-8c0c-c4b034b8d4ce" providerId="ADAL" clId="{91C55B3F-C6C0-5D4D-8628-6B42A3343673}" dt="2023-09-17T03:39:12.741" v="7013" actId="478"/>
          <ac:spMkLst>
            <pc:docMk/>
            <pc:sldMk cId="1733090320" sldId="291"/>
            <ac:spMk id="12" creationId="{0FE837A6-D0F9-79DB-18F3-E8A6AA8E35DA}"/>
          </ac:spMkLst>
        </pc:spChg>
        <pc:spChg chg="del">
          <ac:chgData name="#YADAV YASHARTH BACHUBHAI#" userId="0269d86b-7b75-449e-8c0c-c4b034b8d4ce" providerId="ADAL" clId="{91C55B3F-C6C0-5D4D-8628-6B42A3343673}" dt="2023-09-17T03:39:12.741" v="7013" actId="478"/>
          <ac:spMkLst>
            <pc:docMk/>
            <pc:sldMk cId="1733090320" sldId="291"/>
            <ac:spMk id="13" creationId="{E62C5B8D-1748-D206-494A-0D9A6439C934}"/>
          </ac:spMkLst>
        </pc:spChg>
        <pc:spChg chg="del">
          <ac:chgData name="#YADAV YASHARTH BACHUBHAI#" userId="0269d86b-7b75-449e-8c0c-c4b034b8d4ce" providerId="ADAL" clId="{91C55B3F-C6C0-5D4D-8628-6B42A3343673}" dt="2023-09-17T03:39:12.741" v="7013" actId="478"/>
          <ac:spMkLst>
            <pc:docMk/>
            <pc:sldMk cId="1733090320" sldId="291"/>
            <ac:spMk id="14" creationId="{87F311C5-4A9C-D388-49A1-B96B84384E9A}"/>
          </ac:spMkLst>
        </pc:spChg>
        <pc:spChg chg="del">
          <ac:chgData name="#YADAV YASHARTH BACHUBHAI#" userId="0269d86b-7b75-449e-8c0c-c4b034b8d4ce" providerId="ADAL" clId="{91C55B3F-C6C0-5D4D-8628-6B42A3343673}" dt="2023-09-17T03:39:12.741" v="7013" actId="478"/>
          <ac:spMkLst>
            <pc:docMk/>
            <pc:sldMk cId="1733090320" sldId="291"/>
            <ac:spMk id="15" creationId="{F38B2181-F408-F608-1A65-5F39FE4229EC}"/>
          </ac:spMkLst>
        </pc:spChg>
        <pc:spChg chg="del">
          <ac:chgData name="#YADAV YASHARTH BACHUBHAI#" userId="0269d86b-7b75-449e-8c0c-c4b034b8d4ce" providerId="ADAL" clId="{91C55B3F-C6C0-5D4D-8628-6B42A3343673}" dt="2023-09-17T03:39:12.741" v="7013" actId="478"/>
          <ac:spMkLst>
            <pc:docMk/>
            <pc:sldMk cId="1733090320" sldId="291"/>
            <ac:spMk id="16" creationId="{385EA386-BBD9-6ADC-1CC1-7D4467AE00EB}"/>
          </ac:spMkLst>
        </pc:spChg>
        <pc:spChg chg="del">
          <ac:chgData name="#YADAV YASHARTH BACHUBHAI#" userId="0269d86b-7b75-449e-8c0c-c4b034b8d4ce" providerId="ADAL" clId="{91C55B3F-C6C0-5D4D-8628-6B42A3343673}" dt="2023-09-17T03:39:12.741" v="7013" actId="478"/>
          <ac:spMkLst>
            <pc:docMk/>
            <pc:sldMk cId="1733090320" sldId="291"/>
            <ac:spMk id="17" creationId="{86F45634-3229-AD4D-6DAD-FB8E36AB7277}"/>
          </ac:spMkLst>
        </pc:spChg>
        <pc:spChg chg="mod">
          <ac:chgData name="#YADAV YASHARTH BACHUBHAI#" userId="0269d86b-7b75-449e-8c0c-c4b034b8d4ce" providerId="ADAL" clId="{91C55B3F-C6C0-5D4D-8628-6B42A3343673}" dt="2023-09-17T03:52:04.413" v="7027" actId="1035"/>
          <ac:spMkLst>
            <pc:docMk/>
            <pc:sldMk cId="1733090320" sldId="291"/>
            <ac:spMk id="18" creationId="{60CA5371-2BA2-E964-2213-96456F72C784}"/>
          </ac:spMkLst>
        </pc:spChg>
        <pc:spChg chg="mod">
          <ac:chgData name="#YADAV YASHARTH BACHUBHAI#" userId="0269d86b-7b75-449e-8c0c-c4b034b8d4ce" providerId="ADAL" clId="{91C55B3F-C6C0-5D4D-8628-6B42A3343673}" dt="2023-09-17T03:52:04.413" v="7027" actId="1035"/>
          <ac:spMkLst>
            <pc:docMk/>
            <pc:sldMk cId="1733090320" sldId="291"/>
            <ac:spMk id="20" creationId="{C24A2ED2-1E09-7B4B-1167-64C6EADEDC92}"/>
          </ac:spMkLst>
        </pc:spChg>
        <pc:spChg chg="add mod">
          <ac:chgData name="#YADAV YASHARTH BACHUBHAI#" userId="0269d86b-7b75-449e-8c0c-c4b034b8d4ce" providerId="ADAL" clId="{91C55B3F-C6C0-5D4D-8628-6B42A3343673}" dt="2023-09-17T03:52:33.833" v="7037" actId="1076"/>
          <ac:spMkLst>
            <pc:docMk/>
            <pc:sldMk cId="1733090320" sldId="291"/>
            <ac:spMk id="21" creationId="{60AFE0E8-B191-856A-857F-518C6C9CD939}"/>
          </ac:spMkLst>
        </pc:spChg>
        <pc:spChg chg="mod">
          <ac:chgData name="#YADAV YASHARTH BACHUBHAI#" userId="0269d86b-7b75-449e-8c0c-c4b034b8d4ce" providerId="ADAL" clId="{91C55B3F-C6C0-5D4D-8628-6B42A3343673}" dt="2023-09-17T03:52:04.413" v="7027" actId="1035"/>
          <ac:spMkLst>
            <pc:docMk/>
            <pc:sldMk cId="1733090320" sldId="291"/>
            <ac:spMk id="23" creationId="{CE025847-7705-08AB-F022-BA6B98445949}"/>
          </ac:spMkLst>
        </pc:spChg>
        <pc:spChg chg="del">
          <ac:chgData name="#YADAV YASHARTH BACHUBHAI#" userId="0269d86b-7b75-449e-8c0c-c4b034b8d4ce" providerId="ADAL" clId="{91C55B3F-C6C0-5D4D-8628-6B42A3343673}" dt="2023-09-17T03:39:12.741" v="7013" actId="478"/>
          <ac:spMkLst>
            <pc:docMk/>
            <pc:sldMk cId="1733090320" sldId="291"/>
            <ac:spMk id="24" creationId="{42ED11EC-8E96-10F9-B2AC-D2961BF7083F}"/>
          </ac:spMkLst>
        </pc:spChg>
        <pc:spChg chg="del">
          <ac:chgData name="#YADAV YASHARTH BACHUBHAI#" userId="0269d86b-7b75-449e-8c0c-c4b034b8d4ce" providerId="ADAL" clId="{91C55B3F-C6C0-5D4D-8628-6B42A3343673}" dt="2023-09-17T03:39:12.741" v="7013" actId="478"/>
          <ac:spMkLst>
            <pc:docMk/>
            <pc:sldMk cId="1733090320" sldId="291"/>
            <ac:spMk id="25" creationId="{3C9318BC-A0C7-A8AF-339B-9586D46E33AA}"/>
          </ac:spMkLst>
        </pc:spChg>
        <pc:spChg chg="del">
          <ac:chgData name="#YADAV YASHARTH BACHUBHAI#" userId="0269d86b-7b75-449e-8c0c-c4b034b8d4ce" providerId="ADAL" clId="{91C55B3F-C6C0-5D4D-8628-6B42A3343673}" dt="2023-09-17T03:39:12.741" v="7013" actId="478"/>
          <ac:spMkLst>
            <pc:docMk/>
            <pc:sldMk cId="1733090320" sldId="291"/>
            <ac:spMk id="26" creationId="{6B5E3441-7CD6-2053-318F-011E44E9E7E5}"/>
          </ac:spMkLst>
        </pc:spChg>
        <pc:spChg chg="del">
          <ac:chgData name="#YADAV YASHARTH BACHUBHAI#" userId="0269d86b-7b75-449e-8c0c-c4b034b8d4ce" providerId="ADAL" clId="{91C55B3F-C6C0-5D4D-8628-6B42A3343673}" dt="2023-09-17T03:39:12.741" v="7013" actId="478"/>
          <ac:spMkLst>
            <pc:docMk/>
            <pc:sldMk cId="1733090320" sldId="291"/>
            <ac:spMk id="27" creationId="{9C588D55-7ABA-126B-7AF9-F7B99E0753F4}"/>
          </ac:spMkLst>
        </pc:spChg>
        <pc:spChg chg="mod">
          <ac:chgData name="#YADAV YASHARTH BACHUBHAI#" userId="0269d86b-7b75-449e-8c0c-c4b034b8d4ce" providerId="ADAL" clId="{91C55B3F-C6C0-5D4D-8628-6B42A3343673}" dt="2023-09-17T03:52:04.413" v="7027" actId="1035"/>
          <ac:spMkLst>
            <pc:docMk/>
            <pc:sldMk cId="1733090320" sldId="291"/>
            <ac:spMk id="32" creationId="{D1444256-0797-F847-B676-0DE377426DE1}"/>
          </ac:spMkLst>
        </pc:spChg>
        <pc:spChg chg="mod">
          <ac:chgData name="#YADAV YASHARTH BACHUBHAI#" userId="0269d86b-7b75-449e-8c0c-c4b034b8d4ce" providerId="ADAL" clId="{91C55B3F-C6C0-5D4D-8628-6B42A3343673}" dt="2023-09-17T03:52:04.413" v="7027" actId="1035"/>
          <ac:spMkLst>
            <pc:docMk/>
            <pc:sldMk cId="1733090320" sldId="291"/>
            <ac:spMk id="33" creationId="{5451FE28-D21D-1A22-1C62-3663C0851AFC}"/>
          </ac:spMkLst>
        </pc:spChg>
        <pc:spChg chg="mod">
          <ac:chgData name="#YADAV YASHARTH BACHUBHAI#" userId="0269d86b-7b75-449e-8c0c-c4b034b8d4ce" providerId="ADAL" clId="{91C55B3F-C6C0-5D4D-8628-6B42A3343673}" dt="2023-09-17T03:52:04.413" v="7027" actId="1035"/>
          <ac:spMkLst>
            <pc:docMk/>
            <pc:sldMk cId="1733090320" sldId="291"/>
            <ac:spMk id="34" creationId="{581A6673-BA0A-ACF7-49EE-D06D49B4B480}"/>
          </ac:spMkLst>
        </pc:spChg>
        <pc:spChg chg="del">
          <ac:chgData name="#YADAV YASHARTH BACHUBHAI#" userId="0269d86b-7b75-449e-8c0c-c4b034b8d4ce" providerId="ADAL" clId="{91C55B3F-C6C0-5D4D-8628-6B42A3343673}" dt="2023-09-17T03:39:14.418" v="7014" actId="478"/>
          <ac:spMkLst>
            <pc:docMk/>
            <pc:sldMk cId="1733090320" sldId="291"/>
            <ac:spMk id="35" creationId="{41700C4D-3F43-18BF-2AF4-B7EF4D036128}"/>
          </ac:spMkLst>
        </pc:spChg>
        <pc:spChg chg="del">
          <ac:chgData name="#YADAV YASHARTH BACHUBHAI#" userId="0269d86b-7b75-449e-8c0c-c4b034b8d4ce" providerId="ADAL" clId="{91C55B3F-C6C0-5D4D-8628-6B42A3343673}" dt="2023-09-17T03:39:12.741" v="7013" actId="478"/>
          <ac:spMkLst>
            <pc:docMk/>
            <pc:sldMk cId="1733090320" sldId="291"/>
            <ac:spMk id="37" creationId="{D4899727-23B0-9AE4-08A6-AB8F329E594D}"/>
          </ac:spMkLst>
        </pc:spChg>
        <pc:picChg chg="del">
          <ac:chgData name="#YADAV YASHARTH BACHUBHAI#" userId="0269d86b-7b75-449e-8c0c-c4b034b8d4ce" providerId="ADAL" clId="{91C55B3F-C6C0-5D4D-8628-6B42A3343673}" dt="2023-09-17T03:39:12.741" v="7013" actId="478"/>
          <ac:picMkLst>
            <pc:docMk/>
            <pc:sldMk cId="1733090320" sldId="291"/>
            <ac:picMk id="2" creationId="{02B106A2-29FD-2851-5B1C-1147211D62AE}"/>
          </ac:picMkLst>
        </pc:picChg>
        <pc:picChg chg="add mod">
          <ac:chgData name="#YADAV YASHARTH BACHUBHAI#" userId="0269d86b-7b75-449e-8c0c-c4b034b8d4ce" providerId="ADAL" clId="{91C55B3F-C6C0-5D4D-8628-6B42A3343673}" dt="2023-09-17T03:52:10.664" v="7035" actId="1076"/>
          <ac:picMkLst>
            <pc:docMk/>
            <pc:sldMk cId="1733090320" sldId="291"/>
            <ac:picMk id="19" creationId="{580EBC12-D0A1-AC79-7F9B-9F71CB16CC65}"/>
          </ac:picMkLst>
        </pc:picChg>
      </pc:sldChg>
      <pc:sldChg chg="del">
        <pc:chgData name="#YADAV YASHARTH BACHUBHAI#" userId="0269d86b-7b75-449e-8c0c-c4b034b8d4ce" providerId="ADAL" clId="{91C55B3F-C6C0-5D4D-8628-6B42A3343673}" dt="2023-09-14T07:12:22.904" v="829" actId="2696"/>
        <pc:sldMkLst>
          <pc:docMk/>
          <pc:sldMk cId="3533653957" sldId="292"/>
        </pc:sldMkLst>
      </pc:sldChg>
      <pc:sldChg chg="addSp delSp modSp add mod">
        <pc:chgData name="#YADAV YASHARTH BACHUBHAI#" userId="0269d86b-7b75-449e-8c0c-c4b034b8d4ce" providerId="ADAL" clId="{91C55B3F-C6C0-5D4D-8628-6B42A3343673}" dt="2023-09-17T03:54:01.217" v="7058" actId="2085"/>
        <pc:sldMkLst>
          <pc:docMk/>
          <pc:sldMk cId="3832253274" sldId="292"/>
        </pc:sldMkLst>
        <pc:spChg chg="add mod">
          <ac:chgData name="#YADAV YASHARTH BACHUBHAI#" userId="0269d86b-7b75-449e-8c0c-c4b034b8d4ce" providerId="ADAL" clId="{91C55B3F-C6C0-5D4D-8628-6B42A3343673}" dt="2023-09-17T03:53:36.267" v="7054" actId="1076"/>
          <ac:spMkLst>
            <pc:docMk/>
            <pc:sldMk cId="3832253274" sldId="292"/>
            <ac:spMk id="2" creationId="{7344ED23-B801-2861-B4EC-A97670637CB7}"/>
          </ac:spMkLst>
        </pc:spChg>
        <pc:spChg chg="add mod">
          <ac:chgData name="#YADAV YASHARTH BACHUBHAI#" userId="0269d86b-7b75-449e-8c0c-c4b034b8d4ce" providerId="ADAL" clId="{91C55B3F-C6C0-5D4D-8628-6B42A3343673}" dt="2023-09-17T03:54:01.217" v="7058" actId="2085"/>
          <ac:spMkLst>
            <pc:docMk/>
            <pc:sldMk cId="3832253274" sldId="292"/>
            <ac:spMk id="6" creationId="{38AF64F3-1CB9-D805-98C1-D9D3C86D87F6}"/>
          </ac:spMkLst>
        </pc:spChg>
        <pc:spChg chg="del">
          <ac:chgData name="#YADAV YASHARTH BACHUBHAI#" userId="0269d86b-7b75-449e-8c0c-c4b034b8d4ce" providerId="ADAL" clId="{91C55B3F-C6C0-5D4D-8628-6B42A3343673}" dt="2023-09-17T03:52:57.932" v="7039" actId="478"/>
          <ac:spMkLst>
            <pc:docMk/>
            <pc:sldMk cId="3832253274" sldId="292"/>
            <ac:spMk id="18" creationId="{60CA5371-2BA2-E964-2213-96456F72C784}"/>
          </ac:spMkLst>
        </pc:spChg>
        <pc:spChg chg="del">
          <ac:chgData name="#YADAV YASHARTH BACHUBHAI#" userId="0269d86b-7b75-449e-8c0c-c4b034b8d4ce" providerId="ADAL" clId="{91C55B3F-C6C0-5D4D-8628-6B42A3343673}" dt="2023-09-17T03:52:57.932" v="7039" actId="478"/>
          <ac:spMkLst>
            <pc:docMk/>
            <pc:sldMk cId="3832253274" sldId="292"/>
            <ac:spMk id="20" creationId="{C24A2ED2-1E09-7B4B-1167-64C6EADEDC92}"/>
          </ac:spMkLst>
        </pc:spChg>
        <pc:spChg chg="del">
          <ac:chgData name="#YADAV YASHARTH BACHUBHAI#" userId="0269d86b-7b75-449e-8c0c-c4b034b8d4ce" providerId="ADAL" clId="{91C55B3F-C6C0-5D4D-8628-6B42A3343673}" dt="2023-09-17T03:52:57.932" v="7039" actId="478"/>
          <ac:spMkLst>
            <pc:docMk/>
            <pc:sldMk cId="3832253274" sldId="292"/>
            <ac:spMk id="23" creationId="{CE025847-7705-08AB-F022-BA6B98445949}"/>
          </ac:spMkLst>
        </pc:spChg>
        <pc:spChg chg="del">
          <ac:chgData name="#YADAV YASHARTH BACHUBHAI#" userId="0269d86b-7b75-449e-8c0c-c4b034b8d4ce" providerId="ADAL" clId="{91C55B3F-C6C0-5D4D-8628-6B42A3343673}" dt="2023-09-17T03:52:57.932" v="7039" actId="478"/>
          <ac:spMkLst>
            <pc:docMk/>
            <pc:sldMk cId="3832253274" sldId="292"/>
            <ac:spMk id="32" creationId="{D1444256-0797-F847-B676-0DE377426DE1}"/>
          </ac:spMkLst>
        </pc:spChg>
        <pc:spChg chg="del">
          <ac:chgData name="#YADAV YASHARTH BACHUBHAI#" userId="0269d86b-7b75-449e-8c0c-c4b034b8d4ce" providerId="ADAL" clId="{91C55B3F-C6C0-5D4D-8628-6B42A3343673}" dt="2023-09-17T03:52:57.932" v="7039" actId="478"/>
          <ac:spMkLst>
            <pc:docMk/>
            <pc:sldMk cId="3832253274" sldId="292"/>
            <ac:spMk id="33" creationId="{5451FE28-D21D-1A22-1C62-3663C0851AFC}"/>
          </ac:spMkLst>
        </pc:spChg>
        <pc:spChg chg="del">
          <ac:chgData name="#YADAV YASHARTH BACHUBHAI#" userId="0269d86b-7b75-449e-8c0c-c4b034b8d4ce" providerId="ADAL" clId="{91C55B3F-C6C0-5D4D-8628-6B42A3343673}" dt="2023-09-17T03:52:57.932" v="7039" actId="478"/>
          <ac:spMkLst>
            <pc:docMk/>
            <pc:sldMk cId="3832253274" sldId="292"/>
            <ac:spMk id="34" creationId="{581A6673-BA0A-ACF7-49EE-D06D49B4B480}"/>
          </ac:spMkLst>
        </pc:spChg>
        <pc:picChg chg="add mod">
          <ac:chgData name="#YADAV YASHARTH BACHUBHAI#" userId="0269d86b-7b75-449e-8c0c-c4b034b8d4ce" providerId="ADAL" clId="{91C55B3F-C6C0-5D4D-8628-6B42A3343673}" dt="2023-09-17T03:53:43.617" v="7055" actId="1076"/>
          <ac:picMkLst>
            <pc:docMk/>
            <pc:sldMk cId="3832253274" sldId="292"/>
            <ac:picMk id="5" creationId="{E125CB09-3D25-D52E-603B-E271B80E0AED}"/>
          </ac:picMkLst>
        </pc:picChg>
        <pc:picChg chg="del">
          <ac:chgData name="#YADAV YASHARTH BACHUBHAI#" userId="0269d86b-7b75-449e-8c0c-c4b034b8d4ce" providerId="ADAL" clId="{91C55B3F-C6C0-5D4D-8628-6B42A3343673}" dt="2023-09-17T03:53:07.152" v="7049" actId="478"/>
          <ac:picMkLst>
            <pc:docMk/>
            <pc:sldMk cId="3832253274" sldId="292"/>
            <ac:picMk id="19" creationId="{580EBC12-D0A1-AC79-7F9B-9F71CB16CC65}"/>
          </ac:picMkLst>
        </pc:picChg>
      </pc:sldChg>
      <pc:sldChg chg="addSp delSp modSp add mod">
        <pc:chgData name="#YADAV YASHARTH BACHUBHAI#" userId="0269d86b-7b75-449e-8c0c-c4b034b8d4ce" providerId="ADAL" clId="{91C55B3F-C6C0-5D4D-8628-6B42A3343673}" dt="2023-09-17T07:15:59.963" v="9635" actId="14100"/>
        <pc:sldMkLst>
          <pc:docMk/>
          <pc:sldMk cId="336968412" sldId="293"/>
        </pc:sldMkLst>
        <pc:spChg chg="mod">
          <ac:chgData name="#YADAV YASHARTH BACHUBHAI#" userId="0269d86b-7b75-449e-8c0c-c4b034b8d4ce" providerId="ADAL" clId="{91C55B3F-C6C0-5D4D-8628-6B42A3343673}" dt="2023-09-17T07:07:24.331" v="9216" actId="20577"/>
          <ac:spMkLst>
            <pc:docMk/>
            <pc:sldMk cId="336968412" sldId="293"/>
            <ac:spMk id="4" creationId="{B64213C9-1F89-EA3E-4007-424119004648}"/>
          </ac:spMkLst>
        </pc:spChg>
        <pc:spChg chg="mod">
          <ac:chgData name="#YADAV YASHARTH BACHUBHAI#" userId="0269d86b-7b75-449e-8c0c-c4b034b8d4ce" providerId="ADAL" clId="{91C55B3F-C6C0-5D4D-8628-6B42A3343673}" dt="2023-09-17T07:15:37.593" v="9626" actId="20577"/>
          <ac:spMkLst>
            <pc:docMk/>
            <pc:sldMk cId="336968412" sldId="293"/>
            <ac:spMk id="5" creationId="{A0BE4A36-CB51-7E8F-2F6A-E6595F8EEAAB}"/>
          </ac:spMkLst>
        </pc:spChg>
        <pc:spChg chg="del">
          <ac:chgData name="#YADAV YASHARTH BACHUBHAI#" userId="0269d86b-7b75-449e-8c0c-c4b034b8d4ce" providerId="ADAL" clId="{91C55B3F-C6C0-5D4D-8628-6B42A3343673}" dt="2023-09-17T06:37:51.341" v="8613" actId="478"/>
          <ac:spMkLst>
            <pc:docMk/>
            <pc:sldMk cId="336968412" sldId="293"/>
            <ac:spMk id="6" creationId="{798585B1-4963-D229-9A0A-DF9A0CC81D53}"/>
          </ac:spMkLst>
        </pc:spChg>
        <pc:spChg chg="del">
          <ac:chgData name="#YADAV YASHARTH BACHUBHAI#" userId="0269d86b-7b75-449e-8c0c-c4b034b8d4ce" providerId="ADAL" clId="{91C55B3F-C6C0-5D4D-8628-6B42A3343673}" dt="2023-09-17T06:37:51.341" v="8613" actId="478"/>
          <ac:spMkLst>
            <pc:docMk/>
            <pc:sldMk cId="336968412" sldId="293"/>
            <ac:spMk id="7" creationId="{213FFD2F-76E5-82FC-941B-8068ED44162F}"/>
          </ac:spMkLst>
        </pc:spChg>
        <pc:spChg chg="del">
          <ac:chgData name="#YADAV YASHARTH BACHUBHAI#" userId="0269d86b-7b75-449e-8c0c-c4b034b8d4ce" providerId="ADAL" clId="{91C55B3F-C6C0-5D4D-8628-6B42A3343673}" dt="2023-09-17T06:37:51.341" v="8613" actId="478"/>
          <ac:spMkLst>
            <pc:docMk/>
            <pc:sldMk cId="336968412" sldId="293"/>
            <ac:spMk id="8" creationId="{D31D9CCD-36D0-EF10-5B42-CC17CC82FC3A}"/>
          </ac:spMkLst>
        </pc:spChg>
        <pc:spChg chg="del">
          <ac:chgData name="#YADAV YASHARTH BACHUBHAI#" userId="0269d86b-7b75-449e-8c0c-c4b034b8d4ce" providerId="ADAL" clId="{91C55B3F-C6C0-5D4D-8628-6B42A3343673}" dt="2023-09-17T06:37:51.341" v="8613" actId="478"/>
          <ac:spMkLst>
            <pc:docMk/>
            <pc:sldMk cId="336968412" sldId="293"/>
            <ac:spMk id="9" creationId="{53ED4A34-CDBB-15E6-D119-EB70EB5D4968}"/>
          </ac:spMkLst>
        </pc:spChg>
        <pc:spChg chg="del">
          <ac:chgData name="#YADAV YASHARTH BACHUBHAI#" userId="0269d86b-7b75-449e-8c0c-c4b034b8d4ce" providerId="ADAL" clId="{91C55B3F-C6C0-5D4D-8628-6B42A3343673}" dt="2023-09-17T06:37:51.341" v="8613" actId="478"/>
          <ac:spMkLst>
            <pc:docMk/>
            <pc:sldMk cId="336968412" sldId="293"/>
            <ac:spMk id="10" creationId="{163574E0-BDC3-30C3-AD00-434D4BD21357}"/>
          </ac:spMkLst>
        </pc:spChg>
        <pc:spChg chg="del">
          <ac:chgData name="#YADAV YASHARTH BACHUBHAI#" userId="0269d86b-7b75-449e-8c0c-c4b034b8d4ce" providerId="ADAL" clId="{91C55B3F-C6C0-5D4D-8628-6B42A3343673}" dt="2023-09-17T06:37:54.198" v="8614" actId="478"/>
          <ac:spMkLst>
            <pc:docMk/>
            <pc:sldMk cId="336968412" sldId="293"/>
            <ac:spMk id="11" creationId="{8979E2D3-55CE-6AC0-C4F7-B2BBC65B9899}"/>
          </ac:spMkLst>
        </pc:spChg>
        <pc:spChg chg="del">
          <ac:chgData name="#YADAV YASHARTH BACHUBHAI#" userId="0269d86b-7b75-449e-8c0c-c4b034b8d4ce" providerId="ADAL" clId="{91C55B3F-C6C0-5D4D-8628-6B42A3343673}" dt="2023-09-17T06:37:51.341" v="8613" actId="478"/>
          <ac:spMkLst>
            <pc:docMk/>
            <pc:sldMk cId="336968412" sldId="293"/>
            <ac:spMk id="12" creationId="{0FE837A6-D0F9-79DB-18F3-E8A6AA8E35DA}"/>
          </ac:spMkLst>
        </pc:spChg>
        <pc:spChg chg="del">
          <ac:chgData name="#YADAV YASHARTH BACHUBHAI#" userId="0269d86b-7b75-449e-8c0c-c4b034b8d4ce" providerId="ADAL" clId="{91C55B3F-C6C0-5D4D-8628-6B42A3343673}" dt="2023-09-17T06:37:51.341" v="8613" actId="478"/>
          <ac:spMkLst>
            <pc:docMk/>
            <pc:sldMk cId="336968412" sldId="293"/>
            <ac:spMk id="13" creationId="{E62C5B8D-1748-D206-494A-0D9A6439C934}"/>
          </ac:spMkLst>
        </pc:spChg>
        <pc:spChg chg="del">
          <ac:chgData name="#YADAV YASHARTH BACHUBHAI#" userId="0269d86b-7b75-449e-8c0c-c4b034b8d4ce" providerId="ADAL" clId="{91C55B3F-C6C0-5D4D-8628-6B42A3343673}" dt="2023-09-17T06:37:51.341" v="8613" actId="478"/>
          <ac:spMkLst>
            <pc:docMk/>
            <pc:sldMk cId="336968412" sldId="293"/>
            <ac:spMk id="14" creationId="{87F311C5-4A9C-D388-49A1-B96B84384E9A}"/>
          </ac:spMkLst>
        </pc:spChg>
        <pc:spChg chg="del">
          <ac:chgData name="#YADAV YASHARTH BACHUBHAI#" userId="0269d86b-7b75-449e-8c0c-c4b034b8d4ce" providerId="ADAL" clId="{91C55B3F-C6C0-5D4D-8628-6B42A3343673}" dt="2023-09-17T06:37:51.341" v="8613" actId="478"/>
          <ac:spMkLst>
            <pc:docMk/>
            <pc:sldMk cId="336968412" sldId="293"/>
            <ac:spMk id="15" creationId="{F38B2181-F408-F608-1A65-5F39FE4229EC}"/>
          </ac:spMkLst>
        </pc:spChg>
        <pc:spChg chg="del">
          <ac:chgData name="#YADAV YASHARTH BACHUBHAI#" userId="0269d86b-7b75-449e-8c0c-c4b034b8d4ce" providerId="ADAL" clId="{91C55B3F-C6C0-5D4D-8628-6B42A3343673}" dt="2023-09-17T06:37:51.341" v="8613" actId="478"/>
          <ac:spMkLst>
            <pc:docMk/>
            <pc:sldMk cId="336968412" sldId="293"/>
            <ac:spMk id="16" creationId="{385EA386-BBD9-6ADC-1CC1-7D4467AE00EB}"/>
          </ac:spMkLst>
        </pc:spChg>
        <pc:spChg chg="del">
          <ac:chgData name="#YADAV YASHARTH BACHUBHAI#" userId="0269d86b-7b75-449e-8c0c-c4b034b8d4ce" providerId="ADAL" clId="{91C55B3F-C6C0-5D4D-8628-6B42A3343673}" dt="2023-09-17T06:37:48.226" v="8612" actId="478"/>
          <ac:spMkLst>
            <pc:docMk/>
            <pc:sldMk cId="336968412" sldId="293"/>
            <ac:spMk id="17" creationId="{86F45634-3229-AD4D-6DAD-FB8E36AB7277}"/>
          </ac:spMkLst>
        </pc:spChg>
        <pc:picChg chg="del">
          <ac:chgData name="#YADAV YASHARTH BACHUBHAI#" userId="0269d86b-7b75-449e-8c0c-c4b034b8d4ce" providerId="ADAL" clId="{91C55B3F-C6C0-5D4D-8628-6B42A3343673}" dt="2023-09-17T06:37:44.574" v="8611" actId="478"/>
          <ac:picMkLst>
            <pc:docMk/>
            <pc:sldMk cId="336968412" sldId="293"/>
            <ac:picMk id="2" creationId="{02B106A2-29FD-2851-5B1C-1147211D62AE}"/>
          </ac:picMkLst>
        </pc:picChg>
        <pc:picChg chg="add mod">
          <ac:chgData name="#YADAV YASHARTH BACHUBHAI#" userId="0269d86b-7b75-449e-8c0c-c4b034b8d4ce" providerId="ADAL" clId="{91C55B3F-C6C0-5D4D-8628-6B42A3343673}" dt="2023-09-17T07:15:59.963" v="9635" actId="14100"/>
          <ac:picMkLst>
            <pc:docMk/>
            <pc:sldMk cId="336968412" sldId="293"/>
            <ac:picMk id="18" creationId="{3E5795D3-9A0E-8AD1-0D51-521A8B1C4B2D}"/>
          </ac:picMkLst>
        </pc:picChg>
      </pc:sldChg>
      <pc:sldChg chg="del">
        <pc:chgData name="#YADAV YASHARTH BACHUBHAI#" userId="0269d86b-7b75-449e-8c0c-c4b034b8d4ce" providerId="ADAL" clId="{91C55B3F-C6C0-5D4D-8628-6B42A3343673}" dt="2023-09-14T07:12:23.165" v="830" actId="2696"/>
        <pc:sldMkLst>
          <pc:docMk/>
          <pc:sldMk cId="1499518771" sldId="293"/>
        </pc:sldMkLst>
      </pc:sldChg>
      <pc:sldChg chg="addSp delSp modSp add mod">
        <pc:chgData name="#YADAV YASHARTH BACHUBHAI#" userId="0269d86b-7b75-449e-8c0c-c4b034b8d4ce" providerId="ADAL" clId="{91C55B3F-C6C0-5D4D-8628-6B42A3343673}" dt="2023-09-17T05:58:55.051" v="7592" actId="1076"/>
        <pc:sldMkLst>
          <pc:docMk/>
          <pc:sldMk cId="975342285" sldId="294"/>
        </pc:sldMkLst>
        <pc:picChg chg="add mod">
          <ac:chgData name="#YADAV YASHARTH BACHUBHAI#" userId="0269d86b-7b75-449e-8c0c-c4b034b8d4ce" providerId="ADAL" clId="{91C55B3F-C6C0-5D4D-8628-6B42A3343673}" dt="2023-09-17T05:58:55.051" v="7592" actId="1076"/>
          <ac:picMkLst>
            <pc:docMk/>
            <pc:sldMk cId="975342285" sldId="294"/>
            <ac:picMk id="3" creationId="{D42F3E1B-8443-5523-283D-D6A67616C483}"/>
          </ac:picMkLst>
        </pc:picChg>
        <pc:picChg chg="del">
          <ac:chgData name="#YADAV YASHARTH BACHUBHAI#" userId="0269d86b-7b75-449e-8c0c-c4b034b8d4ce" providerId="ADAL" clId="{91C55B3F-C6C0-5D4D-8628-6B42A3343673}" dt="2023-09-17T05:58:45.640" v="7590" actId="478"/>
          <ac:picMkLst>
            <pc:docMk/>
            <pc:sldMk cId="975342285" sldId="294"/>
            <ac:picMk id="19" creationId="{05058F4B-8483-FB95-925D-5FC3F5CB084B}"/>
          </ac:picMkLst>
        </pc:picChg>
      </pc:sldChg>
      <pc:sldChg chg="addSp delSp modSp add mod">
        <pc:chgData name="#YADAV YASHARTH BACHUBHAI#" userId="0269d86b-7b75-449e-8c0c-c4b034b8d4ce" providerId="ADAL" clId="{91C55B3F-C6C0-5D4D-8628-6B42A3343673}" dt="2023-09-17T06:34:12.429" v="8457" actId="20577"/>
        <pc:sldMkLst>
          <pc:docMk/>
          <pc:sldMk cId="2847155557" sldId="295"/>
        </pc:sldMkLst>
        <pc:spChg chg="add mod">
          <ac:chgData name="#YADAV YASHARTH BACHUBHAI#" userId="0269d86b-7b75-449e-8c0c-c4b034b8d4ce" providerId="ADAL" clId="{91C55B3F-C6C0-5D4D-8628-6B42A3343673}" dt="2023-09-17T06:34:12.429" v="8457" actId="20577"/>
          <ac:spMkLst>
            <pc:docMk/>
            <pc:sldMk cId="2847155557" sldId="295"/>
            <ac:spMk id="2" creationId="{D6028AF1-CA47-339F-2E33-A5F0D68D095A}"/>
          </ac:spMkLst>
        </pc:spChg>
        <pc:spChg chg="mod">
          <ac:chgData name="#YADAV YASHARTH BACHUBHAI#" userId="0269d86b-7b75-449e-8c0c-c4b034b8d4ce" providerId="ADAL" clId="{91C55B3F-C6C0-5D4D-8628-6B42A3343673}" dt="2023-09-17T06:02:54.299" v="7626" actId="20577"/>
          <ac:spMkLst>
            <pc:docMk/>
            <pc:sldMk cId="2847155557" sldId="295"/>
            <ac:spMk id="4" creationId="{B64213C9-1F89-EA3E-4007-424119004648}"/>
          </ac:spMkLst>
        </pc:spChg>
        <pc:spChg chg="del mod">
          <ac:chgData name="#YADAV YASHARTH BACHUBHAI#" userId="0269d86b-7b75-449e-8c0c-c4b034b8d4ce" providerId="ADAL" clId="{91C55B3F-C6C0-5D4D-8628-6B42A3343673}" dt="2023-09-17T06:18:12.257" v="7694" actId="478"/>
          <ac:spMkLst>
            <pc:docMk/>
            <pc:sldMk cId="2847155557" sldId="295"/>
            <ac:spMk id="5" creationId="{A0BE4A36-CB51-7E8F-2F6A-E6595F8EEAAB}"/>
          </ac:spMkLst>
        </pc:spChg>
        <pc:spChg chg="add del mod">
          <ac:chgData name="#YADAV YASHARTH BACHUBHAI#" userId="0269d86b-7b75-449e-8c0c-c4b034b8d4ce" providerId="ADAL" clId="{91C55B3F-C6C0-5D4D-8628-6B42A3343673}" dt="2023-09-17T06:24:35.541" v="7914"/>
          <ac:spMkLst>
            <pc:docMk/>
            <pc:sldMk cId="2847155557" sldId="295"/>
            <ac:spMk id="8" creationId="{5BD09F69-EDE6-A733-27D8-F9B6A1CD5132}"/>
          </ac:spMkLst>
        </pc:spChg>
        <pc:spChg chg="add mod">
          <ac:chgData name="#YADAV YASHARTH BACHUBHAI#" userId="0269d86b-7b75-449e-8c0c-c4b034b8d4ce" providerId="ADAL" clId="{91C55B3F-C6C0-5D4D-8628-6B42A3343673}" dt="2023-09-17T06:28:08.719" v="8001" actId="1035"/>
          <ac:spMkLst>
            <pc:docMk/>
            <pc:sldMk cId="2847155557" sldId="295"/>
            <ac:spMk id="9" creationId="{76F98BE8-79A8-6029-5901-D3E7DF14CA32}"/>
          </ac:spMkLst>
        </pc:spChg>
        <pc:spChg chg="add mod">
          <ac:chgData name="#YADAV YASHARTH BACHUBHAI#" userId="0269d86b-7b75-449e-8c0c-c4b034b8d4ce" providerId="ADAL" clId="{91C55B3F-C6C0-5D4D-8628-6B42A3343673}" dt="2023-09-17T06:28:08.719" v="8001" actId="1035"/>
          <ac:spMkLst>
            <pc:docMk/>
            <pc:sldMk cId="2847155557" sldId="295"/>
            <ac:spMk id="10" creationId="{EF98B573-1DA2-EA33-B511-9CAA5333935C}"/>
          </ac:spMkLst>
        </pc:spChg>
        <pc:spChg chg="add mod">
          <ac:chgData name="#YADAV YASHARTH BACHUBHAI#" userId="0269d86b-7b75-449e-8c0c-c4b034b8d4ce" providerId="ADAL" clId="{91C55B3F-C6C0-5D4D-8628-6B42A3343673}" dt="2023-09-17T06:28:08.719" v="8001" actId="1035"/>
          <ac:spMkLst>
            <pc:docMk/>
            <pc:sldMk cId="2847155557" sldId="295"/>
            <ac:spMk id="11" creationId="{F5A90D0E-6BF0-2E93-C30F-7E7E7213CE02}"/>
          </ac:spMkLst>
        </pc:spChg>
        <pc:picChg chg="del">
          <ac:chgData name="#YADAV YASHARTH BACHUBHAI#" userId="0269d86b-7b75-449e-8c0c-c4b034b8d4ce" providerId="ADAL" clId="{91C55B3F-C6C0-5D4D-8628-6B42A3343673}" dt="2023-09-17T06:17:28.891" v="7627" actId="478"/>
          <ac:picMkLst>
            <pc:docMk/>
            <pc:sldMk cId="2847155557" sldId="295"/>
            <ac:picMk id="3" creationId="{D42F3E1B-8443-5523-283D-D6A67616C483}"/>
          </ac:picMkLst>
        </pc:picChg>
        <pc:picChg chg="add mod modCrop">
          <ac:chgData name="#YADAV YASHARTH BACHUBHAI#" userId="0269d86b-7b75-449e-8c0c-c4b034b8d4ce" providerId="ADAL" clId="{91C55B3F-C6C0-5D4D-8628-6B42A3343673}" dt="2023-09-17T06:28:08.719" v="8001" actId="1035"/>
          <ac:picMkLst>
            <pc:docMk/>
            <pc:sldMk cId="2847155557" sldId="295"/>
            <ac:picMk id="7" creationId="{DA96357A-BE59-AAAF-CB92-3609B3FBF5F8}"/>
          </ac:picMkLst>
        </pc:picChg>
      </pc:sldChg>
      <pc:sldChg chg="del">
        <pc:chgData name="#YADAV YASHARTH BACHUBHAI#" userId="0269d86b-7b75-449e-8c0c-c4b034b8d4ce" providerId="ADAL" clId="{91C55B3F-C6C0-5D4D-8628-6B42A3343673}" dt="2023-09-14T07:12:23.613" v="833" actId="2696"/>
        <pc:sldMkLst>
          <pc:docMk/>
          <pc:sldMk cId="4034145456" sldId="295"/>
        </pc:sldMkLst>
      </pc:sldChg>
      <pc:sldChg chg="del">
        <pc:chgData name="#YADAV YASHARTH BACHUBHAI#" userId="0269d86b-7b75-449e-8c0c-c4b034b8d4ce" providerId="ADAL" clId="{91C55B3F-C6C0-5D4D-8628-6B42A3343673}" dt="2023-09-14T07:12:24.384" v="846" actId="2696"/>
        <pc:sldMkLst>
          <pc:docMk/>
          <pc:sldMk cId="69465196" sldId="296"/>
        </pc:sldMkLst>
      </pc:sldChg>
      <pc:sldChg chg="addSp delSp modSp add mod">
        <pc:chgData name="#YADAV YASHARTH BACHUBHAI#" userId="0269d86b-7b75-449e-8c0c-c4b034b8d4ce" providerId="ADAL" clId="{91C55B3F-C6C0-5D4D-8628-6B42A3343673}" dt="2023-09-17T07:06:06.554" v="9156" actId="113"/>
        <pc:sldMkLst>
          <pc:docMk/>
          <pc:sldMk cId="3375550031" sldId="296"/>
        </pc:sldMkLst>
        <pc:spChg chg="mod">
          <ac:chgData name="#YADAV YASHARTH BACHUBHAI#" userId="0269d86b-7b75-449e-8c0c-c4b034b8d4ce" providerId="ADAL" clId="{91C55B3F-C6C0-5D4D-8628-6B42A3343673}" dt="2023-09-17T07:06:06.554" v="9156" actId="113"/>
          <ac:spMkLst>
            <pc:docMk/>
            <pc:sldMk cId="3375550031" sldId="296"/>
            <ac:spMk id="2" creationId="{D6028AF1-CA47-339F-2E33-A5F0D68D095A}"/>
          </ac:spMkLst>
        </pc:spChg>
        <pc:spChg chg="add mod">
          <ac:chgData name="#YADAV YASHARTH BACHUBHAI#" userId="0269d86b-7b75-449e-8c0c-c4b034b8d4ce" providerId="ADAL" clId="{91C55B3F-C6C0-5D4D-8628-6B42A3343673}" dt="2023-09-17T06:37:02.179" v="8602" actId="1037"/>
          <ac:spMkLst>
            <pc:docMk/>
            <pc:sldMk cId="3375550031" sldId="296"/>
            <ac:spMk id="5" creationId="{79B439F7-5C48-3F12-0027-10B0327A16F8}"/>
          </ac:spMkLst>
        </pc:spChg>
        <pc:spChg chg="add mod">
          <ac:chgData name="#YADAV YASHARTH BACHUBHAI#" userId="0269d86b-7b75-449e-8c0c-c4b034b8d4ce" providerId="ADAL" clId="{91C55B3F-C6C0-5D4D-8628-6B42A3343673}" dt="2023-09-17T06:37:02.179" v="8602" actId="1037"/>
          <ac:spMkLst>
            <pc:docMk/>
            <pc:sldMk cId="3375550031" sldId="296"/>
            <ac:spMk id="6" creationId="{591EF70D-AB81-C1C4-083E-46E84FB205F3}"/>
          </ac:spMkLst>
        </pc:spChg>
        <pc:spChg chg="add mod">
          <ac:chgData name="#YADAV YASHARTH BACHUBHAI#" userId="0269d86b-7b75-449e-8c0c-c4b034b8d4ce" providerId="ADAL" clId="{91C55B3F-C6C0-5D4D-8628-6B42A3343673}" dt="2023-09-17T06:37:02.179" v="8602" actId="1037"/>
          <ac:spMkLst>
            <pc:docMk/>
            <pc:sldMk cId="3375550031" sldId="296"/>
            <ac:spMk id="8" creationId="{7C5DA29D-FEE6-E192-356C-A7C81D89570C}"/>
          </ac:spMkLst>
        </pc:spChg>
        <pc:spChg chg="del">
          <ac:chgData name="#YADAV YASHARTH BACHUBHAI#" userId="0269d86b-7b75-449e-8c0c-c4b034b8d4ce" providerId="ADAL" clId="{91C55B3F-C6C0-5D4D-8628-6B42A3343673}" dt="2023-09-17T06:34:59.052" v="8459" actId="478"/>
          <ac:spMkLst>
            <pc:docMk/>
            <pc:sldMk cId="3375550031" sldId="296"/>
            <ac:spMk id="9" creationId="{76F98BE8-79A8-6029-5901-D3E7DF14CA32}"/>
          </ac:spMkLst>
        </pc:spChg>
        <pc:spChg chg="del">
          <ac:chgData name="#YADAV YASHARTH BACHUBHAI#" userId="0269d86b-7b75-449e-8c0c-c4b034b8d4ce" providerId="ADAL" clId="{91C55B3F-C6C0-5D4D-8628-6B42A3343673}" dt="2023-09-17T06:34:59.052" v="8459" actId="478"/>
          <ac:spMkLst>
            <pc:docMk/>
            <pc:sldMk cId="3375550031" sldId="296"/>
            <ac:spMk id="10" creationId="{EF98B573-1DA2-EA33-B511-9CAA5333935C}"/>
          </ac:spMkLst>
        </pc:spChg>
        <pc:spChg chg="del">
          <ac:chgData name="#YADAV YASHARTH BACHUBHAI#" userId="0269d86b-7b75-449e-8c0c-c4b034b8d4ce" providerId="ADAL" clId="{91C55B3F-C6C0-5D4D-8628-6B42A3343673}" dt="2023-09-17T06:34:59.052" v="8459" actId="478"/>
          <ac:spMkLst>
            <pc:docMk/>
            <pc:sldMk cId="3375550031" sldId="296"/>
            <ac:spMk id="11" creationId="{F5A90D0E-6BF0-2E93-C30F-7E7E7213CE02}"/>
          </ac:spMkLst>
        </pc:spChg>
        <pc:spChg chg="add mod">
          <ac:chgData name="#YADAV YASHARTH BACHUBHAI#" userId="0269d86b-7b75-449e-8c0c-c4b034b8d4ce" providerId="ADAL" clId="{91C55B3F-C6C0-5D4D-8628-6B42A3343673}" dt="2023-09-17T06:37:02.179" v="8602" actId="1037"/>
          <ac:spMkLst>
            <pc:docMk/>
            <pc:sldMk cId="3375550031" sldId="296"/>
            <ac:spMk id="12" creationId="{59CE92DB-61B9-D1FD-FEBA-DDDC57B527BA}"/>
          </ac:spMkLst>
        </pc:spChg>
        <pc:spChg chg="add mod">
          <ac:chgData name="#YADAV YASHARTH BACHUBHAI#" userId="0269d86b-7b75-449e-8c0c-c4b034b8d4ce" providerId="ADAL" clId="{91C55B3F-C6C0-5D4D-8628-6B42A3343673}" dt="2023-09-17T06:37:02.179" v="8602" actId="1037"/>
          <ac:spMkLst>
            <pc:docMk/>
            <pc:sldMk cId="3375550031" sldId="296"/>
            <ac:spMk id="13" creationId="{8FC56049-7484-0242-E33A-035969692679}"/>
          </ac:spMkLst>
        </pc:spChg>
        <pc:spChg chg="add mod">
          <ac:chgData name="#YADAV YASHARTH BACHUBHAI#" userId="0269d86b-7b75-449e-8c0c-c4b034b8d4ce" providerId="ADAL" clId="{91C55B3F-C6C0-5D4D-8628-6B42A3343673}" dt="2023-09-17T06:37:02.179" v="8602" actId="1037"/>
          <ac:spMkLst>
            <pc:docMk/>
            <pc:sldMk cId="3375550031" sldId="296"/>
            <ac:spMk id="14" creationId="{5D8DCC98-AA96-9F15-D874-5AB1AB3A1209}"/>
          </ac:spMkLst>
        </pc:spChg>
        <pc:spChg chg="add mod">
          <ac:chgData name="#YADAV YASHARTH BACHUBHAI#" userId="0269d86b-7b75-449e-8c0c-c4b034b8d4ce" providerId="ADAL" clId="{91C55B3F-C6C0-5D4D-8628-6B42A3343673}" dt="2023-09-17T06:37:02.179" v="8602" actId="1037"/>
          <ac:spMkLst>
            <pc:docMk/>
            <pc:sldMk cId="3375550031" sldId="296"/>
            <ac:spMk id="15" creationId="{0EE54B29-EA5B-BD2A-72DD-34EAF53DC348}"/>
          </ac:spMkLst>
        </pc:spChg>
        <pc:spChg chg="add mod">
          <ac:chgData name="#YADAV YASHARTH BACHUBHAI#" userId="0269d86b-7b75-449e-8c0c-c4b034b8d4ce" providerId="ADAL" clId="{91C55B3F-C6C0-5D4D-8628-6B42A3343673}" dt="2023-09-17T06:37:02.179" v="8602" actId="1037"/>
          <ac:spMkLst>
            <pc:docMk/>
            <pc:sldMk cId="3375550031" sldId="296"/>
            <ac:spMk id="16" creationId="{88FDAF0E-2CD8-9139-E665-7AA3B1E2884F}"/>
          </ac:spMkLst>
        </pc:spChg>
        <pc:spChg chg="add mod">
          <ac:chgData name="#YADAV YASHARTH BACHUBHAI#" userId="0269d86b-7b75-449e-8c0c-c4b034b8d4ce" providerId="ADAL" clId="{91C55B3F-C6C0-5D4D-8628-6B42A3343673}" dt="2023-09-17T06:37:02.179" v="8602" actId="1037"/>
          <ac:spMkLst>
            <pc:docMk/>
            <pc:sldMk cId="3375550031" sldId="296"/>
            <ac:spMk id="17" creationId="{302146F7-4843-2FF5-002E-068B18520D23}"/>
          </ac:spMkLst>
        </pc:spChg>
        <pc:spChg chg="add mod">
          <ac:chgData name="#YADAV YASHARTH BACHUBHAI#" userId="0269d86b-7b75-449e-8c0c-c4b034b8d4ce" providerId="ADAL" clId="{91C55B3F-C6C0-5D4D-8628-6B42A3343673}" dt="2023-09-17T06:37:02.179" v="8602" actId="1037"/>
          <ac:spMkLst>
            <pc:docMk/>
            <pc:sldMk cId="3375550031" sldId="296"/>
            <ac:spMk id="18" creationId="{13828D9A-223C-2622-7F0C-7A04114D81BB}"/>
          </ac:spMkLst>
        </pc:spChg>
        <pc:spChg chg="add mod">
          <ac:chgData name="#YADAV YASHARTH BACHUBHAI#" userId="0269d86b-7b75-449e-8c0c-c4b034b8d4ce" providerId="ADAL" clId="{91C55B3F-C6C0-5D4D-8628-6B42A3343673}" dt="2023-09-17T06:37:02.179" v="8602" actId="1037"/>
          <ac:spMkLst>
            <pc:docMk/>
            <pc:sldMk cId="3375550031" sldId="296"/>
            <ac:spMk id="19" creationId="{7BDA4EDC-B47C-3C6E-7431-5315B1A07523}"/>
          </ac:spMkLst>
        </pc:spChg>
        <pc:spChg chg="add del mod">
          <ac:chgData name="#YADAV YASHARTH BACHUBHAI#" userId="0269d86b-7b75-449e-8c0c-c4b034b8d4ce" providerId="ADAL" clId="{91C55B3F-C6C0-5D4D-8628-6B42A3343673}" dt="2023-09-17T06:37:04.513" v="8603" actId="478"/>
          <ac:spMkLst>
            <pc:docMk/>
            <pc:sldMk cId="3375550031" sldId="296"/>
            <ac:spMk id="20" creationId="{70AB74D8-DFD7-ED7B-32A1-A978F81ED1B0}"/>
          </ac:spMkLst>
        </pc:spChg>
        <pc:picChg chg="add mod">
          <ac:chgData name="#YADAV YASHARTH BACHUBHAI#" userId="0269d86b-7b75-449e-8c0c-c4b034b8d4ce" providerId="ADAL" clId="{91C55B3F-C6C0-5D4D-8628-6B42A3343673}" dt="2023-09-17T06:37:02.179" v="8602" actId="1037"/>
          <ac:picMkLst>
            <pc:docMk/>
            <pc:sldMk cId="3375550031" sldId="296"/>
            <ac:picMk id="3" creationId="{668FFF1E-BA60-2135-D83C-FBD2D9DB6A63}"/>
          </ac:picMkLst>
        </pc:picChg>
        <pc:picChg chg="del">
          <ac:chgData name="#YADAV YASHARTH BACHUBHAI#" userId="0269d86b-7b75-449e-8c0c-c4b034b8d4ce" providerId="ADAL" clId="{91C55B3F-C6C0-5D4D-8628-6B42A3343673}" dt="2023-09-17T06:34:59.052" v="8459" actId="478"/>
          <ac:picMkLst>
            <pc:docMk/>
            <pc:sldMk cId="3375550031" sldId="296"/>
            <ac:picMk id="7" creationId="{DA96357A-BE59-AAAF-CB92-3609B3FBF5F8}"/>
          </ac:picMkLst>
        </pc:picChg>
      </pc:sldChg>
      <pc:sldChg chg="add del">
        <pc:chgData name="#YADAV YASHARTH BACHUBHAI#" userId="0269d86b-7b75-449e-8c0c-c4b034b8d4ce" providerId="ADAL" clId="{91C55B3F-C6C0-5D4D-8628-6B42A3343673}" dt="2023-09-17T18:31:08.473" v="13842" actId="2696"/>
        <pc:sldMkLst>
          <pc:docMk/>
          <pc:sldMk cId="1588566626" sldId="297"/>
        </pc:sldMkLst>
      </pc:sldChg>
      <pc:sldChg chg="del">
        <pc:chgData name="#YADAV YASHARTH BACHUBHAI#" userId="0269d86b-7b75-449e-8c0c-c4b034b8d4ce" providerId="ADAL" clId="{91C55B3F-C6C0-5D4D-8628-6B42A3343673}" dt="2023-09-14T07:12:24.412" v="847" actId="2696"/>
        <pc:sldMkLst>
          <pc:docMk/>
          <pc:sldMk cId="3984550597" sldId="297"/>
        </pc:sldMkLst>
      </pc:sldChg>
      <pc:sldChg chg="del">
        <pc:chgData name="#YADAV YASHARTH BACHUBHAI#" userId="0269d86b-7b75-449e-8c0c-c4b034b8d4ce" providerId="ADAL" clId="{91C55B3F-C6C0-5D4D-8628-6B42A3343673}" dt="2023-09-14T07:12:24.353" v="844" actId="2696"/>
        <pc:sldMkLst>
          <pc:docMk/>
          <pc:sldMk cId="3112108964" sldId="298"/>
        </pc:sldMkLst>
      </pc:sldChg>
      <pc:sldChg chg="addSp modSp add mod">
        <pc:chgData name="#YADAV YASHARTH BACHUBHAI#" userId="0269d86b-7b75-449e-8c0c-c4b034b8d4ce" providerId="ADAL" clId="{91C55B3F-C6C0-5D4D-8628-6B42A3343673}" dt="2023-09-17T07:23:35.530" v="9697" actId="20577"/>
        <pc:sldMkLst>
          <pc:docMk/>
          <pc:sldMk cId="3675317012" sldId="298"/>
        </pc:sldMkLst>
        <pc:spChg chg="mod">
          <ac:chgData name="#YADAV YASHARTH BACHUBHAI#" userId="0269d86b-7b75-449e-8c0c-c4b034b8d4ce" providerId="ADAL" clId="{91C55B3F-C6C0-5D4D-8628-6B42A3343673}" dt="2023-09-17T07:08:42.482" v="9246" actId="207"/>
          <ac:spMkLst>
            <pc:docMk/>
            <pc:sldMk cId="3675317012" sldId="298"/>
            <ac:spMk id="4" creationId="{B64213C9-1F89-EA3E-4007-424119004648}"/>
          </ac:spMkLst>
        </pc:spChg>
        <pc:spChg chg="mod">
          <ac:chgData name="#YADAV YASHARTH BACHUBHAI#" userId="0269d86b-7b75-449e-8c0c-c4b034b8d4ce" providerId="ADAL" clId="{91C55B3F-C6C0-5D4D-8628-6B42A3343673}" dt="2023-09-17T07:20:24.927" v="9686" actId="20577"/>
          <ac:spMkLst>
            <pc:docMk/>
            <pc:sldMk cId="3675317012" sldId="298"/>
            <ac:spMk id="5" creationId="{A0BE4A36-CB51-7E8F-2F6A-E6595F8EEAAB}"/>
          </ac:spMkLst>
        </pc:spChg>
        <pc:spChg chg="add mod">
          <ac:chgData name="#YADAV YASHARTH BACHUBHAI#" userId="0269d86b-7b75-449e-8c0c-c4b034b8d4ce" providerId="ADAL" clId="{91C55B3F-C6C0-5D4D-8628-6B42A3343673}" dt="2023-09-17T07:23:35.530" v="9697" actId="20577"/>
          <ac:spMkLst>
            <pc:docMk/>
            <pc:sldMk cId="3675317012" sldId="298"/>
            <ac:spMk id="6" creationId="{E994A587-378D-12F4-34EA-6E68C7AF4396}"/>
          </ac:spMkLst>
        </pc:spChg>
        <pc:picChg chg="add mod">
          <ac:chgData name="#YADAV YASHARTH BACHUBHAI#" userId="0269d86b-7b75-449e-8c0c-c4b034b8d4ce" providerId="ADAL" clId="{91C55B3F-C6C0-5D4D-8628-6B42A3343673}" dt="2023-09-17T07:22:28.956" v="9694" actId="1035"/>
          <ac:picMkLst>
            <pc:docMk/>
            <pc:sldMk cId="3675317012" sldId="298"/>
            <ac:picMk id="3" creationId="{6AD2C131-0D39-F01C-C07C-E8D25AF9B4C4}"/>
          </ac:picMkLst>
        </pc:picChg>
      </pc:sldChg>
      <pc:sldChg chg="addSp delSp modSp add mod">
        <pc:chgData name="#YADAV YASHARTH BACHUBHAI#" userId="0269d86b-7b75-449e-8c0c-c4b034b8d4ce" providerId="ADAL" clId="{91C55B3F-C6C0-5D4D-8628-6B42A3343673}" dt="2023-09-17T08:56:45.328" v="10743" actId="1036"/>
        <pc:sldMkLst>
          <pc:docMk/>
          <pc:sldMk cId="724199332" sldId="299"/>
        </pc:sldMkLst>
        <pc:spChg chg="mod">
          <ac:chgData name="#YADAV YASHARTH BACHUBHAI#" userId="0269d86b-7b75-449e-8c0c-c4b034b8d4ce" providerId="ADAL" clId="{91C55B3F-C6C0-5D4D-8628-6B42A3343673}" dt="2023-09-17T07:24:08.526" v="9716" actId="20577"/>
          <ac:spMkLst>
            <pc:docMk/>
            <pc:sldMk cId="724199332" sldId="299"/>
            <ac:spMk id="4" creationId="{B64213C9-1F89-EA3E-4007-424119004648}"/>
          </ac:spMkLst>
        </pc:spChg>
        <pc:spChg chg="mod">
          <ac:chgData name="#YADAV YASHARTH BACHUBHAI#" userId="0269d86b-7b75-449e-8c0c-c4b034b8d4ce" providerId="ADAL" clId="{91C55B3F-C6C0-5D4D-8628-6B42A3343673}" dt="2023-09-17T08:56:29.608" v="10731" actId="20577"/>
          <ac:spMkLst>
            <pc:docMk/>
            <pc:sldMk cId="724199332" sldId="299"/>
            <ac:spMk id="5" creationId="{A0BE4A36-CB51-7E8F-2F6A-E6595F8EEAAB}"/>
          </ac:spMkLst>
        </pc:spChg>
        <pc:spChg chg="del">
          <ac:chgData name="#YADAV YASHARTH BACHUBHAI#" userId="0269d86b-7b75-449e-8c0c-c4b034b8d4ce" providerId="ADAL" clId="{91C55B3F-C6C0-5D4D-8628-6B42A3343673}" dt="2023-09-17T07:24:18.713" v="9719" actId="478"/>
          <ac:spMkLst>
            <pc:docMk/>
            <pc:sldMk cId="724199332" sldId="299"/>
            <ac:spMk id="6" creationId="{E994A587-378D-12F4-34EA-6E68C7AF4396}"/>
          </ac:spMkLst>
        </pc:spChg>
        <pc:spChg chg="add mod">
          <ac:chgData name="#YADAV YASHARTH BACHUBHAI#" userId="0269d86b-7b75-449e-8c0c-c4b034b8d4ce" providerId="ADAL" clId="{91C55B3F-C6C0-5D4D-8628-6B42A3343673}" dt="2023-09-17T07:27:35.798" v="9910" actId="1076"/>
          <ac:spMkLst>
            <pc:docMk/>
            <pc:sldMk cId="724199332" sldId="299"/>
            <ac:spMk id="8" creationId="{E7BCD9AB-73A8-2A8A-7597-19181065858C}"/>
          </ac:spMkLst>
        </pc:spChg>
        <pc:picChg chg="del">
          <ac:chgData name="#YADAV YASHARTH BACHUBHAI#" userId="0269d86b-7b75-449e-8c0c-c4b034b8d4ce" providerId="ADAL" clId="{91C55B3F-C6C0-5D4D-8628-6B42A3343673}" dt="2023-09-17T07:24:17.081" v="9718" actId="478"/>
          <ac:picMkLst>
            <pc:docMk/>
            <pc:sldMk cId="724199332" sldId="299"/>
            <ac:picMk id="3" creationId="{6AD2C131-0D39-F01C-C07C-E8D25AF9B4C4}"/>
          </ac:picMkLst>
        </pc:picChg>
        <pc:picChg chg="add mod">
          <ac:chgData name="#YADAV YASHARTH BACHUBHAI#" userId="0269d86b-7b75-449e-8c0c-c4b034b8d4ce" providerId="ADAL" clId="{91C55B3F-C6C0-5D4D-8628-6B42A3343673}" dt="2023-09-17T08:56:45.328" v="10743" actId="1036"/>
          <ac:picMkLst>
            <pc:docMk/>
            <pc:sldMk cId="724199332" sldId="299"/>
            <ac:picMk id="7" creationId="{391FB1F2-AAAE-B751-3CAD-E6F07802E15C}"/>
          </ac:picMkLst>
        </pc:picChg>
      </pc:sldChg>
      <pc:sldChg chg="del">
        <pc:chgData name="#YADAV YASHARTH BACHUBHAI#" userId="0269d86b-7b75-449e-8c0c-c4b034b8d4ce" providerId="ADAL" clId="{91C55B3F-C6C0-5D4D-8628-6B42A3343673}" dt="2023-09-14T07:12:24.372" v="845" actId="2696"/>
        <pc:sldMkLst>
          <pc:docMk/>
          <pc:sldMk cId="3096358570" sldId="299"/>
        </pc:sldMkLst>
      </pc:sldChg>
      <pc:sldChg chg="add del">
        <pc:chgData name="#YADAV YASHARTH BACHUBHAI#" userId="0269d86b-7b75-449e-8c0c-c4b034b8d4ce" providerId="ADAL" clId="{91C55B3F-C6C0-5D4D-8628-6B42A3343673}" dt="2023-09-17T18:31:08.466" v="13841" actId="2696"/>
        <pc:sldMkLst>
          <pc:docMk/>
          <pc:sldMk cId="2018644279" sldId="300"/>
        </pc:sldMkLst>
      </pc:sldChg>
      <pc:sldChg chg="addSp delSp modSp add mod">
        <pc:chgData name="#YADAV YASHARTH BACHUBHAI#" userId="0269d86b-7b75-449e-8c0c-c4b034b8d4ce" providerId="ADAL" clId="{91C55B3F-C6C0-5D4D-8628-6B42A3343673}" dt="2023-09-17T15:01:06.501" v="11468" actId="1076"/>
        <pc:sldMkLst>
          <pc:docMk/>
          <pc:sldMk cId="3164983225" sldId="301"/>
        </pc:sldMkLst>
        <pc:spChg chg="add del mod">
          <ac:chgData name="#YADAV YASHARTH BACHUBHAI#" userId="0269d86b-7b75-449e-8c0c-c4b034b8d4ce" providerId="ADAL" clId="{91C55B3F-C6C0-5D4D-8628-6B42A3343673}" dt="2023-09-17T08:58:56.783" v="10787" actId="478"/>
          <ac:spMkLst>
            <pc:docMk/>
            <pc:sldMk cId="3164983225" sldId="301"/>
            <ac:spMk id="3" creationId="{C15E5E33-A0A6-15F6-7FF4-50D0090632D2}"/>
          </ac:spMkLst>
        </pc:spChg>
        <pc:spChg chg="mod">
          <ac:chgData name="#YADAV YASHARTH BACHUBHAI#" userId="0269d86b-7b75-449e-8c0c-c4b034b8d4ce" providerId="ADAL" clId="{91C55B3F-C6C0-5D4D-8628-6B42A3343673}" dt="2023-09-17T08:58:39.769" v="10772" actId="20577"/>
          <ac:spMkLst>
            <pc:docMk/>
            <pc:sldMk cId="3164983225" sldId="301"/>
            <ac:spMk id="4" creationId="{B64213C9-1F89-EA3E-4007-424119004648}"/>
          </ac:spMkLst>
        </pc:spChg>
        <pc:spChg chg="del">
          <ac:chgData name="#YADAV YASHARTH BACHUBHAI#" userId="0269d86b-7b75-449e-8c0c-c4b034b8d4ce" providerId="ADAL" clId="{91C55B3F-C6C0-5D4D-8628-6B42A3343673}" dt="2023-09-17T08:58:54.875" v="10786" actId="478"/>
          <ac:spMkLst>
            <pc:docMk/>
            <pc:sldMk cId="3164983225" sldId="301"/>
            <ac:spMk id="5" creationId="{A0BE4A36-CB51-7E8F-2F6A-E6595F8EEAAB}"/>
          </ac:spMkLst>
        </pc:spChg>
        <pc:spChg chg="add mod">
          <ac:chgData name="#YADAV YASHARTH BACHUBHAI#" userId="0269d86b-7b75-449e-8c0c-c4b034b8d4ce" providerId="ADAL" clId="{91C55B3F-C6C0-5D4D-8628-6B42A3343673}" dt="2023-09-17T15:01:03.541" v="11467" actId="14100"/>
          <ac:spMkLst>
            <pc:docMk/>
            <pc:sldMk cId="3164983225" sldId="301"/>
            <ac:spMk id="6" creationId="{AA3E1E28-8D67-9838-D382-984F2C1B1DEC}"/>
          </ac:spMkLst>
        </pc:spChg>
        <pc:spChg chg="add del mod">
          <ac:chgData name="#YADAV YASHARTH BACHUBHAI#" userId="0269d86b-7b75-449e-8c0c-c4b034b8d4ce" providerId="ADAL" clId="{91C55B3F-C6C0-5D4D-8628-6B42A3343673}" dt="2023-09-17T15:00:48.722" v="11466"/>
          <ac:spMkLst>
            <pc:docMk/>
            <pc:sldMk cId="3164983225" sldId="301"/>
            <ac:spMk id="11" creationId="{73368FC1-023F-5184-E154-25665C8763BD}"/>
          </ac:spMkLst>
        </pc:spChg>
        <pc:picChg chg="add mod">
          <ac:chgData name="#YADAV YASHARTH BACHUBHAI#" userId="0269d86b-7b75-449e-8c0c-c4b034b8d4ce" providerId="ADAL" clId="{91C55B3F-C6C0-5D4D-8628-6B42A3343673}" dt="2023-09-17T15:01:06.501" v="11468" actId="1076"/>
          <ac:picMkLst>
            <pc:docMk/>
            <pc:sldMk cId="3164983225" sldId="301"/>
            <ac:picMk id="8" creationId="{74526F60-E36A-CDE8-7707-7016433448C1}"/>
          </ac:picMkLst>
        </pc:picChg>
        <pc:picChg chg="add mod modCrop">
          <ac:chgData name="#YADAV YASHARTH BACHUBHAI#" userId="0269d86b-7b75-449e-8c0c-c4b034b8d4ce" providerId="ADAL" clId="{91C55B3F-C6C0-5D4D-8628-6B42A3343673}" dt="2023-09-17T15:00:44.818" v="11464" actId="1076"/>
          <ac:picMkLst>
            <pc:docMk/>
            <pc:sldMk cId="3164983225" sldId="301"/>
            <ac:picMk id="10" creationId="{AD1A36EB-0234-6E82-A934-B85E726CE019}"/>
          </ac:picMkLst>
        </pc:picChg>
      </pc:sldChg>
      <pc:sldChg chg="add">
        <pc:chgData name="#YADAV YASHARTH BACHUBHAI#" userId="0269d86b-7b75-449e-8c0c-c4b034b8d4ce" providerId="ADAL" clId="{91C55B3F-C6C0-5D4D-8628-6B42A3343673}" dt="2023-09-18T01:25:02.303" v="16586"/>
        <pc:sldMkLst>
          <pc:docMk/>
          <pc:sldMk cId="52578369" sldId="302"/>
        </pc:sldMkLst>
      </pc:sldChg>
      <pc:sldChg chg="add del">
        <pc:chgData name="#YADAV YASHARTH BACHUBHAI#" userId="0269d86b-7b75-449e-8c0c-c4b034b8d4ce" providerId="ADAL" clId="{91C55B3F-C6C0-5D4D-8628-6B42A3343673}" dt="2023-09-18T01:24:59.135" v="16585"/>
        <pc:sldMkLst>
          <pc:docMk/>
          <pc:sldMk cId="901158209" sldId="302"/>
        </pc:sldMkLst>
      </pc:sldChg>
      <pc:sldChg chg="addSp delSp modSp add del mod">
        <pc:chgData name="#YADAV YASHARTH BACHUBHAI#" userId="0269d86b-7b75-449e-8c0c-c4b034b8d4ce" providerId="ADAL" clId="{91C55B3F-C6C0-5D4D-8628-6B42A3343673}" dt="2023-09-18T01:24:28.946" v="16579" actId="2696"/>
        <pc:sldMkLst>
          <pc:docMk/>
          <pc:sldMk cId="1834828670" sldId="302"/>
        </pc:sldMkLst>
        <pc:spChg chg="add del mod">
          <ac:chgData name="#YADAV YASHARTH BACHUBHAI#" userId="0269d86b-7b75-449e-8c0c-c4b034b8d4ce" providerId="ADAL" clId="{91C55B3F-C6C0-5D4D-8628-6B42A3343673}" dt="2023-09-17T08:59:01.438" v="10789" actId="478"/>
          <ac:spMkLst>
            <pc:docMk/>
            <pc:sldMk cId="1834828670" sldId="302"/>
            <ac:spMk id="3" creationId="{04D6E28C-702B-202E-0726-182E32C25229}"/>
          </ac:spMkLst>
        </pc:spChg>
        <pc:spChg chg="mod">
          <ac:chgData name="#YADAV YASHARTH BACHUBHAI#" userId="0269d86b-7b75-449e-8c0c-c4b034b8d4ce" providerId="ADAL" clId="{91C55B3F-C6C0-5D4D-8628-6B42A3343673}" dt="2023-09-17T08:58:47.996" v="10785" actId="20577"/>
          <ac:spMkLst>
            <pc:docMk/>
            <pc:sldMk cId="1834828670" sldId="302"/>
            <ac:spMk id="4" creationId="{B64213C9-1F89-EA3E-4007-424119004648}"/>
          </ac:spMkLst>
        </pc:spChg>
        <pc:spChg chg="del">
          <ac:chgData name="#YADAV YASHARTH BACHUBHAI#" userId="0269d86b-7b75-449e-8c0c-c4b034b8d4ce" providerId="ADAL" clId="{91C55B3F-C6C0-5D4D-8628-6B42A3343673}" dt="2023-09-17T08:58:59.818" v="10788" actId="478"/>
          <ac:spMkLst>
            <pc:docMk/>
            <pc:sldMk cId="1834828670" sldId="302"/>
            <ac:spMk id="5" creationId="{A0BE4A36-CB51-7E8F-2F6A-E6595F8EEAAB}"/>
          </ac:spMkLst>
        </pc:spChg>
        <pc:spChg chg="add mod">
          <ac:chgData name="#YADAV YASHARTH BACHUBHAI#" userId="0269d86b-7b75-449e-8c0c-c4b034b8d4ce" providerId="ADAL" clId="{91C55B3F-C6C0-5D4D-8628-6B42A3343673}" dt="2023-09-17T18:45:46.411" v="14264" actId="20577"/>
          <ac:spMkLst>
            <pc:docMk/>
            <pc:sldMk cId="1834828670" sldId="302"/>
            <ac:spMk id="6" creationId="{95163695-2BAB-9B1A-C830-E603981A189D}"/>
          </ac:spMkLst>
        </pc:spChg>
        <pc:picChg chg="add del mod">
          <ac:chgData name="#YADAV YASHARTH BACHUBHAI#" userId="0269d86b-7b75-449e-8c0c-c4b034b8d4ce" providerId="ADAL" clId="{91C55B3F-C6C0-5D4D-8628-6B42A3343673}" dt="2023-09-17T18:50:08.001" v="14303" actId="1037"/>
          <ac:picMkLst>
            <pc:docMk/>
            <pc:sldMk cId="1834828670" sldId="302"/>
            <ac:picMk id="8" creationId="{61FD0E10-38B4-A710-7B11-B755A78EC10C}"/>
          </ac:picMkLst>
        </pc:picChg>
        <pc:picChg chg="add mod">
          <ac:chgData name="#YADAV YASHARTH BACHUBHAI#" userId="0269d86b-7b75-449e-8c0c-c4b034b8d4ce" providerId="ADAL" clId="{91C55B3F-C6C0-5D4D-8628-6B42A3343673}" dt="2023-09-17T18:50:06.382" v="14300" actId="1038"/>
          <ac:picMkLst>
            <pc:docMk/>
            <pc:sldMk cId="1834828670" sldId="302"/>
            <ac:picMk id="10" creationId="{69D5B0F3-3E2D-E261-02EB-9570DCFF68FE}"/>
          </ac:picMkLst>
        </pc:picChg>
      </pc:sldChg>
      <pc:sldChg chg="add del">
        <pc:chgData name="#YADAV YASHARTH BACHUBHAI#" userId="0269d86b-7b75-449e-8c0c-c4b034b8d4ce" providerId="ADAL" clId="{91C55B3F-C6C0-5D4D-8628-6B42A3343673}" dt="2023-09-18T01:24:51.102" v="16583" actId="2696"/>
        <pc:sldMkLst>
          <pc:docMk/>
          <pc:sldMk cId="3848567080" sldId="302"/>
        </pc:sldMkLst>
      </pc:sldChg>
      <pc:sldChg chg="addSp modSp add del mod">
        <pc:chgData name="#YADAV YASHARTH BACHUBHAI#" userId="0269d86b-7b75-449e-8c0c-c4b034b8d4ce" providerId="ADAL" clId="{91C55B3F-C6C0-5D4D-8628-6B42A3343673}" dt="2023-09-18T01:24:28.946" v="16579" actId="2696"/>
        <pc:sldMkLst>
          <pc:docMk/>
          <pc:sldMk cId="746404663" sldId="303"/>
        </pc:sldMkLst>
        <pc:spChg chg="add mod">
          <ac:chgData name="#YADAV YASHARTH BACHUBHAI#" userId="0269d86b-7b75-449e-8c0c-c4b034b8d4ce" providerId="ADAL" clId="{91C55B3F-C6C0-5D4D-8628-6B42A3343673}" dt="2023-09-17T18:57:52.578" v="14521" actId="20577"/>
          <ac:spMkLst>
            <pc:docMk/>
            <pc:sldMk cId="746404663" sldId="303"/>
            <ac:spMk id="2" creationId="{AF68C0F0-2B31-17EB-6E97-B0140C76F229}"/>
          </ac:spMkLst>
        </pc:spChg>
        <pc:spChg chg="mod">
          <ac:chgData name="#YADAV YASHARTH BACHUBHAI#" userId="0269d86b-7b75-449e-8c0c-c4b034b8d4ce" providerId="ADAL" clId="{91C55B3F-C6C0-5D4D-8628-6B42A3343673}" dt="2023-09-17T08:59:09.558" v="10801" actId="20577"/>
          <ac:spMkLst>
            <pc:docMk/>
            <pc:sldMk cId="746404663" sldId="303"/>
            <ac:spMk id="4" creationId="{B64213C9-1F89-EA3E-4007-424119004648}"/>
          </ac:spMkLst>
        </pc:spChg>
        <pc:picChg chg="add mod">
          <ac:chgData name="#YADAV YASHARTH BACHUBHAI#" userId="0269d86b-7b75-449e-8c0c-c4b034b8d4ce" providerId="ADAL" clId="{91C55B3F-C6C0-5D4D-8628-6B42A3343673}" dt="2023-09-17T18:58:47.596" v="14527" actId="1076"/>
          <ac:picMkLst>
            <pc:docMk/>
            <pc:sldMk cId="746404663" sldId="303"/>
            <ac:picMk id="5" creationId="{01099B06-E867-CBFB-77A2-C8D94CFDF630}"/>
          </ac:picMkLst>
        </pc:picChg>
      </pc:sldChg>
      <pc:sldChg chg="add">
        <pc:chgData name="#YADAV YASHARTH BACHUBHAI#" userId="0269d86b-7b75-449e-8c0c-c4b034b8d4ce" providerId="ADAL" clId="{91C55B3F-C6C0-5D4D-8628-6B42A3343673}" dt="2023-09-18T01:25:02.303" v="16586"/>
        <pc:sldMkLst>
          <pc:docMk/>
          <pc:sldMk cId="1076976001" sldId="303"/>
        </pc:sldMkLst>
      </pc:sldChg>
      <pc:sldChg chg="add del">
        <pc:chgData name="#YADAV YASHARTH BACHUBHAI#" userId="0269d86b-7b75-449e-8c0c-c4b034b8d4ce" providerId="ADAL" clId="{91C55B3F-C6C0-5D4D-8628-6B42A3343673}" dt="2023-09-18T01:24:51.102" v="16583" actId="2696"/>
        <pc:sldMkLst>
          <pc:docMk/>
          <pc:sldMk cId="1673444956" sldId="303"/>
        </pc:sldMkLst>
      </pc:sldChg>
      <pc:sldChg chg="add del">
        <pc:chgData name="#YADAV YASHARTH BACHUBHAI#" userId="0269d86b-7b75-449e-8c0c-c4b034b8d4ce" providerId="ADAL" clId="{91C55B3F-C6C0-5D4D-8628-6B42A3343673}" dt="2023-09-18T01:24:59.135" v="16585"/>
        <pc:sldMkLst>
          <pc:docMk/>
          <pc:sldMk cId="4140327223" sldId="303"/>
        </pc:sldMkLst>
      </pc:sldChg>
      <pc:sldChg chg="addSp modSp add mod ord">
        <pc:chgData name="#YADAV YASHARTH BACHUBHAI#" userId="0269d86b-7b75-449e-8c0c-c4b034b8d4ce" providerId="ADAL" clId="{91C55B3F-C6C0-5D4D-8628-6B42A3343673}" dt="2023-09-18T01:24:10.243" v="16578" actId="20577"/>
        <pc:sldMkLst>
          <pc:docMk/>
          <pc:sldMk cId="1461027779" sldId="304"/>
        </pc:sldMkLst>
        <pc:spChg chg="add mod">
          <ac:chgData name="#YADAV YASHARTH BACHUBHAI#" userId="0269d86b-7b75-449e-8c0c-c4b034b8d4ce" providerId="ADAL" clId="{91C55B3F-C6C0-5D4D-8628-6B42A3343673}" dt="2023-09-18T01:24:10.243" v="16578" actId="20577"/>
          <ac:spMkLst>
            <pc:docMk/>
            <pc:sldMk cId="1461027779" sldId="304"/>
            <ac:spMk id="2" creationId="{ACE8C51C-24E0-9894-8634-C5A2DF507877}"/>
          </ac:spMkLst>
        </pc:spChg>
        <pc:spChg chg="mod">
          <ac:chgData name="#YADAV YASHARTH BACHUBHAI#" userId="0269d86b-7b75-449e-8c0c-c4b034b8d4ce" providerId="ADAL" clId="{91C55B3F-C6C0-5D4D-8628-6B42A3343673}" dt="2023-09-18T01:23:55.908" v="16573" actId="20577"/>
          <ac:spMkLst>
            <pc:docMk/>
            <pc:sldMk cId="1461027779" sldId="304"/>
            <ac:spMk id="4" creationId="{B64213C9-1F89-EA3E-4007-424119004648}"/>
          </ac:spMkLst>
        </pc:spChg>
      </pc:sldChg>
      <pc:sldChg chg="addSp delSp modSp add mod ord">
        <pc:chgData name="#YADAV YASHARTH BACHUBHAI#" userId="0269d86b-7b75-449e-8c0c-c4b034b8d4ce" providerId="ADAL" clId="{91C55B3F-C6C0-5D4D-8628-6B42A3343673}" dt="2023-09-17T18:53:48.572" v="14355" actId="20578"/>
        <pc:sldMkLst>
          <pc:docMk/>
          <pc:sldMk cId="3559215444" sldId="305"/>
        </pc:sldMkLst>
        <pc:spChg chg="add mod">
          <ac:chgData name="#YADAV YASHARTH BACHUBHAI#" userId="0269d86b-7b75-449e-8c0c-c4b034b8d4ce" providerId="ADAL" clId="{91C55B3F-C6C0-5D4D-8628-6B42A3343673}" dt="2023-09-17T15:17:59.289" v="11748" actId="207"/>
          <ac:spMkLst>
            <pc:docMk/>
            <pc:sldMk cId="3559215444" sldId="305"/>
            <ac:spMk id="2" creationId="{17033F25-9316-DF20-7299-4306FA5BE2E8}"/>
          </ac:spMkLst>
        </pc:spChg>
        <pc:spChg chg="mod">
          <ac:chgData name="#YADAV YASHARTH BACHUBHAI#" userId="0269d86b-7b75-449e-8c0c-c4b034b8d4ce" providerId="ADAL" clId="{91C55B3F-C6C0-5D4D-8628-6B42A3343673}" dt="2023-09-17T15:02:10.178" v="11471" actId="20577"/>
          <ac:spMkLst>
            <pc:docMk/>
            <pc:sldMk cId="3559215444" sldId="305"/>
            <ac:spMk id="4" creationId="{B64213C9-1F89-EA3E-4007-424119004648}"/>
          </ac:spMkLst>
        </pc:spChg>
        <pc:picChg chg="add mod">
          <ac:chgData name="#YADAV YASHARTH BACHUBHAI#" userId="0269d86b-7b75-449e-8c0c-c4b034b8d4ce" providerId="ADAL" clId="{91C55B3F-C6C0-5D4D-8628-6B42A3343673}" dt="2023-09-17T15:17:17.786" v="11743" actId="1076"/>
          <ac:picMkLst>
            <pc:docMk/>
            <pc:sldMk cId="3559215444" sldId="305"/>
            <ac:picMk id="5" creationId="{31D3E9F4-0154-2CBC-083D-BB832DA92C5E}"/>
          </ac:picMkLst>
        </pc:picChg>
        <pc:picChg chg="add del mod modCrop">
          <ac:chgData name="#YADAV YASHARTH BACHUBHAI#" userId="0269d86b-7b75-449e-8c0c-c4b034b8d4ce" providerId="ADAL" clId="{91C55B3F-C6C0-5D4D-8628-6B42A3343673}" dt="2023-09-17T15:14:04.545" v="11740" actId="478"/>
          <ac:picMkLst>
            <pc:docMk/>
            <pc:sldMk cId="3559215444" sldId="305"/>
            <ac:picMk id="7" creationId="{91659087-96A0-8CE5-52D8-7E2E38DF3F40}"/>
          </ac:picMkLst>
        </pc:picChg>
      </pc:sldChg>
      <pc:sldChg chg="addSp modSp add del mod ord">
        <pc:chgData name="#YADAV YASHARTH BACHUBHAI#" userId="0269d86b-7b75-449e-8c0c-c4b034b8d4ce" providerId="ADAL" clId="{91C55B3F-C6C0-5D4D-8628-6B42A3343673}" dt="2023-09-18T01:24:51.102" v="16583" actId="2696"/>
        <pc:sldMkLst>
          <pc:docMk/>
          <pc:sldMk cId="3056604730" sldId="306"/>
        </pc:sldMkLst>
        <pc:spChg chg="add mod">
          <ac:chgData name="#YADAV YASHARTH BACHUBHAI#" userId="0269d86b-7b75-449e-8c0c-c4b034b8d4ce" providerId="ADAL" clId="{91C55B3F-C6C0-5D4D-8628-6B42A3343673}" dt="2023-09-17T18:23:02.915" v="13709" actId="20577"/>
          <ac:spMkLst>
            <pc:docMk/>
            <pc:sldMk cId="3056604730" sldId="306"/>
            <ac:spMk id="2" creationId="{14EAE25D-281C-8268-6DEB-056421BAD1FA}"/>
          </ac:spMkLst>
        </pc:spChg>
        <pc:spChg chg="mod">
          <ac:chgData name="#YADAV YASHARTH BACHUBHAI#" userId="0269d86b-7b75-449e-8c0c-c4b034b8d4ce" providerId="ADAL" clId="{91C55B3F-C6C0-5D4D-8628-6B42A3343673}" dt="2023-09-17T15:02:15.644" v="11472" actId="20577"/>
          <ac:spMkLst>
            <pc:docMk/>
            <pc:sldMk cId="3056604730" sldId="306"/>
            <ac:spMk id="4" creationId="{B64213C9-1F89-EA3E-4007-424119004648}"/>
          </ac:spMkLst>
        </pc:spChg>
        <pc:picChg chg="add mod">
          <ac:chgData name="#YADAV YASHARTH BACHUBHAI#" userId="0269d86b-7b75-449e-8c0c-c4b034b8d4ce" providerId="ADAL" clId="{91C55B3F-C6C0-5D4D-8628-6B42A3343673}" dt="2023-09-17T18:24:17.984" v="13713" actId="1076"/>
          <ac:picMkLst>
            <pc:docMk/>
            <pc:sldMk cId="3056604730" sldId="306"/>
            <ac:picMk id="5" creationId="{69FDAADE-B2BF-4965-0208-4F5479B2C503}"/>
          </ac:picMkLst>
        </pc:picChg>
      </pc:sldChg>
      <pc:sldChg chg="add del">
        <pc:chgData name="#YADAV YASHARTH BACHUBHAI#" userId="0269d86b-7b75-449e-8c0c-c4b034b8d4ce" providerId="ADAL" clId="{91C55B3F-C6C0-5D4D-8628-6B42A3343673}" dt="2023-09-18T01:24:59.135" v="16585"/>
        <pc:sldMkLst>
          <pc:docMk/>
          <pc:sldMk cId="3156766656" sldId="306"/>
        </pc:sldMkLst>
      </pc:sldChg>
      <pc:sldChg chg="add">
        <pc:chgData name="#YADAV YASHARTH BACHUBHAI#" userId="0269d86b-7b75-449e-8c0c-c4b034b8d4ce" providerId="ADAL" clId="{91C55B3F-C6C0-5D4D-8628-6B42A3343673}" dt="2023-09-18T01:25:02.303" v="16586"/>
        <pc:sldMkLst>
          <pc:docMk/>
          <pc:sldMk cId="3426419704" sldId="306"/>
        </pc:sldMkLst>
      </pc:sldChg>
      <pc:sldChg chg="addSp modSp add mod modNotesTx">
        <pc:chgData name="#YADAV YASHARTH BACHUBHAI#" userId="0269d86b-7b75-449e-8c0c-c4b034b8d4ce" providerId="ADAL" clId="{91C55B3F-C6C0-5D4D-8628-6B42A3343673}" dt="2023-09-17T16:18:04.136" v="13247" actId="20577"/>
        <pc:sldMkLst>
          <pc:docMk/>
          <pc:sldMk cId="4068653593" sldId="307"/>
        </pc:sldMkLst>
        <pc:spChg chg="add mod">
          <ac:chgData name="#YADAV YASHARTH BACHUBHAI#" userId="0269d86b-7b75-449e-8c0c-c4b034b8d4ce" providerId="ADAL" clId="{91C55B3F-C6C0-5D4D-8628-6B42A3343673}" dt="2023-09-17T16:18:04.136" v="13247" actId="20577"/>
          <ac:spMkLst>
            <pc:docMk/>
            <pc:sldMk cId="4068653593" sldId="307"/>
            <ac:spMk id="2" creationId="{6401E8F3-D798-41CB-984C-D40F876FC396}"/>
          </ac:spMkLst>
        </pc:spChg>
        <pc:spChg chg="mod">
          <ac:chgData name="#YADAV YASHARTH BACHUBHAI#" userId="0269d86b-7b75-449e-8c0c-c4b034b8d4ce" providerId="ADAL" clId="{91C55B3F-C6C0-5D4D-8628-6B42A3343673}" dt="2023-09-17T16:02:18.669" v="12534" actId="20577"/>
          <ac:spMkLst>
            <pc:docMk/>
            <pc:sldMk cId="4068653593" sldId="307"/>
            <ac:spMk id="4" creationId="{B64213C9-1F89-EA3E-4007-424119004648}"/>
          </ac:spMkLst>
        </pc:spChg>
        <pc:picChg chg="add mod modCrop">
          <ac:chgData name="#YADAV YASHARTH BACHUBHAI#" userId="0269d86b-7b75-449e-8c0c-c4b034b8d4ce" providerId="ADAL" clId="{91C55B3F-C6C0-5D4D-8628-6B42A3343673}" dt="2023-09-17T16:16:55.019" v="13241" actId="732"/>
          <ac:picMkLst>
            <pc:docMk/>
            <pc:sldMk cId="4068653593" sldId="307"/>
            <ac:picMk id="5" creationId="{8BADC5C1-CC44-BD4C-61F8-1F6FC18BEBEC}"/>
          </ac:picMkLst>
        </pc:picChg>
      </pc:sldChg>
      <pc:sldChg chg="addSp modSp add mod modNotesTx">
        <pc:chgData name="#YADAV YASHARTH BACHUBHAI#" userId="0269d86b-7b75-449e-8c0c-c4b034b8d4ce" providerId="ADAL" clId="{91C55B3F-C6C0-5D4D-8628-6B42A3343673}" dt="2023-09-17T19:05:22.113" v="14548" actId="1076"/>
        <pc:sldMkLst>
          <pc:docMk/>
          <pc:sldMk cId="179882963" sldId="308"/>
        </pc:sldMkLst>
        <pc:spChg chg="mod">
          <ac:chgData name="#YADAV YASHARTH BACHUBHAI#" userId="0269d86b-7b75-449e-8c0c-c4b034b8d4ce" providerId="ADAL" clId="{91C55B3F-C6C0-5D4D-8628-6B42A3343673}" dt="2023-09-17T19:04:15.103" v="14535" actId="20577"/>
          <ac:spMkLst>
            <pc:docMk/>
            <pc:sldMk cId="179882963" sldId="308"/>
            <ac:spMk id="4" creationId="{B64213C9-1F89-EA3E-4007-424119004648}"/>
          </ac:spMkLst>
        </pc:spChg>
        <pc:picChg chg="add mod">
          <ac:chgData name="#YADAV YASHARTH BACHUBHAI#" userId="0269d86b-7b75-449e-8c0c-c4b034b8d4ce" providerId="ADAL" clId="{91C55B3F-C6C0-5D4D-8628-6B42A3343673}" dt="2023-09-17T19:05:22.113" v="14548" actId="1076"/>
          <ac:picMkLst>
            <pc:docMk/>
            <pc:sldMk cId="179882963" sldId="308"/>
            <ac:picMk id="3" creationId="{D3285721-DB25-26EA-9713-5A2AEE3E48AA}"/>
          </ac:picMkLst>
        </pc:picChg>
      </pc:sldChg>
      <pc:sldChg chg="addSp modSp add del mod modNotesTx">
        <pc:chgData name="#YADAV YASHARTH BACHUBHAI#" userId="0269d86b-7b75-449e-8c0c-c4b034b8d4ce" providerId="ADAL" clId="{91C55B3F-C6C0-5D4D-8628-6B42A3343673}" dt="2023-09-18T01:25:10.479" v="16587" actId="2696"/>
        <pc:sldMkLst>
          <pc:docMk/>
          <pc:sldMk cId="808737440" sldId="309"/>
        </pc:sldMkLst>
        <pc:spChg chg="add mod">
          <ac:chgData name="#YADAV YASHARTH BACHUBHAI#" userId="0269d86b-7b75-449e-8c0c-c4b034b8d4ce" providerId="ADAL" clId="{91C55B3F-C6C0-5D4D-8628-6B42A3343673}" dt="2023-09-18T01:18:30.384" v="16516" actId="20577"/>
          <ac:spMkLst>
            <pc:docMk/>
            <pc:sldMk cId="808737440" sldId="309"/>
            <ac:spMk id="2" creationId="{0174FF22-209C-6516-B0F6-C6E16074F4D4}"/>
          </ac:spMkLst>
        </pc:spChg>
        <pc:spChg chg="mod">
          <ac:chgData name="#YADAV YASHARTH BACHUBHAI#" userId="0269d86b-7b75-449e-8c0c-c4b034b8d4ce" providerId="ADAL" clId="{91C55B3F-C6C0-5D4D-8628-6B42A3343673}" dt="2023-09-17T09:02:17.337" v="11075" actId="20577"/>
          <ac:spMkLst>
            <pc:docMk/>
            <pc:sldMk cId="808737440" sldId="309"/>
            <ac:spMk id="4" creationId="{B64213C9-1F89-EA3E-4007-424119004648}"/>
          </ac:spMkLst>
        </pc:spChg>
      </pc:sldChg>
      <pc:sldChg chg="add">
        <pc:chgData name="#YADAV YASHARTH BACHUBHAI#" userId="0269d86b-7b75-449e-8c0c-c4b034b8d4ce" providerId="ADAL" clId="{91C55B3F-C6C0-5D4D-8628-6B42A3343673}" dt="2023-09-18T01:25:23.361" v="16588"/>
        <pc:sldMkLst>
          <pc:docMk/>
          <pc:sldMk cId="4052213266" sldId="309"/>
        </pc:sldMkLst>
      </pc:sldChg>
      <pc:sldChg chg="addSp delSp modSp add del mod modNotesTx">
        <pc:chgData name="#YADAV YASHARTH BACHUBHAI#" userId="0269d86b-7b75-449e-8c0c-c4b034b8d4ce" providerId="ADAL" clId="{91C55B3F-C6C0-5D4D-8628-6B42A3343673}" dt="2023-09-18T01:57:10.538" v="16914" actId="2696"/>
        <pc:sldMkLst>
          <pc:docMk/>
          <pc:sldMk cId="2283916639" sldId="310"/>
        </pc:sldMkLst>
        <pc:spChg chg="add mod">
          <ac:chgData name="#YADAV YASHARTH BACHUBHAI#" userId="0269d86b-7b75-449e-8c0c-c4b034b8d4ce" providerId="ADAL" clId="{91C55B3F-C6C0-5D4D-8628-6B42A3343673}" dt="2023-09-18T01:45:31.086" v="16753" actId="20577"/>
          <ac:spMkLst>
            <pc:docMk/>
            <pc:sldMk cId="2283916639" sldId="310"/>
            <ac:spMk id="2" creationId="{3A7C55D6-3E2F-CDD9-DECD-1B5A3658F5E4}"/>
          </ac:spMkLst>
        </pc:spChg>
        <pc:spChg chg="add mod">
          <ac:chgData name="#YADAV YASHARTH BACHUBHAI#" userId="0269d86b-7b75-449e-8c0c-c4b034b8d4ce" providerId="ADAL" clId="{91C55B3F-C6C0-5D4D-8628-6B42A3343673}" dt="2023-09-18T01:50:21.776" v="16801" actId="14100"/>
          <ac:spMkLst>
            <pc:docMk/>
            <pc:sldMk cId="2283916639" sldId="310"/>
            <ac:spMk id="10" creationId="{59910FEB-4CAC-2EDA-E4EF-1945461EF60A}"/>
          </ac:spMkLst>
        </pc:spChg>
        <pc:spChg chg="add mod">
          <ac:chgData name="#YADAV YASHARTH BACHUBHAI#" userId="0269d86b-7b75-449e-8c0c-c4b034b8d4ce" providerId="ADAL" clId="{91C55B3F-C6C0-5D4D-8628-6B42A3343673}" dt="2023-09-18T01:50:36.659" v="16804" actId="14100"/>
          <ac:spMkLst>
            <pc:docMk/>
            <pc:sldMk cId="2283916639" sldId="310"/>
            <ac:spMk id="11" creationId="{4E47AAA7-1BAE-DF60-5DCD-C70F2E7F7CA7}"/>
          </ac:spMkLst>
        </pc:spChg>
        <pc:picChg chg="add mod">
          <ac:chgData name="#YADAV YASHARTH BACHUBHAI#" userId="0269d86b-7b75-449e-8c0c-c4b034b8d4ce" providerId="ADAL" clId="{91C55B3F-C6C0-5D4D-8628-6B42A3343673}" dt="2023-09-18T01:48:15.074" v="16770" actId="1076"/>
          <ac:picMkLst>
            <pc:docMk/>
            <pc:sldMk cId="2283916639" sldId="310"/>
            <ac:picMk id="5" creationId="{243D2FBA-3763-01F8-3FE7-40852CAF47D9}"/>
          </ac:picMkLst>
        </pc:picChg>
        <pc:picChg chg="add del mod">
          <ac:chgData name="#YADAV YASHARTH BACHUBHAI#" userId="0269d86b-7b75-449e-8c0c-c4b034b8d4ce" providerId="ADAL" clId="{91C55B3F-C6C0-5D4D-8628-6B42A3343673}" dt="2023-09-18T01:47:38.445" v="16758" actId="478"/>
          <ac:picMkLst>
            <pc:docMk/>
            <pc:sldMk cId="2283916639" sldId="310"/>
            <ac:picMk id="7" creationId="{2D6D475B-B854-EC6E-49BA-6019CD2CF0A7}"/>
          </ac:picMkLst>
        </pc:picChg>
        <pc:picChg chg="add mod">
          <ac:chgData name="#YADAV YASHARTH BACHUBHAI#" userId="0269d86b-7b75-449e-8c0c-c4b034b8d4ce" providerId="ADAL" clId="{91C55B3F-C6C0-5D4D-8628-6B42A3343673}" dt="2023-09-18T01:48:19.167" v="16781" actId="1038"/>
          <ac:picMkLst>
            <pc:docMk/>
            <pc:sldMk cId="2283916639" sldId="310"/>
            <ac:picMk id="9" creationId="{860F5E72-0129-CD82-D96A-9D4EF099E230}"/>
          </ac:picMkLst>
        </pc:picChg>
      </pc:sldChg>
      <pc:sldChg chg="modSp add mod">
        <pc:chgData name="#YADAV YASHARTH BACHUBHAI#" userId="0269d86b-7b75-449e-8c0c-c4b034b8d4ce" providerId="ADAL" clId="{91C55B3F-C6C0-5D4D-8628-6B42A3343673}" dt="2023-09-17T16:16:27.998" v="13238" actId="20577"/>
        <pc:sldMkLst>
          <pc:docMk/>
          <pc:sldMk cId="2275605021" sldId="311"/>
        </pc:sldMkLst>
        <pc:spChg chg="mod">
          <ac:chgData name="#YADAV YASHARTH BACHUBHAI#" userId="0269d86b-7b75-449e-8c0c-c4b034b8d4ce" providerId="ADAL" clId="{91C55B3F-C6C0-5D4D-8628-6B42A3343673}" dt="2023-09-17T16:16:27.998" v="13238" actId="20577"/>
          <ac:spMkLst>
            <pc:docMk/>
            <pc:sldMk cId="2275605021" sldId="311"/>
            <ac:spMk id="2" creationId="{6401E8F3-D798-41CB-984C-D40F876FC396}"/>
          </ac:spMkLst>
        </pc:spChg>
      </pc:sldChg>
      <pc:sldChg chg="addSp modSp add mod modNotesTx">
        <pc:chgData name="#YADAV YASHARTH BACHUBHAI#" userId="0269d86b-7b75-449e-8c0c-c4b034b8d4ce" providerId="ADAL" clId="{91C55B3F-C6C0-5D4D-8628-6B42A3343673}" dt="2023-09-17T19:17:54.288" v="14629" actId="20577"/>
        <pc:sldMkLst>
          <pc:docMk/>
          <pc:sldMk cId="3699417261" sldId="312"/>
        </pc:sldMkLst>
        <pc:spChg chg="add mod">
          <ac:chgData name="#YADAV YASHARTH BACHUBHAI#" userId="0269d86b-7b75-449e-8c0c-c4b034b8d4ce" providerId="ADAL" clId="{91C55B3F-C6C0-5D4D-8628-6B42A3343673}" dt="2023-09-17T19:16:29.908" v="14612" actId="20577"/>
          <ac:spMkLst>
            <pc:docMk/>
            <pc:sldMk cId="3699417261" sldId="312"/>
            <ac:spMk id="2" creationId="{9DFE97F7-C961-D214-EB3A-C1B44B373E91}"/>
          </ac:spMkLst>
        </pc:spChg>
        <pc:spChg chg="mod">
          <ac:chgData name="#YADAV YASHARTH BACHUBHAI#" userId="0269d86b-7b75-449e-8c0c-c4b034b8d4ce" providerId="ADAL" clId="{91C55B3F-C6C0-5D4D-8628-6B42A3343673}" dt="2023-09-17T19:17:54.288" v="14629" actId="20577"/>
          <ac:spMkLst>
            <pc:docMk/>
            <pc:sldMk cId="3699417261" sldId="312"/>
            <ac:spMk id="4" creationId="{B64213C9-1F89-EA3E-4007-424119004648}"/>
          </ac:spMkLst>
        </pc:spChg>
        <pc:picChg chg="add mod modCrop">
          <ac:chgData name="#YADAV YASHARTH BACHUBHAI#" userId="0269d86b-7b75-449e-8c0c-c4b034b8d4ce" providerId="ADAL" clId="{91C55B3F-C6C0-5D4D-8628-6B42A3343673}" dt="2023-09-17T19:17:39.991" v="14617" actId="1036"/>
          <ac:picMkLst>
            <pc:docMk/>
            <pc:sldMk cId="3699417261" sldId="312"/>
            <ac:picMk id="5" creationId="{23FFB115-EAF5-F90E-10E0-E6EDB86126B7}"/>
          </ac:picMkLst>
        </pc:picChg>
      </pc:sldChg>
      <pc:sldChg chg="modSp add mod">
        <pc:chgData name="#YADAV YASHARTH BACHUBHAI#" userId="0269d86b-7b75-449e-8c0c-c4b034b8d4ce" providerId="ADAL" clId="{91C55B3F-C6C0-5D4D-8628-6B42A3343673}" dt="2023-09-17T19:21:48.157" v="14872" actId="207"/>
        <pc:sldMkLst>
          <pc:docMk/>
          <pc:sldMk cId="3990236100" sldId="313"/>
        </pc:sldMkLst>
        <pc:spChg chg="mod">
          <ac:chgData name="#YADAV YASHARTH BACHUBHAI#" userId="0269d86b-7b75-449e-8c0c-c4b034b8d4ce" providerId="ADAL" clId="{91C55B3F-C6C0-5D4D-8628-6B42A3343673}" dt="2023-09-17T19:21:48.157" v="14872" actId="207"/>
          <ac:spMkLst>
            <pc:docMk/>
            <pc:sldMk cId="3990236100" sldId="313"/>
            <ac:spMk id="2" creationId="{9DFE97F7-C961-D214-EB3A-C1B44B373E91}"/>
          </ac:spMkLst>
        </pc:spChg>
        <pc:spChg chg="mod">
          <ac:chgData name="#YADAV YASHARTH BACHUBHAI#" userId="0269d86b-7b75-449e-8c0c-c4b034b8d4ce" providerId="ADAL" clId="{91C55B3F-C6C0-5D4D-8628-6B42A3343673}" dt="2023-09-17T19:18:06.670" v="14641" actId="20577"/>
          <ac:spMkLst>
            <pc:docMk/>
            <pc:sldMk cId="3990236100" sldId="313"/>
            <ac:spMk id="4" creationId="{B64213C9-1F89-EA3E-4007-424119004648}"/>
          </ac:spMkLst>
        </pc:spChg>
        <pc:picChg chg="mod modCrop">
          <ac:chgData name="#YADAV YASHARTH BACHUBHAI#" userId="0269d86b-7b75-449e-8c0c-c4b034b8d4ce" providerId="ADAL" clId="{91C55B3F-C6C0-5D4D-8628-6B42A3343673}" dt="2023-09-17T19:21:03.690" v="14779" actId="18131"/>
          <ac:picMkLst>
            <pc:docMk/>
            <pc:sldMk cId="3990236100" sldId="313"/>
            <ac:picMk id="5" creationId="{23FFB115-EAF5-F90E-10E0-E6EDB86126B7}"/>
          </ac:picMkLst>
        </pc:picChg>
      </pc:sldChg>
      <pc:sldChg chg="addSp modSp add mod modNotesTx">
        <pc:chgData name="#YADAV YASHARTH BACHUBHAI#" userId="0269d86b-7b75-449e-8c0c-c4b034b8d4ce" providerId="ADAL" clId="{91C55B3F-C6C0-5D4D-8628-6B42A3343673}" dt="2023-09-18T02:40:57.821" v="18227" actId="20577"/>
        <pc:sldMkLst>
          <pc:docMk/>
          <pc:sldMk cId="563943952" sldId="314"/>
        </pc:sldMkLst>
        <pc:spChg chg="add mod">
          <ac:chgData name="#YADAV YASHARTH BACHUBHAI#" userId="0269d86b-7b75-449e-8c0c-c4b034b8d4ce" providerId="ADAL" clId="{91C55B3F-C6C0-5D4D-8628-6B42A3343673}" dt="2023-09-18T02:40:57.821" v="18227" actId="20577"/>
          <ac:spMkLst>
            <pc:docMk/>
            <pc:sldMk cId="563943952" sldId="314"/>
            <ac:spMk id="2" creationId="{A1B99490-F0F7-9DD7-34FC-7A8568A3EA80}"/>
          </ac:spMkLst>
        </pc:spChg>
        <pc:spChg chg="mod">
          <ac:chgData name="#YADAV YASHARTH BACHUBHAI#" userId="0269d86b-7b75-449e-8c0c-c4b034b8d4ce" providerId="ADAL" clId="{91C55B3F-C6C0-5D4D-8628-6B42A3343673}" dt="2023-09-17T19:23:27.018" v="14886" actId="20577"/>
          <ac:spMkLst>
            <pc:docMk/>
            <pc:sldMk cId="563943952" sldId="314"/>
            <ac:spMk id="4" creationId="{B64213C9-1F89-EA3E-4007-424119004648}"/>
          </ac:spMkLst>
        </pc:spChg>
      </pc:sldChg>
      <pc:sldChg chg="addSp delSp modSp add mod">
        <pc:chgData name="#YADAV YASHARTH BACHUBHAI#" userId="0269d86b-7b75-449e-8c0c-c4b034b8d4ce" providerId="ADAL" clId="{91C55B3F-C6C0-5D4D-8628-6B42A3343673}" dt="2023-09-17T20:19:41.908" v="16068" actId="20577"/>
        <pc:sldMkLst>
          <pc:docMk/>
          <pc:sldMk cId="1523949293" sldId="315"/>
        </pc:sldMkLst>
        <pc:spChg chg="mod">
          <ac:chgData name="#YADAV YASHARTH BACHUBHAI#" userId="0269d86b-7b75-449e-8c0c-c4b034b8d4ce" providerId="ADAL" clId="{91C55B3F-C6C0-5D4D-8628-6B42A3343673}" dt="2023-09-17T20:10:57.329" v="15901" actId="20577"/>
          <ac:spMkLst>
            <pc:docMk/>
            <pc:sldMk cId="1523949293" sldId="315"/>
            <ac:spMk id="2" creationId="{D53B0309-2600-57C4-8473-41AF64F02B6B}"/>
          </ac:spMkLst>
        </pc:spChg>
        <pc:spChg chg="mod">
          <ac:chgData name="#YADAV YASHARTH BACHUBHAI#" userId="0269d86b-7b75-449e-8c0c-c4b034b8d4ce" providerId="ADAL" clId="{91C55B3F-C6C0-5D4D-8628-6B42A3343673}" dt="2023-09-17T20:19:41.908" v="16068" actId="20577"/>
          <ac:spMkLst>
            <pc:docMk/>
            <pc:sldMk cId="1523949293" sldId="315"/>
            <ac:spMk id="3" creationId="{D3012581-ADE9-D236-47A1-83BB84CACCFA}"/>
          </ac:spMkLst>
        </pc:spChg>
        <pc:spChg chg="add del mod">
          <ac:chgData name="#YADAV YASHARTH BACHUBHAI#" userId="0269d86b-7b75-449e-8c0c-c4b034b8d4ce" providerId="ADAL" clId="{91C55B3F-C6C0-5D4D-8628-6B42A3343673}" dt="2023-09-17T20:15:52.598" v="15962"/>
          <ac:spMkLst>
            <pc:docMk/>
            <pc:sldMk cId="1523949293" sldId="315"/>
            <ac:spMk id="8" creationId="{53A22C80-4559-9CB5-CD8E-EC93A81B6C4E}"/>
          </ac:spMkLst>
        </pc:spChg>
        <pc:spChg chg="add mod">
          <ac:chgData name="#YADAV YASHARTH BACHUBHAI#" userId="0269d86b-7b75-449e-8c0c-c4b034b8d4ce" providerId="ADAL" clId="{91C55B3F-C6C0-5D4D-8628-6B42A3343673}" dt="2023-09-17T20:19:03.473" v="16053" actId="20577"/>
          <ac:spMkLst>
            <pc:docMk/>
            <pc:sldMk cId="1523949293" sldId="315"/>
            <ac:spMk id="9" creationId="{769F1BE1-4459-5E46-039A-97E5D8D16E13}"/>
          </ac:spMkLst>
        </pc:spChg>
        <pc:spChg chg="add mod">
          <ac:chgData name="#YADAV YASHARTH BACHUBHAI#" userId="0269d86b-7b75-449e-8c0c-c4b034b8d4ce" providerId="ADAL" clId="{91C55B3F-C6C0-5D4D-8628-6B42A3343673}" dt="2023-09-17T20:19:20.228" v="16057" actId="1076"/>
          <ac:spMkLst>
            <pc:docMk/>
            <pc:sldMk cId="1523949293" sldId="315"/>
            <ac:spMk id="11" creationId="{0830AFF5-E5F2-3FBA-55F1-BDEAF546026F}"/>
          </ac:spMkLst>
        </pc:spChg>
        <pc:picChg chg="add mod">
          <ac:chgData name="#YADAV YASHARTH BACHUBHAI#" userId="0269d86b-7b75-449e-8c0c-c4b034b8d4ce" providerId="ADAL" clId="{91C55B3F-C6C0-5D4D-8628-6B42A3343673}" dt="2023-09-17T20:17:29.570" v="16034" actId="1035"/>
          <ac:picMkLst>
            <pc:docMk/>
            <pc:sldMk cId="1523949293" sldId="315"/>
            <ac:picMk id="5" creationId="{7D9B9F08-7A90-F021-361F-5A873D3C6B06}"/>
          </ac:picMkLst>
        </pc:picChg>
        <pc:picChg chg="add mod">
          <ac:chgData name="#YADAV YASHARTH BACHUBHAI#" userId="0269d86b-7b75-449e-8c0c-c4b034b8d4ce" providerId="ADAL" clId="{91C55B3F-C6C0-5D4D-8628-6B42A3343673}" dt="2023-09-17T20:17:29.570" v="16034" actId="1035"/>
          <ac:picMkLst>
            <pc:docMk/>
            <pc:sldMk cId="1523949293" sldId="315"/>
            <ac:picMk id="7" creationId="{8FCEFF4D-1DE3-AAA2-E03D-D592835AED51}"/>
          </ac:picMkLst>
        </pc:picChg>
        <pc:picChg chg="add mod modCrop">
          <ac:chgData name="#YADAV YASHARTH BACHUBHAI#" userId="0269d86b-7b75-449e-8c0c-c4b034b8d4ce" providerId="ADAL" clId="{91C55B3F-C6C0-5D4D-8628-6B42A3343673}" dt="2023-09-17T20:19:16.810" v="16056" actId="1076"/>
          <ac:picMkLst>
            <pc:docMk/>
            <pc:sldMk cId="1523949293" sldId="315"/>
            <ac:picMk id="10" creationId="{6DF70905-901A-1D38-C8FA-9B7C49B7A7AD}"/>
          </ac:picMkLst>
        </pc:picChg>
      </pc:sldChg>
      <pc:sldChg chg="add">
        <pc:chgData name="#YADAV YASHARTH BACHUBHAI#" userId="0269d86b-7b75-449e-8c0c-c4b034b8d4ce" providerId="ADAL" clId="{91C55B3F-C6C0-5D4D-8628-6B42A3343673}" dt="2023-09-18T01:25:23.361" v="16588"/>
        <pc:sldMkLst>
          <pc:docMk/>
          <pc:sldMk cId="1213042094" sldId="316"/>
        </pc:sldMkLst>
      </pc:sldChg>
      <pc:sldChg chg="addSp modSp add del mod">
        <pc:chgData name="#YADAV YASHARTH BACHUBHAI#" userId="0269d86b-7b75-449e-8c0c-c4b034b8d4ce" providerId="ADAL" clId="{91C55B3F-C6C0-5D4D-8628-6B42A3343673}" dt="2023-09-18T01:25:10.479" v="16587" actId="2696"/>
        <pc:sldMkLst>
          <pc:docMk/>
          <pc:sldMk cId="3721479146" sldId="316"/>
        </pc:sldMkLst>
        <pc:spChg chg="mod">
          <ac:chgData name="#YADAV YASHARTH BACHUBHAI#" userId="0269d86b-7b75-449e-8c0c-c4b034b8d4ce" providerId="ADAL" clId="{91C55B3F-C6C0-5D4D-8628-6B42A3343673}" dt="2023-09-18T01:20:21.837" v="16549" actId="20577"/>
          <ac:spMkLst>
            <pc:docMk/>
            <pc:sldMk cId="3721479146" sldId="316"/>
            <ac:spMk id="2" creationId="{0174FF22-209C-6516-B0F6-C6E16074F4D4}"/>
          </ac:spMkLst>
        </pc:spChg>
        <pc:picChg chg="add mod modCrop">
          <ac:chgData name="#YADAV YASHARTH BACHUBHAI#" userId="0269d86b-7b75-449e-8c0c-c4b034b8d4ce" providerId="ADAL" clId="{91C55B3F-C6C0-5D4D-8628-6B42A3343673}" dt="2023-09-18T01:20:09.024" v="16534" actId="1035"/>
          <ac:picMkLst>
            <pc:docMk/>
            <pc:sldMk cId="3721479146" sldId="316"/>
            <ac:picMk id="5" creationId="{8FB61243-9067-D1E5-234B-21C34D301A32}"/>
          </ac:picMkLst>
        </pc:picChg>
      </pc:sldChg>
      <pc:sldChg chg="add">
        <pc:chgData name="#YADAV YASHARTH BACHUBHAI#" userId="0269d86b-7b75-449e-8c0c-c4b034b8d4ce" providerId="ADAL" clId="{91C55B3F-C6C0-5D4D-8628-6B42A3343673}" dt="2023-09-18T01:25:23.361" v="16588"/>
        <pc:sldMkLst>
          <pc:docMk/>
          <pc:sldMk cId="2216951459" sldId="317"/>
        </pc:sldMkLst>
      </pc:sldChg>
      <pc:sldChg chg="addSp modSp add del mod">
        <pc:chgData name="#YADAV YASHARTH BACHUBHAI#" userId="0269d86b-7b75-449e-8c0c-c4b034b8d4ce" providerId="ADAL" clId="{91C55B3F-C6C0-5D4D-8628-6B42A3343673}" dt="2023-09-18T01:25:10.479" v="16587" actId="2696"/>
        <pc:sldMkLst>
          <pc:docMk/>
          <pc:sldMk cId="2255217343" sldId="317"/>
        </pc:sldMkLst>
        <pc:spChg chg="mod">
          <ac:chgData name="#YADAV YASHARTH BACHUBHAI#" userId="0269d86b-7b75-449e-8c0c-c4b034b8d4ce" providerId="ADAL" clId="{91C55B3F-C6C0-5D4D-8628-6B42A3343673}" dt="2023-09-18T01:19:03.884" v="16522" actId="20577"/>
          <ac:spMkLst>
            <pc:docMk/>
            <pc:sldMk cId="2255217343" sldId="317"/>
            <ac:spMk id="2" creationId="{0174FF22-209C-6516-B0F6-C6E16074F4D4}"/>
          </ac:spMkLst>
        </pc:spChg>
        <pc:picChg chg="add mod">
          <ac:chgData name="#YADAV YASHARTH BACHUBHAI#" userId="0269d86b-7b75-449e-8c0c-c4b034b8d4ce" providerId="ADAL" clId="{91C55B3F-C6C0-5D4D-8628-6B42A3343673}" dt="2023-09-18T01:22:00.127" v="16554" actId="1076"/>
          <ac:picMkLst>
            <pc:docMk/>
            <pc:sldMk cId="2255217343" sldId="317"/>
            <ac:picMk id="5" creationId="{51A8B178-467D-4599-F313-0FFD881280AE}"/>
          </ac:picMkLst>
        </pc:picChg>
      </pc:sldChg>
      <pc:sldChg chg="addSp delSp modSp add del mod ord">
        <pc:chgData name="#YADAV YASHARTH BACHUBHAI#" userId="0269d86b-7b75-449e-8c0c-c4b034b8d4ce" providerId="ADAL" clId="{91C55B3F-C6C0-5D4D-8628-6B42A3343673}" dt="2023-09-18T01:57:27.487" v="16917" actId="2696"/>
        <pc:sldMkLst>
          <pc:docMk/>
          <pc:sldMk cId="948088317" sldId="318"/>
        </pc:sldMkLst>
        <pc:spChg chg="add del mod">
          <ac:chgData name="#YADAV YASHARTH BACHUBHAI#" userId="0269d86b-7b75-449e-8c0c-c4b034b8d4ce" providerId="ADAL" clId="{91C55B3F-C6C0-5D4D-8628-6B42A3343673}" dt="2023-09-18T01:57:25.097" v="16916" actId="21"/>
          <ac:spMkLst>
            <pc:docMk/>
            <pc:sldMk cId="948088317" sldId="318"/>
            <ac:spMk id="3" creationId="{FAC3926D-C5FE-86A1-8604-EF414785127F}"/>
          </ac:spMkLst>
        </pc:spChg>
        <pc:spChg chg="add del mod">
          <ac:chgData name="#YADAV YASHARTH BACHUBHAI#" userId="0269d86b-7b75-449e-8c0c-c4b034b8d4ce" providerId="ADAL" clId="{91C55B3F-C6C0-5D4D-8628-6B42A3343673}" dt="2023-09-18T01:57:25.097" v="16916" actId="21"/>
          <ac:spMkLst>
            <pc:docMk/>
            <pc:sldMk cId="948088317" sldId="318"/>
            <ac:spMk id="6" creationId="{A0C3AE44-B246-0839-0503-C27F47272068}"/>
          </ac:spMkLst>
        </pc:spChg>
        <pc:picChg chg="del">
          <ac:chgData name="#YADAV YASHARTH BACHUBHAI#" userId="0269d86b-7b75-449e-8c0c-c4b034b8d4ce" providerId="ADAL" clId="{91C55B3F-C6C0-5D4D-8628-6B42A3343673}" dt="2023-09-18T01:48:23.439" v="16782" actId="478"/>
          <ac:picMkLst>
            <pc:docMk/>
            <pc:sldMk cId="948088317" sldId="318"/>
            <ac:picMk id="5" creationId="{243D2FBA-3763-01F8-3FE7-40852CAF47D9}"/>
          </ac:picMkLst>
        </pc:picChg>
        <pc:picChg chg="del mod">
          <ac:chgData name="#YADAV YASHARTH BACHUBHAI#" userId="0269d86b-7b75-449e-8c0c-c4b034b8d4ce" providerId="ADAL" clId="{91C55B3F-C6C0-5D4D-8628-6B42A3343673}" dt="2023-09-18T01:57:25.097" v="16916" actId="21"/>
          <ac:picMkLst>
            <pc:docMk/>
            <pc:sldMk cId="948088317" sldId="318"/>
            <ac:picMk id="7" creationId="{2D6D475B-B854-EC6E-49BA-6019CD2CF0A7}"/>
          </ac:picMkLst>
        </pc:picChg>
        <pc:picChg chg="del">
          <ac:chgData name="#YADAV YASHARTH BACHUBHAI#" userId="0269d86b-7b75-449e-8c0c-c4b034b8d4ce" providerId="ADAL" clId="{91C55B3F-C6C0-5D4D-8628-6B42A3343673}" dt="2023-09-18T01:48:24.698" v="16783" actId="478"/>
          <ac:picMkLst>
            <pc:docMk/>
            <pc:sldMk cId="948088317" sldId="318"/>
            <ac:picMk id="9" creationId="{860F5E72-0129-CD82-D96A-9D4EF099E230}"/>
          </ac:picMkLst>
        </pc:picChg>
      </pc:sldChg>
      <pc:sldChg chg="modSp add del mod">
        <pc:chgData name="#YADAV YASHARTH BACHUBHAI#" userId="0269d86b-7b75-449e-8c0c-c4b034b8d4ce" providerId="ADAL" clId="{91C55B3F-C6C0-5D4D-8628-6B42A3343673}" dt="2023-09-18T01:18:41.414" v="16517" actId="2696"/>
        <pc:sldMkLst>
          <pc:docMk/>
          <pc:sldMk cId="1138949157" sldId="318"/>
        </pc:sldMkLst>
        <pc:spChg chg="mod">
          <ac:chgData name="#YADAV YASHARTH BACHUBHAI#" userId="0269d86b-7b75-449e-8c0c-c4b034b8d4ce" providerId="ADAL" clId="{91C55B3F-C6C0-5D4D-8628-6B42A3343673}" dt="2023-09-18T01:18:18.845" v="16515" actId="20577"/>
          <ac:spMkLst>
            <pc:docMk/>
            <pc:sldMk cId="1138949157" sldId="318"/>
            <ac:spMk id="2" creationId="{0174FF22-209C-6516-B0F6-C6E16074F4D4}"/>
          </ac:spMkLst>
        </pc:spChg>
      </pc:sldChg>
      <pc:sldChg chg="add del">
        <pc:chgData name="#YADAV YASHARTH BACHUBHAI#" userId="0269d86b-7b75-449e-8c0c-c4b034b8d4ce" providerId="ADAL" clId="{91C55B3F-C6C0-5D4D-8628-6B42A3343673}" dt="2023-09-18T01:18:12.567" v="16512"/>
        <pc:sldMkLst>
          <pc:docMk/>
          <pc:sldMk cId="2812988324" sldId="318"/>
        </pc:sldMkLst>
      </pc:sldChg>
      <pc:sldChg chg="addSp delSp modSp add mod">
        <pc:chgData name="#YADAV YASHARTH BACHUBHAI#" userId="0269d86b-7b75-449e-8c0c-c4b034b8d4ce" providerId="ADAL" clId="{91C55B3F-C6C0-5D4D-8628-6B42A3343673}" dt="2023-09-18T01:59:49.109" v="17023" actId="20577"/>
        <pc:sldMkLst>
          <pc:docMk/>
          <pc:sldMk cId="2571893081" sldId="319"/>
        </pc:sldMkLst>
        <pc:spChg chg="mod">
          <ac:chgData name="#YADAV YASHARTH BACHUBHAI#" userId="0269d86b-7b75-449e-8c0c-c4b034b8d4ce" providerId="ADAL" clId="{91C55B3F-C6C0-5D4D-8628-6B42A3343673}" dt="2023-09-18T01:59:49.109" v="17023" actId="20577"/>
          <ac:spMkLst>
            <pc:docMk/>
            <pc:sldMk cId="2571893081" sldId="319"/>
            <ac:spMk id="2" creationId="{3A7C55D6-3E2F-CDD9-DECD-1B5A3658F5E4}"/>
          </ac:spMkLst>
        </pc:spChg>
        <pc:spChg chg="add del mod">
          <ac:chgData name="#YADAV YASHARTH BACHUBHAI#" userId="0269d86b-7b75-449e-8c0c-c4b034b8d4ce" providerId="ADAL" clId="{91C55B3F-C6C0-5D4D-8628-6B42A3343673}" dt="2023-09-18T01:57:03.470" v="16912"/>
          <ac:spMkLst>
            <pc:docMk/>
            <pc:sldMk cId="2571893081" sldId="319"/>
            <ac:spMk id="6" creationId="{272F4550-2982-E616-4FEE-50B8C52EDA3A}"/>
          </ac:spMkLst>
        </pc:spChg>
        <pc:spChg chg="add del mod">
          <ac:chgData name="#YADAV YASHARTH BACHUBHAI#" userId="0269d86b-7b75-449e-8c0c-c4b034b8d4ce" providerId="ADAL" clId="{91C55B3F-C6C0-5D4D-8628-6B42A3343673}" dt="2023-09-18T01:57:03.470" v="16912"/>
          <ac:spMkLst>
            <pc:docMk/>
            <pc:sldMk cId="2571893081" sldId="319"/>
            <ac:spMk id="7" creationId="{DD2F7CE0-B244-9963-DD10-33F01DDF40ED}"/>
          </ac:spMkLst>
        </pc:spChg>
        <pc:spChg chg="del mod">
          <ac:chgData name="#YADAV YASHARTH BACHUBHAI#" userId="0269d86b-7b75-449e-8c0c-c4b034b8d4ce" providerId="ADAL" clId="{91C55B3F-C6C0-5D4D-8628-6B42A3343673}" dt="2023-09-18T01:57:36.786" v="16918" actId="478"/>
          <ac:spMkLst>
            <pc:docMk/>
            <pc:sldMk cId="2571893081" sldId="319"/>
            <ac:spMk id="10" creationId="{59910FEB-4CAC-2EDA-E4EF-1945461EF60A}"/>
          </ac:spMkLst>
        </pc:spChg>
        <pc:spChg chg="del mod">
          <ac:chgData name="#YADAV YASHARTH BACHUBHAI#" userId="0269d86b-7b75-449e-8c0c-c4b034b8d4ce" providerId="ADAL" clId="{91C55B3F-C6C0-5D4D-8628-6B42A3343673}" dt="2023-09-18T01:57:36.786" v="16918" actId="478"/>
          <ac:spMkLst>
            <pc:docMk/>
            <pc:sldMk cId="2571893081" sldId="319"/>
            <ac:spMk id="11" creationId="{4E47AAA7-1BAE-DF60-5DCD-C70F2E7F7CA7}"/>
          </ac:spMkLst>
        </pc:spChg>
        <pc:spChg chg="add mod">
          <ac:chgData name="#YADAV YASHARTH BACHUBHAI#" userId="0269d86b-7b75-449e-8c0c-c4b034b8d4ce" providerId="ADAL" clId="{91C55B3F-C6C0-5D4D-8628-6B42A3343673}" dt="2023-09-18T01:59:00.641" v="16927" actId="1076"/>
          <ac:spMkLst>
            <pc:docMk/>
            <pc:sldMk cId="2571893081" sldId="319"/>
            <ac:spMk id="12" creationId="{8D0E1C2E-E68D-055B-9913-A13FAED524BD}"/>
          </ac:spMkLst>
        </pc:spChg>
        <pc:spChg chg="add mod">
          <ac:chgData name="#YADAV YASHARTH BACHUBHAI#" userId="0269d86b-7b75-449e-8c0c-c4b034b8d4ce" providerId="ADAL" clId="{91C55B3F-C6C0-5D4D-8628-6B42A3343673}" dt="2023-09-18T01:59:00.641" v="16927" actId="1076"/>
          <ac:spMkLst>
            <pc:docMk/>
            <pc:sldMk cId="2571893081" sldId="319"/>
            <ac:spMk id="13" creationId="{91A4C5B0-30A7-7D4E-A93A-C0AF8785BA63}"/>
          </ac:spMkLst>
        </pc:spChg>
        <pc:picChg chg="add del mod">
          <ac:chgData name="#YADAV YASHARTH BACHUBHAI#" userId="0269d86b-7b75-449e-8c0c-c4b034b8d4ce" providerId="ADAL" clId="{91C55B3F-C6C0-5D4D-8628-6B42A3343673}" dt="2023-09-18T01:57:03.470" v="16912"/>
          <ac:picMkLst>
            <pc:docMk/>
            <pc:sldMk cId="2571893081" sldId="319"/>
            <ac:picMk id="3" creationId="{C610A0E3-6BC6-D6DA-70EC-B4220FF91366}"/>
          </ac:picMkLst>
        </pc:picChg>
        <pc:picChg chg="del mod">
          <ac:chgData name="#YADAV YASHARTH BACHUBHAI#" userId="0269d86b-7b75-449e-8c0c-c4b034b8d4ce" providerId="ADAL" clId="{91C55B3F-C6C0-5D4D-8628-6B42A3343673}" dt="2023-09-18T01:57:36.786" v="16918" actId="478"/>
          <ac:picMkLst>
            <pc:docMk/>
            <pc:sldMk cId="2571893081" sldId="319"/>
            <ac:picMk id="5" creationId="{243D2FBA-3763-01F8-3FE7-40852CAF47D9}"/>
          </ac:picMkLst>
        </pc:picChg>
        <pc:picChg chg="add mod">
          <ac:chgData name="#YADAV YASHARTH BACHUBHAI#" userId="0269d86b-7b75-449e-8c0c-c4b034b8d4ce" providerId="ADAL" clId="{91C55B3F-C6C0-5D4D-8628-6B42A3343673}" dt="2023-09-18T01:59:00.641" v="16927" actId="1076"/>
          <ac:picMkLst>
            <pc:docMk/>
            <pc:sldMk cId="2571893081" sldId="319"/>
            <ac:picMk id="8" creationId="{DD57487D-7ACA-A1FF-2A03-30C27B3DABBB}"/>
          </ac:picMkLst>
        </pc:picChg>
        <pc:picChg chg="del mod">
          <ac:chgData name="#YADAV YASHARTH BACHUBHAI#" userId="0269d86b-7b75-449e-8c0c-c4b034b8d4ce" providerId="ADAL" clId="{91C55B3F-C6C0-5D4D-8628-6B42A3343673}" dt="2023-09-18T01:57:36.786" v="16918" actId="478"/>
          <ac:picMkLst>
            <pc:docMk/>
            <pc:sldMk cId="2571893081" sldId="319"/>
            <ac:picMk id="9" creationId="{860F5E72-0129-CD82-D96A-9D4EF099E230}"/>
          </ac:picMkLst>
        </pc:picChg>
      </pc:sldChg>
      <pc:sldChg chg="addSp delSp modSp add mod">
        <pc:chgData name="#YADAV YASHARTH BACHUBHAI#" userId="0269d86b-7b75-449e-8c0c-c4b034b8d4ce" providerId="ADAL" clId="{91C55B3F-C6C0-5D4D-8628-6B42A3343673}" dt="2023-09-18T02:00:16.970" v="17029"/>
        <pc:sldMkLst>
          <pc:docMk/>
          <pc:sldMk cId="2361092850" sldId="320"/>
        </pc:sldMkLst>
        <pc:spChg chg="del">
          <ac:chgData name="#YADAV YASHARTH BACHUBHAI#" userId="0269d86b-7b75-449e-8c0c-c4b034b8d4ce" providerId="ADAL" clId="{91C55B3F-C6C0-5D4D-8628-6B42A3343673}" dt="2023-09-18T02:00:01.641" v="17024" actId="478"/>
          <ac:spMkLst>
            <pc:docMk/>
            <pc:sldMk cId="2361092850" sldId="320"/>
            <ac:spMk id="2" creationId="{3A7C55D6-3E2F-CDD9-DECD-1B5A3658F5E4}"/>
          </ac:spMkLst>
        </pc:spChg>
        <pc:spChg chg="add del mod">
          <ac:chgData name="#YADAV YASHARTH BACHUBHAI#" userId="0269d86b-7b75-449e-8c0c-c4b034b8d4ce" providerId="ADAL" clId="{91C55B3F-C6C0-5D4D-8628-6B42A3343673}" dt="2023-09-18T02:00:06.029" v="17027" actId="478"/>
          <ac:spMkLst>
            <pc:docMk/>
            <pc:sldMk cId="2361092850" sldId="320"/>
            <ac:spMk id="6" creationId="{BC05F64E-C541-674B-0C9A-B71BCFB21333}"/>
          </ac:spMkLst>
        </pc:spChg>
        <pc:spChg chg="add mod">
          <ac:chgData name="#YADAV YASHARTH BACHUBHAI#" userId="0269d86b-7b75-449e-8c0c-c4b034b8d4ce" providerId="ADAL" clId="{91C55B3F-C6C0-5D4D-8628-6B42A3343673}" dt="2023-09-18T02:00:16.970" v="17029"/>
          <ac:spMkLst>
            <pc:docMk/>
            <pc:sldMk cId="2361092850" sldId="320"/>
            <ac:spMk id="7" creationId="{917F14DA-802D-D306-BBE1-C22605B3872F}"/>
          </ac:spMkLst>
        </pc:spChg>
        <pc:spChg chg="mod">
          <ac:chgData name="#YADAV YASHARTH BACHUBHAI#" userId="0269d86b-7b75-449e-8c0c-c4b034b8d4ce" providerId="ADAL" clId="{91C55B3F-C6C0-5D4D-8628-6B42A3343673}" dt="2023-09-18T02:00:11.761" v="17028" actId="1076"/>
          <ac:spMkLst>
            <pc:docMk/>
            <pc:sldMk cId="2361092850" sldId="320"/>
            <ac:spMk id="10" creationId="{59910FEB-4CAC-2EDA-E4EF-1945461EF60A}"/>
          </ac:spMkLst>
        </pc:spChg>
        <pc:spChg chg="mod">
          <ac:chgData name="#YADAV YASHARTH BACHUBHAI#" userId="0269d86b-7b75-449e-8c0c-c4b034b8d4ce" providerId="ADAL" clId="{91C55B3F-C6C0-5D4D-8628-6B42A3343673}" dt="2023-09-18T02:00:11.761" v="17028" actId="1076"/>
          <ac:spMkLst>
            <pc:docMk/>
            <pc:sldMk cId="2361092850" sldId="320"/>
            <ac:spMk id="11" creationId="{4E47AAA7-1BAE-DF60-5DCD-C70F2E7F7CA7}"/>
          </ac:spMkLst>
        </pc:spChg>
        <pc:picChg chg="add del mod">
          <ac:chgData name="#YADAV YASHARTH BACHUBHAI#" userId="0269d86b-7b75-449e-8c0c-c4b034b8d4ce" providerId="ADAL" clId="{91C55B3F-C6C0-5D4D-8628-6B42A3343673}" dt="2023-09-18T02:00:11.761" v="17028" actId="1076"/>
          <ac:picMkLst>
            <pc:docMk/>
            <pc:sldMk cId="2361092850" sldId="320"/>
            <ac:picMk id="5" creationId="{243D2FBA-3763-01F8-3FE7-40852CAF47D9}"/>
          </ac:picMkLst>
        </pc:picChg>
        <pc:picChg chg="mod">
          <ac:chgData name="#YADAV YASHARTH BACHUBHAI#" userId="0269d86b-7b75-449e-8c0c-c4b034b8d4ce" providerId="ADAL" clId="{91C55B3F-C6C0-5D4D-8628-6B42A3343673}" dt="2023-09-18T02:00:11.761" v="17028" actId="1076"/>
          <ac:picMkLst>
            <pc:docMk/>
            <pc:sldMk cId="2361092850" sldId="320"/>
            <ac:picMk id="9" creationId="{860F5E72-0129-CD82-D96A-9D4EF099E230}"/>
          </ac:picMkLst>
        </pc:picChg>
      </pc:sldChg>
      <pc:sldChg chg="addSp delSp modSp add mod">
        <pc:chgData name="#YADAV YASHARTH BACHUBHAI#" userId="0269d86b-7b75-449e-8c0c-c4b034b8d4ce" providerId="ADAL" clId="{91C55B3F-C6C0-5D4D-8628-6B42A3343673}" dt="2023-09-18T02:03:46.624" v="17132" actId="1076"/>
        <pc:sldMkLst>
          <pc:docMk/>
          <pc:sldMk cId="1617456891" sldId="321"/>
        </pc:sldMkLst>
        <pc:spChg chg="mod">
          <ac:chgData name="#YADAV YASHARTH BACHUBHAI#" userId="0269d86b-7b75-449e-8c0c-c4b034b8d4ce" providerId="ADAL" clId="{91C55B3F-C6C0-5D4D-8628-6B42A3343673}" dt="2023-09-18T02:02:50.284" v="17129" actId="20577"/>
          <ac:spMkLst>
            <pc:docMk/>
            <pc:sldMk cId="1617456891" sldId="321"/>
            <ac:spMk id="7" creationId="{917F14DA-802D-D306-BBE1-C22605B3872F}"/>
          </ac:spMkLst>
        </pc:spChg>
        <pc:spChg chg="del">
          <ac:chgData name="#YADAV YASHARTH BACHUBHAI#" userId="0269d86b-7b75-449e-8c0c-c4b034b8d4ce" providerId="ADAL" clId="{91C55B3F-C6C0-5D4D-8628-6B42A3343673}" dt="2023-09-18T02:02:00.897" v="17031" actId="478"/>
          <ac:spMkLst>
            <pc:docMk/>
            <pc:sldMk cId="1617456891" sldId="321"/>
            <ac:spMk id="10" creationId="{59910FEB-4CAC-2EDA-E4EF-1945461EF60A}"/>
          </ac:spMkLst>
        </pc:spChg>
        <pc:spChg chg="del">
          <ac:chgData name="#YADAV YASHARTH BACHUBHAI#" userId="0269d86b-7b75-449e-8c0c-c4b034b8d4ce" providerId="ADAL" clId="{91C55B3F-C6C0-5D4D-8628-6B42A3343673}" dt="2023-09-18T02:02:00.897" v="17031" actId="478"/>
          <ac:spMkLst>
            <pc:docMk/>
            <pc:sldMk cId="1617456891" sldId="321"/>
            <ac:spMk id="11" creationId="{4E47AAA7-1BAE-DF60-5DCD-C70F2E7F7CA7}"/>
          </ac:spMkLst>
        </pc:spChg>
        <pc:picChg chg="add mod">
          <ac:chgData name="#YADAV YASHARTH BACHUBHAI#" userId="0269d86b-7b75-449e-8c0c-c4b034b8d4ce" providerId="ADAL" clId="{91C55B3F-C6C0-5D4D-8628-6B42A3343673}" dt="2023-09-18T02:03:46.624" v="17132" actId="1076"/>
          <ac:picMkLst>
            <pc:docMk/>
            <pc:sldMk cId="1617456891" sldId="321"/>
            <ac:picMk id="3" creationId="{B679122B-CA00-FDD9-5662-7DBCBCEB9A88}"/>
          </ac:picMkLst>
        </pc:picChg>
        <pc:picChg chg="del">
          <ac:chgData name="#YADAV YASHARTH BACHUBHAI#" userId="0269d86b-7b75-449e-8c0c-c4b034b8d4ce" providerId="ADAL" clId="{91C55B3F-C6C0-5D4D-8628-6B42A3343673}" dt="2023-09-18T02:02:00.897" v="17031" actId="478"/>
          <ac:picMkLst>
            <pc:docMk/>
            <pc:sldMk cId="1617456891" sldId="321"/>
            <ac:picMk id="5" creationId="{243D2FBA-3763-01F8-3FE7-40852CAF47D9}"/>
          </ac:picMkLst>
        </pc:picChg>
        <pc:picChg chg="del">
          <ac:chgData name="#YADAV YASHARTH BACHUBHAI#" userId="0269d86b-7b75-449e-8c0c-c4b034b8d4ce" providerId="ADAL" clId="{91C55B3F-C6C0-5D4D-8628-6B42A3343673}" dt="2023-09-18T02:02:00.897" v="17031" actId="478"/>
          <ac:picMkLst>
            <pc:docMk/>
            <pc:sldMk cId="1617456891" sldId="321"/>
            <ac:picMk id="9" creationId="{860F5E72-0129-CD82-D96A-9D4EF099E230}"/>
          </ac:picMkLst>
        </pc:picChg>
      </pc:sldChg>
      <pc:sldChg chg="add del">
        <pc:chgData name="#YADAV YASHARTH BACHUBHAI#" userId="0269d86b-7b75-449e-8c0c-c4b034b8d4ce" providerId="ADAL" clId="{91C55B3F-C6C0-5D4D-8628-6B42A3343673}" dt="2023-09-18T01:58:17.180" v="16926" actId="2696"/>
        <pc:sldMkLst>
          <pc:docMk/>
          <pc:sldMk cId="3775306631" sldId="321"/>
        </pc:sldMkLst>
      </pc:sldChg>
      <pc:sldChg chg="addSp delSp modSp add mod">
        <pc:chgData name="#YADAV YASHARTH BACHUBHAI#" userId="0269d86b-7b75-449e-8c0c-c4b034b8d4ce" providerId="ADAL" clId="{91C55B3F-C6C0-5D4D-8628-6B42A3343673}" dt="2023-09-18T02:25:42.846" v="17369" actId="1036"/>
        <pc:sldMkLst>
          <pc:docMk/>
          <pc:sldMk cId="1919088614" sldId="322"/>
        </pc:sldMkLst>
        <pc:spChg chg="mod">
          <ac:chgData name="#YADAV YASHARTH BACHUBHAI#" userId="0269d86b-7b75-449e-8c0c-c4b034b8d4ce" providerId="ADAL" clId="{91C55B3F-C6C0-5D4D-8628-6B42A3343673}" dt="2023-09-18T02:24:08.360" v="17356" actId="20577"/>
          <ac:spMkLst>
            <pc:docMk/>
            <pc:sldMk cId="1919088614" sldId="322"/>
            <ac:spMk id="7" creationId="{917F14DA-802D-D306-BBE1-C22605B3872F}"/>
          </ac:spMkLst>
        </pc:spChg>
        <pc:picChg chg="del">
          <ac:chgData name="#YADAV YASHARTH BACHUBHAI#" userId="0269d86b-7b75-449e-8c0c-c4b034b8d4ce" providerId="ADAL" clId="{91C55B3F-C6C0-5D4D-8628-6B42A3343673}" dt="2023-09-18T02:21:57.624" v="17134" actId="478"/>
          <ac:picMkLst>
            <pc:docMk/>
            <pc:sldMk cId="1919088614" sldId="322"/>
            <ac:picMk id="3" creationId="{B679122B-CA00-FDD9-5662-7DBCBCEB9A88}"/>
          </ac:picMkLst>
        </pc:picChg>
        <pc:picChg chg="add mod">
          <ac:chgData name="#YADAV YASHARTH BACHUBHAI#" userId="0269d86b-7b75-449e-8c0c-c4b034b8d4ce" providerId="ADAL" clId="{91C55B3F-C6C0-5D4D-8628-6B42A3343673}" dt="2023-09-18T02:25:42.846" v="17369" actId="1036"/>
          <ac:picMkLst>
            <pc:docMk/>
            <pc:sldMk cId="1919088614" sldId="322"/>
            <ac:picMk id="5" creationId="{34B55986-332A-E0B3-7D61-5D152459082C}"/>
          </ac:picMkLst>
        </pc:picChg>
        <pc:picChg chg="add mod">
          <ac:chgData name="#YADAV YASHARTH BACHUBHAI#" userId="0269d86b-7b75-449e-8c0c-c4b034b8d4ce" providerId="ADAL" clId="{91C55B3F-C6C0-5D4D-8628-6B42A3343673}" dt="2023-09-18T02:25:34.074" v="17365" actId="1076"/>
          <ac:picMkLst>
            <pc:docMk/>
            <pc:sldMk cId="1919088614" sldId="322"/>
            <ac:picMk id="8" creationId="{940A7704-D396-0773-5A75-885E157A1054}"/>
          </ac:picMkLst>
        </pc:picChg>
      </pc:sldChg>
      <pc:sldChg chg="addSp delSp modSp new mod">
        <pc:chgData name="#YADAV YASHARTH BACHUBHAI#" userId="0269d86b-7b75-449e-8c0c-c4b034b8d4ce" providerId="ADAL" clId="{91C55B3F-C6C0-5D4D-8628-6B42A3343673}" dt="2023-09-18T03:01:52.814" v="18243" actId="20577"/>
        <pc:sldMkLst>
          <pc:docMk/>
          <pc:sldMk cId="2143403813" sldId="323"/>
        </pc:sldMkLst>
        <pc:spChg chg="del">
          <ac:chgData name="#YADAV YASHARTH BACHUBHAI#" userId="0269d86b-7b75-449e-8c0c-c4b034b8d4ce" providerId="ADAL" clId="{91C55B3F-C6C0-5D4D-8628-6B42A3343673}" dt="2023-09-18T03:01:36.294" v="18229" actId="478"/>
          <ac:spMkLst>
            <pc:docMk/>
            <pc:sldMk cId="2143403813" sldId="323"/>
            <ac:spMk id="2" creationId="{EBB87DE5-2906-7022-0A3C-8B4FEC1F21EC}"/>
          </ac:spMkLst>
        </pc:spChg>
        <pc:spChg chg="del">
          <ac:chgData name="#YADAV YASHARTH BACHUBHAI#" userId="0269d86b-7b75-449e-8c0c-c4b034b8d4ce" providerId="ADAL" clId="{91C55B3F-C6C0-5D4D-8628-6B42A3343673}" dt="2023-09-18T03:01:36.294" v="18229" actId="478"/>
          <ac:spMkLst>
            <pc:docMk/>
            <pc:sldMk cId="2143403813" sldId="323"/>
            <ac:spMk id="3" creationId="{41EEB2E8-EBEB-D5D7-0DED-13307D2A23BC}"/>
          </ac:spMkLst>
        </pc:spChg>
        <pc:spChg chg="add mod">
          <ac:chgData name="#YADAV YASHARTH BACHUBHAI#" userId="0269d86b-7b75-449e-8c0c-c4b034b8d4ce" providerId="ADAL" clId="{91C55B3F-C6C0-5D4D-8628-6B42A3343673}" dt="2023-09-18T03:01:52.814" v="18243" actId="20577"/>
          <ac:spMkLst>
            <pc:docMk/>
            <pc:sldMk cId="2143403813" sldId="323"/>
            <ac:spMk id="4" creationId="{8C2EFFBD-AD26-4122-B0A6-C74689C861FA}"/>
          </ac:spMkLst>
        </pc:spChg>
      </pc:sldChg>
    </pc:docChg>
  </pc:docChgLst>
  <pc:docChgLst>
    <pc:chgData name="#YADAV YASHARTH BACHUBHAI#" userId="0269d86b-7b75-449e-8c0c-c4b034b8d4ce" providerId="ADAL" clId="{F54DBE74-8EB3-F045-8998-96215FD73661}"/>
    <pc:docChg chg="undo custSel addSld delSld modSld sldOrd modSection">
      <pc:chgData name="#YADAV YASHARTH BACHUBHAI#" userId="0269d86b-7b75-449e-8c0c-c4b034b8d4ce" providerId="ADAL" clId="{F54DBE74-8EB3-F045-8998-96215FD73661}" dt="2023-11-27T02:54:42.154" v="3822" actId="207"/>
      <pc:docMkLst>
        <pc:docMk/>
      </pc:docMkLst>
      <pc:sldChg chg="modSp mod">
        <pc:chgData name="#YADAV YASHARTH BACHUBHAI#" userId="0269d86b-7b75-449e-8c0c-c4b034b8d4ce" providerId="ADAL" clId="{F54DBE74-8EB3-F045-8998-96215FD73661}" dt="2023-11-26T07:53:15.970" v="25" actId="20577"/>
        <pc:sldMkLst>
          <pc:docMk/>
          <pc:sldMk cId="3517001636" sldId="256"/>
        </pc:sldMkLst>
        <pc:spChg chg="mod">
          <ac:chgData name="#YADAV YASHARTH BACHUBHAI#" userId="0269d86b-7b75-449e-8c0c-c4b034b8d4ce" providerId="ADAL" clId="{F54DBE74-8EB3-F045-8998-96215FD73661}" dt="2023-11-26T07:52:59.607" v="13" actId="20577"/>
          <ac:spMkLst>
            <pc:docMk/>
            <pc:sldMk cId="3517001636" sldId="256"/>
            <ac:spMk id="2" creationId="{98B1CAB0-3EB1-929F-FA91-54032CEEDE6A}"/>
          </ac:spMkLst>
        </pc:spChg>
        <pc:spChg chg="mod">
          <ac:chgData name="#YADAV YASHARTH BACHUBHAI#" userId="0269d86b-7b75-449e-8c0c-c4b034b8d4ce" providerId="ADAL" clId="{F54DBE74-8EB3-F045-8998-96215FD73661}" dt="2023-11-26T07:53:15.970" v="25" actId="20577"/>
          <ac:spMkLst>
            <pc:docMk/>
            <pc:sldMk cId="3517001636" sldId="256"/>
            <ac:spMk id="8" creationId="{3170E70F-7D95-F3C3-0A28-18512B776978}"/>
          </ac:spMkLst>
        </pc:spChg>
      </pc:sldChg>
      <pc:sldChg chg="modSp mod">
        <pc:chgData name="#YADAV YASHARTH BACHUBHAI#" userId="0269d86b-7b75-449e-8c0c-c4b034b8d4ce" providerId="ADAL" clId="{F54DBE74-8EB3-F045-8998-96215FD73661}" dt="2023-11-26T13:52:10.092" v="599" actId="20577"/>
        <pc:sldMkLst>
          <pc:docMk/>
          <pc:sldMk cId="1313972436" sldId="282"/>
        </pc:sldMkLst>
        <pc:spChg chg="mod">
          <ac:chgData name="#YADAV YASHARTH BACHUBHAI#" userId="0269d86b-7b75-449e-8c0c-c4b034b8d4ce" providerId="ADAL" clId="{F54DBE74-8EB3-F045-8998-96215FD73661}" dt="2023-11-26T13:52:10.092" v="599" actId="20577"/>
          <ac:spMkLst>
            <pc:docMk/>
            <pc:sldMk cId="1313972436" sldId="282"/>
            <ac:spMk id="3" creationId="{D3012581-ADE9-D236-47A1-83BB84CACCFA}"/>
          </ac:spMkLst>
        </pc:spChg>
      </pc:sldChg>
      <pc:sldChg chg="modSp mod">
        <pc:chgData name="#YADAV YASHARTH BACHUBHAI#" userId="0269d86b-7b75-449e-8c0c-c4b034b8d4ce" providerId="ADAL" clId="{F54DBE74-8EB3-F045-8998-96215FD73661}" dt="2023-11-26T14:32:36.961" v="750" actId="20577"/>
        <pc:sldMkLst>
          <pc:docMk/>
          <pc:sldMk cId="406216367" sldId="283"/>
        </pc:sldMkLst>
        <pc:spChg chg="mod">
          <ac:chgData name="#YADAV YASHARTH BACHUBHAI#" userId="0269d86b-7b75-449e-8c0c-c4b034b8d4ce" providerId="ADAL" clId="{F54DBE74-8EB3-F045-8998-96215FD73661}" dt="2023-11-26T14:32:30.986" v="743" actId="20577"/>
          <ac:spMkLst>
            <pc:docMk/>
            <pc:sldMk cId="406216367" sldId="283"/>
            <ac:spMk id="5" creationId="{22677A49-2612-8806-CD1D-3769BB6E3172}"/>
          </ac:spMkLst>
        </pc:spChg>
        <pc:spChg chg="mod">
          <ac:chgData name="#YADAV YASHARTH BACHUBHAI#" userId="0269d86b-7b75-449e-8c0c-c4b034b8d4ce" providerId="ADAL" clId="{F54DBE74-8EB3-F045-8998-96215FD73661}" dt="2023-11-26T14:32:36.961" v="750" actId="20577"/>
          <ac:spMkLst>
            <pc:docMk/>
            <pc:sldMk cId="406216367" sldId="283"/>
            <ac:spMk id="16" creationId="{26E6363F-7D6D-E854-DF53-9790B9FC2B53}"/>
          </ac:spMkLst>
        </pc:spChg>
      </pc:sldChg>
      <pc:sldChg chg="modSp mod">
        <pc:chgData name="#YADAV YASHARTH BACHUBHAI#" userId="0269d86b-7b75-449e-8c0c-c4b034b8d4ce" providerId="ADAL" clId="{F54DBE74-8EB3-F045-8998-96215FD73661}" dt="2023-11-26T14:32:46.187" v="755" actId="20577"/>
        <pc:sldMkLst>
          <pc:docMk/>
          <pc:sldMk cId="1423455047" sldId="284"/>
        </pc:sldMkLst>
        <pc:spChg chg="mod">
          <ac:chgData name="#YADAV YASHARTH BACHUBHAI#" userId="0269d86b-7b75-449e-8c0c-c4b034b8d4ce" providerId="ADAL" clId="{F54DBE74-8EB3-F045-8998-96215FD73661}" dt="2023-11-26T14:32:46.187" v="755" actId="20577"/>
          <ac:spMkLst>
            <pc:docMk/>
            <pc:sldMk cId="1423455047" sldId="284"/>
            <ac:spMk id="16" creationId="{A0C14CE5-78F9-C340-93C9-1930905E8494}"/>
          </ac:spMkLst>
        </pc:spChg>
      </pc:sldChg>
      <pc:sldChg chg="modSp mod">
        <pc:chgData name="#YADAV YASHARTH BACHUBHAI#" userId="0269d86b-7b75-449e-8c0c-c4b034b8d4ce" providerId="ADAL" clId="{F54DBE74-8EB3-F045-8998-96215FD73661}" dt="2023-11-26T14:33:17.696" v="765" actId="20577"/>
        <pc:sldMkLst>
          <pc:docMk/>
          <pc:sldMk cId="3463208854" sldId="285"/>
        </pc:sldMkLst>
        <pc:spChg chg="mod">
          <ac:chgData name="#YADAV YASHARTH BACHUBHAI#" userId="0269d86b-7b75-449e-8c0c-c4b034b8d4ce" providerId="ADAL" clId="{F54DBE74-8EB3-F045-8998-96215FD73661}" dt="2023-11-26T14:32:49.957" v="760" actId="20577"/>
          <ac:spMkLst>
            <pc:docMk/>
            <pc:sldMk cId="3463208854" sldId="285"/>
            <ac:spMk id="4" creationId="{B64213C9-1F89-EA3E-4007-424119004648}"/>
          </ac:spMkLst>
        </pc:spChg>
        <pc:spChg chg="mod">
          <ac:chgData name="#YADAV YASHARTH BACHUBHAI#" userId="0269d86b-7b75-449e-8c0c-c4b034b8d4ce" providerId="ADAL" clId="{F54DBE74-8EB3-F045-8998-96215FD73661}" dt="2023-11-26T14:33:17.696" v="765" actId="20577"/>
          <ac:spMkLst>
            <pc:docMk/>
            <pc:sldMk cId="3463208854" sldId="285"/>
            <ac:spMk id="11" creationId="{50E93093-F5E1-6027-EB29-18E5C15E829B}"/>
          </ac:spMkLst>
        </pc:spChg>
      </pc:sldChg>
      <pc:sldChg chg="modSp mod">
        <pc:chgData name="#YADAV YASHARTH BACHUBHAI#" userId="0269d86b-7b75-449e-8c0c-c4b034b8d4ce" providerId="ADAL" clId="{F54DBE74-8EB3-F045-8998-96215FD73661}" dt="2023-11-26T14:33:22.231" v="770" actId="20577"/>
        <pc:sldMkLst>
          <pc:docMk/>
          <pc:sldMk cId="4182675543" sldId="286"/>
        </pc:sldMkLst>
        <pc:spChg chg="mod">
          <ac:chgData name="#YADAV YASHARTH BACHUBHAI#" userId="0269d86b-7b75-449e-8c0c-c4b034b8d4ce" providerId="ADAL" clId="{F54DBE74-8EB3-F045-8998-96215FD73661}" dt="2023-11-26T14:33:22.231" v="770" actId="20577"/>
          <ac:spMkLst>
            <pc:docMk/>
            <pc:sldMk cId="4182675543" sldId="286"/>
            <ac:spMk id="11" creationId="{50E93093-F5E1-6027-EB29-18E5C15E829B}"/>
          </ac:spMkLst>
        </pc:spChg>
      </pc:sldChg>
      <pc:sldChg chg="modSp mod">
        <pc:chgData name="#YADAV YASHARTH BACHUBHAI#" userId="0269d86b-7b75-449e-8c0c-c4b034b8d4ce" providerId="ADAL" clId="{F54DBE74-8EB3-F045-8998-96215FD73661}" dt="2023-11-26T14:33:29.502" v="775" actId="20577"/>
        <pc:sldMkLst>
          <pc:docMk/>
          <pc:sldMk cId="2382232568" sldId="288"/>
        </pc:sldMkLst>
        <pc:spChg chg="mod">
          <ac:chgData name="#YADAV YASHARTH BACHUBHAI#" userId="0269d86b-7b75-449e-8c0c-c4b034b8d4ce" providerId="ADAL" clId="{F54DBE74-8EB3-F045-8998-96215FD73661}" dt="2023-11-26T14:33:29.502" v="775" actId="20577"/>
          <ac:spMkLst>
            <pc:docMk/>
            <pc:sldMk cId="2382232568" sldId="288"/>
            <ac:spMk id="10" creationId="{163574E0-BDC3-30C3-AD00-434D4BD21357}"/>
          </ac:spMkLst>
        </pc:spChg>
      </pc:sldChg>
      <pc:sldChg chg="modSp mod">
        <pc:chgData name="#YADAV YASHARTH BACHUBHAI#" userId="0269d86b-7b75-449e-8c0c-c4b034b8d4ce" providerId="ADAL" clId="{F54DBE74-8EB3-F045-8998-96215FD73661}" dt="2023-11-26T08:03:14.865" v="454" actId="20577"/>
        <pc:sldMkLst>
          <pc:docMk/>
          <pc:sldMk cId="2649987805" sldId="289"/>
        </pc:sldMkLst>
        <pc:spChg chg="mod">
          <ac:chgData name="#YADAV YASHARTH BACHUBHAI#" userId="0269d86b-7b75-449e-8c0c-c4b034b8d4ce" providerId="ADAL" clId="{F54DBE74-8EB3-F045-8998-96215FD73661}" dt="2023-11-26T07:56:48.619" v="51" actId="20577"/>
          <ac:spMkLst>
            <pc:docMk/>
            <pc:sldMk cId="2649987805" sldId="289"/>
            <ac:spMk id="4" creationId="{B64213C9-1F89-EA3E-4007-424119004648}"/>
          </ac:spMkLst>
        </pc:spChg>
        <pc:spChg chg="mod">
          <ac:chgData name="#YADAV YASHARTH BACHUBHAI#" userId="0269d86b-7b75-449e-8c0c-c4b034b8d4ce" providerId="ADAL" clId="{F54DBE74-8EB3-F045-8998-96215FD73661}" dt="2023-11-26T08:03:14.865" v="454" actId="20577"/>
          <ac:spMkLst>
            <pc:docMk/>
            <pc:sldMk cId="2649987805" sldId="289"/>
            <ac:spMk id="5" creationId="{A0BE4A36-CB51-7E8F-2F6A-E6595F8EEAAB}"/>
          </ac:spMkLst>
        </pc:spChg>
      </pc:sldChg>
      <pc:sldChg chg="modSp mod">
        <pc:chgData name="#YADAV YASHARTH BACHUBHAI#" userId="0269d86b-7b75-449e-8c0c-c4b034b8d4ce" providerId="ADAL" clId="{F54DBE74-8EB3-F045-8998-96215FD73661}" dt="2023-11-26T14:33:42.207" v="780" actId="20577"/>
        <pc:sldMkLst>
          <pc:docMk/>
          <pc:sldMk cId="3375550031" sldId="296"/>
        </pc:sldMkLst>
        <pc:spChg chg="mod">
          <ac:chgData name="#YADAV YASHARTH BACHUBHAI#" userId="0269d86b-7b75-449e-8c0c-c4b034b8d4ce" providerId="ADAL" clId="{F54DBE74-8EB3-F045-8998-96215FD73661}" dt="2023-11-26T14:33:42.207" v="780" actId="20577"/>
          <ac:spMkLst>
            <pc:docMk/>
            <pc:sldMk cId="3375550031" sldId="296"/>
            <ac:spMk id="13" creationId="{8FC56049-7484-0242-E33A-035969692679}"/>
          </ac:spMkLst>
        </pc:spChg>
      </pc:sldChg>
      <pc:sldChg chg="del">
        <pc:chgData name="#YADAV YASHARTH BACHUBHAI#" userId="0269d86b-7b75-449e-8c0c-c4b034b8d4ce" providerId="ADAL" clId="{F54DBE74-8EB3-F045-8998-96215FD73661}" dt="2023-11-26T07:57:18.330" v="52" actId="2696"/>
        <pc:sldMkLst>
          <pc:docMk/>
          <pc:sldMk cId="3164983225" sldId="301"/>
        </pc:sldMkLst>
      </pc:sldChg>
      <pc:sldChg chg="modSp mod">
        <pc:chgData name="#YADAV YASHARTH BACHUBHAI#" userId="0269d86b-7b75-449e-8c0c-c4b034b8d4ce" providerId="ADAL" clId="{F54DBE74-8EB3-F045-8998-96215FD73661}" dt="2023-11-26T07:57:24.912" v="74" actId="20577"/>
        <pc:sldMkLst>
          <pc:docMk/>
          <pc:sldMk cId="52578369" sldId="302"/>
        </pc:sldMkLst>
        <pc:spChg chg="mod">
          <ac:chgData name="#YADAV YASHARTH BACHUBHAI#" userId="0269d86b-7b75-449e-8c0c-c4b034b8d4ce" providerId="ADAL" clId="{F54DBE74-8EB3-F045-8998-96215FD73661}" dt="2023-11-26T07:57:24.912" v="74" actId="20577"/>
          <ac:spMkLst>
            <pc:docMk/>
            <pc:sldMk cId="52578369" sldId="302"/>
            <ac:spMk id="4" creationId="{B64213C9-1F89-EA3E-4007-424119004648}"/>
          </ac:spMkLst>
        </pc:spChg>
      </pc:sldChg>
      <pc:sldChg chg="modSp mod">
        <pc:chgData name="#YADAV YASHARTH BACHUBHAI#" userId="0269d86b-7b75-449e-8c0c-c4b034b8d4ce" providerId="ADAL" clId="{F54DBE74-8EB3-F045-8998-96215FD73661}" dt="2023-11-26T07:57:33.189" v="89" actId="20577"/>
        <pc:sldMkLst>
          <pc:docMk/>
          <pc:sldMk cId="1076976001" sldId="303"/>
        </pc:sldMkLst>
        <pc:spChg chg="mod">
          <ac:chgData name="#YADAV YASHARTH BACHUBHAI#" userId="0269d86b-7b75-449e-8c0c-c4b034b8d4ce" providerId="ADAL" clId="{F54DBE74-8EB3-F045-8998-96215FD73661}" dt="2023-11-26T07:57:33.189" v="89" actId="20577"/>
          <ac:spMkLst>
            <pc:docMk/>
            <pc:sldMk cId="1076976001" sldId="303"/>
            <ac:spMk id="4" creationId="{B64213C9-1F89-EA3E-4007-424119004648}"/>
          </ac:spMkLst>
        </pc:spChg>
      </pc:sldChg>
      <pc:sldChg chg="del">
        <pc:chgData name="#YADAV YASHARTH BACHUBHAI#" userId="0269d86b-7b75-449e-8c0c-c4b034b8d4ce" providerId="ADAL" clId="{F54DBE74-8EB3-F045-8998-96215FD73661}" dt="2023-11-26T07:57:18.341" v="53" actId="2696"/>
        <pc:sldMkLst>
          <pc:docMk/>
          <pc:sldMk cId="1461027779" sldId="304"/>
        </pc:sldMkLst>
      </pc:sldChg>
      <pc:sldChg chg="del">
        <pc:chgData name="#YADAV YASHARTH BACHUBHAI#" userId="0269d86b-7b75-449e-8c0c-c4b034b8d4ce" providerId="ADAL" clId="{F54DBE74-8EB3-F045-8998-96215FD73661}" dt="2023-11-26T07:57:18.355" v="54" actId="2696"/>
        <pc:sldMkLst>
          <pc:docMk/>
          <pc:sldMk cId="3559215444" sldId="305"/>
        </pc:sldMkLst>
      </pc:sldChg>
      <pc:sldChg chg="addSp delSp modSp mod">
        <pc:chgData name="#YADAV YASHARTH BACHUBHAI#" userId="0269d86b-7b75-449e-8c0c-c4b034b8d4ce" providerId="ADAL" clId="{F54DBE74-8EB3-F045-8998-96215FD73661}" dt="2023-11-26T19:02:52.561" v="1692" actId="1076"/>
        <pc:sldMkLst>
          <pc:docMk/>
          <pc:sldMk cId="3426419704" sldId="306"/>
        </pc:sldMkLst>
        <pc:spChg chg="mod">
          <ac:chgData name="#YADAV YASHARTH BACHUBHAI#" userId="0269d86b-7b75-449e-8c0c-c4b034b8d4ce" providerId="ADAL" clId="{F54DBE74-8EB3-F045-8998-96215FD73661}" dt="2023-11-26T07:57:41.716" v="90" actId="20577"/>
          <ac:spMkLst>
            <pc:docMk/>
            <pc:sldMk cId="3426419704" sldId="306"/>
            <ac:spMk id="4" creationId="{B64213C9-1F89-EA3E-4007-424119004648}"/>
          </ac:spMkLst>
        </pc:spChg>
        <pc:picChg chg="add mod">
          <ac:chgData name="#YADAV YASHARTH BACHUBHAI#" userId="0269d86b-7b75-449e-8c0c-c4b034b8d4ce" providerId="ADAL" clId="{F54DBE74-8EB3-F045-8998-96215FD73661}" dt="2023-11-26T19:02:52.561" v="1692" actId="1076"/>
          <ac:picMkLst>
            <pc:docMk/>
            <pc:sldMk cId="3426419704" sldId="306"/>
            <ac:picMk id="3" creationId="{EAFDE156-B4EF-6808-819F-0AD61098253D}"/>
          </ac:picMkLst>
        </pc:picChg>
        <pc:picChg chg="del">
          <ac:chgData name="#YADAV YASHARTH BACHUBHAI#" userId="0269d86b-7b75-449e-8c0c-c4b034b8d4ce" providerId="ADAL" clId="{F54DBE74-8EB3-F045-8998-96215FD73661}" dt="2023-11-26T19:02:30.278" v="1688" actId="478"/>
          <ac:picMkLst>
            <pc:docMk/>
            <pc:sldMk cId="3426419704" sldId="306"/>
            <ac:picMk id="5" creationId="{69FDAADE-B2BF-4965-0208-4F5479B2C503}"/>
          </ac:picMkLst>
        </pc:picChg>
        <pc:picChg chg="add mod">
          <ac:chgData name="#YADAV YASHARTH BACHUBHAI#" userId="0269d86b-7b75-449e-8c0c-c4b034b8d4ce" providerId="ADAL" clId="{F54DBE74-8EB3-F045-8998-96215FD73661}" dt="2023-11-26T19:02:41.062" v="1690" actId="1076"/>
          <ac:picMkLst>
            <pc:docMk/>
            <pc:sldMk cId="3426419704" sldId="306"/>
            <ac:picMk id="6" creationId="{275E0D78-C03A-3E06-CD34-DE0BB45F4B35}"/>
          </ac:picMkLst>
        </pc:picChg>
      </pc:sldChg>
      <pc:sldChg chg="del">
        <pc:chgData name="#YADAV YASHARTH BACHUBHAI#" userId="0269d86b-7b75-449e-8c0c-c4b034b8d4ce" providerId="ADAL" clId="{F54DBE74-8EB3-F045-8998-96215FD73661}" dt="2023-11-26T07:57:18.376" v="55" actId="2696"/>
        <pc:sldMkLst>
          <pc:docMk/>
          <pc:sldMk cId="4068653593" sldId="307"/>
        </pc:sldMkLst>
      </pc:sldChg>
      <pc:sldChg chg="del">
        <pc:chgData name="#YADAV YASHARTH BACHUBHAI#" userId="0269d86b-7b75-449e-8c0c-c4b034b8d4ce" providerId="ADAL" clId="{F54DBE74-8EB3-F045-8998-96215FD73661}" dt="2023-11-26T07:57:18.412" v="57" actId="2696"/>
        <pc:sldMkLst>
          <pc:docMk/>
          <pc:sldMk cId="4052213266" sldId="309"/>
        </pc:sldMkLst>
      </pc:sldChg>
      <pc:sldChg chg="del">
        <pc:chgData name="#YADAV YASHARTH BACHUBHAI#" userId="0269d86b-7b75-449e-8c0c-c4b034b8d4ce" providerId="ADAL" clId="{F54DBE74-8EB3-F045-8998-96215FD73661}" dt="2023-11-26T07:57:18.386" v="56" actId="2696"/>
        <pc:sldMkLst>
          <pc:docMk/>
          <pc:sldMk cId="2275605021" sldId="311"/>
        </pc:sldMkLst>
      </pc:sldChg>
      <pc:sldChg chg="modSp mod">
        <pc:chgData name="#YADAV YASHARTH BACHUBHAI#" userId="0269d86b-7b75-449e-8c0c-c4b034b8d4ce" providerId="ADAL" clId="{F54DBE74-8EB3-F045-8998-96215FD73661}" dt="2023-11-26T19:07:55.600" v="1774" actId="20577"/>
        <pc:sldMkLst>
          <pc:docMk/>
          <pc:sldMk cId="3990236100" sldId="313"/>
        </pc:sldMkLst>
        <pc:spChg chg="mod">
          <ac:chgData name="#YADAV YASHARTH BACHUBHAI#" userId="0269d86b-7b75-449e-8c0c-c4b034b8d4ce" providerId="ADAL" clId="{F54DBE74-8EB3-F045-8998-96215FD73661}" dt="2023-11-26T19:07:55.600" v="1774" actId="20577"/>
          <ac:spMkLst>
            <pc:docMk/>
            <pc:sldMk cId="3990236100" sldId="313"/>
            <ac:spMk id="2" creationId="{9DFE97F7-C961-D214-EB3A-C1B44B373E91}"/>
          </ac:spMkLst>
        </pc:spChg>
      </pc:sldChg>
      <pc:sldChg chg="modSp mod">
        <pc:chgData name="#YADAV YASHARTH BACHUBHAI#" userId="0269d86b-7b75-449e-8c0c-c4b034b8d4ce" providerId="ADAL" clId="{F54DBE74-8EB3-F045-8998-96215FD73661}" dt="2023-11-26T20:18:11.628" v="3434" actId="20577"/>
        <pc:sldMkLst>
          <pc:docMk/>
          <pc:sldMk cId="563943952" sldId="314"/>
        </pc:sldMkLst>
        <pc:spChg chg="mod">
          <ac:chgData name="#YADAV YASHARTH BACHUBHAI#" userId="0269d86b-7b75-449e-8c0c-c4b034b8d4ce" providerId="ADAL" clId="{F54DBE74-8EB3-F045-8998-96215FD73661}" dt="2023-11-26T20:18:11.628" v="3434" actId="20577"/>
          <ac:spMkLst>
            <pc:docMk/>
            <pc:sldMk cId="563943952" sldId="314"/>
            <ac:spMk id="2" creationId="{A1B99490-F0F7-9DD7-34FC-7A8568A3EA80}"/>
          </ac:spMkLst>
        </pc:spChg>
      </pc:sldChg>
      <pc:sldChg chg="del">
        <pc:chgData name="#YADAV YASHARTH BACHUBHAI#" userId="0269d86b-7b75-449e-8c0c-c4b034b8d4ce" providerId="ADAL" clId="{F54DBE74-8EB3-F045-8998-96215FD73661}" dt="2023-11-26T07:57:18.456" v="58" actId="2696"/>
        <pc:sldMkLst>
          <pc:docMk/>
          <pc:sldMk cId="1213042094" sldId="316"/>
        </pc:sldMkLst>
      </pc:sldChg>
      <pc:sldChg chg="del">
        <pc:chgData name="#YADAV YASHARTH BACHUBHAI#" userId="0269d86b-7b75-449e-8c0c-c4b034b8d4ce" providerId="ADAL" clId="{F54DBE74-8EB3-F045-8998-96215FD73661}" dt="2023-11-26T07:57:18.497" v="59" actId="2696"/>
        <pc:sldMkLst>
          <pc:docMk/>
          <pc:sldMk cId="2216951459" sldId="317"/>
        </pc:sldMkLst>
      </pc:sldChg>
      <pc:sldChg chg="addSp delSp modSp add del mod">
        <pc:chgData name="#YADAV YASHARTH BACHUBHAI#" userId="0269d86b-7b75-449e-8c0c-c4b034b8d4ce" providerId="ADAL" clId="{F54DBE74-8EB3-F045-8998-96215FD73661}" dt="2023-11-26T19:02:49.487" v="1691" actId="2696"/>
        <pc:sldMkLst>
          <pc:docMk/>
          <pc:sldMk cId="1372972781" sldId="324"/>
        </pc:sldMkLst>
        <pc:spChg chg="mod">
          <ac:chgData name="#YADAV YASHARTH BACHUBHAI#" userId="0269d86b-7b75-449e-8c0c-c4b034b8d4ce" providerId="ADAL" clId="{F54DBE74-8EB3-F045-8998-96215FD73661}" dt="2023-11-26T15:47:16.308" v="1112" actId="207"/>
          <ac:spMkLst>
            <pc:docMk/>
            <pc:sldMk cId="1372972781" sldId="324"/>
            <ac:spMk id="2" creationId="{14EAE25D-281C-8268-6DEB-056421BAD1FA}"/>
          </ac:spMkLst>
        </pc:spChg>
        <pc:picChg chg="del">
          <ac:chgData name="#YADAV YASHARTH BACHUBHAI#" userId="0269d86b-7b75-449e-8c0c-c4b034b8d4ce" providerId="ADAL" clId="{F54DBE74-8EB3-F045-8998-96215FD73661}" dt="2023-11-26T15:47:00.457" v="1100" actId="478"/>
          <ac:picMkLst>
            <pc:docMk/>
            <pc:sldMk cId="1372972781" sldId="324"/>
            <ac:picMk id="5" creationId="{69FDAADE-B2BF-4965-0208-4F5479B2C503}"/>
          </ac:picMkLst>
        </pc:picChg>
        <pc:picChg chg="add mod">
          <ac:chgData name="#YADAV YASHARTH BACHUBHAI#" userId="0269d86b-7b75-449e-8c0c-c4b034b8d4ce" providerId="ADAL" clId="{F54DBE74-8EB3-F045-8998-96215FD73661}" dt="2023-11-26T18:59:47.150" v="1686" actId="1076"/>
          <ac:picMkLst>
            <pc:docMk/>
            <pc:sldMk cId="1372972781" sldId="324"/>
            <ac:picMk id="6" creationId="{5787CEA1-EF71-7366-CF4B-59A625DC5D78}"/>
          </ac:picMkLst>
        </pc:picChg>
        <pc:picChg chg="add mod">
          <ac:chgData name="#YADAV YASHARTH BACHUBHAI#" userId="0269d86b-7b75-449e-8c0c-c4b034b8d4ce" providerId="ADAL" clId="{F54DBE74-8EB3-F045-8998-96215FD73661}" dt="2023-11-26T18:59:49.501" v="1687" actId="1076"/>
          <ac:picMkLst>
            <pc:docMk/>
            <pc:sldMk cId="1372972781" sldId="324"/>
            <ac:picMk id="8" creationId="{33C73873-BBFD-A2E7-1F5F-AAB4C1686DA1}"/>
          </ac:picMkLst>
        </pc:picChg>
      </pc:sldChg>
      <pc:sldChg chg="addSp delSp modSp add del mod">
        <pc:chgData name="#YADAV YASHARTH BACHUBHAI#" userId="0269d86b-7b75-449e-8c0c-c4b034b8d4ce" providerId="ADAL" clId="{F54DBE74-8EB3-F045-8998-96215FD73661}" dt="2023-11-26T15:24:03.982" v="905" actId="2696"/>
        <pc:sldMkLst>
          <pc:docMk/>
          <pc:sldMk cId="2384865847" sldId="325"/>
        </pc:sldMkLst>
        <pc:spChg chg="mod">
          <ac:chgData name="#YADAV YASHARTH BACHUBHAI#" userId="0269d86b-7b75-449e-8c0c-c4b034b8d4ce" providerId="ADAL" clId="{F54DBE74-8EB3-F045-8998-96215FD73661}" dt="2023-11-26T14:33:52.087" v="785" actId="20577"/>
          <ac:spMkLst>
            <pc:docMk/>
            <pc:sldMk cId="2384865847" sldId="325"/>
            <ac:spMk id="2" creationId="{AF68C0F0-2B31-17EB-6E97-B0140C76F229}"/>
          </ac:spMkLst>
        </pc:spChg>
        <pc:spChg chg="mod">
          <ac:chgData name="#YADAV YASHARTH BACHUBHAI#" userId="0269d86b-7b75-449e-8c0c-c4b034b8d4ce" providerId="ADAL" clId="{F54DBE74-8EB3-F045-8998-96215FD73661}" dt="2023-11-26T10:10:30.593" v="485" actId="20577"/>
          <ac:spMkLst>
            <pc:docMk/>
            <pc:sldMk cId="2384865847" sldId="325"/>
            <ac:spMk id="4" creationId="{B64213C9-1F89-EA3E-4007-424119004648}"/>
          </ac:spMkLst>
        </pc:spChg>
        <pc:picChg chg="del">
          <ac:chgData name="#YADAV YASHARTH BACHUBHAI#" userId="0269d86b-7b75-449e-8c0c-c4b034b8d4ce" providerId="ADAL" clId="{F54DBE74-8EB3-F045-8998-96215FD73661}" dt="2023-11-26T10:03:38.349" v="484" actId="478"/>
          <ac:picMkLst>
            <pc:docMk/>
            <pc:sldMk cId="2384865847" sldId="325"/>
            <ac:picMk id="5" creationId="{01099B06-E867-CBFB-77A2-C8D94CFDF630}"/>
          </ac:picMkLst>
        </pc:picChg>
        <pc:picChg chg="add mod">
          <ac:chgData name="#YADAV YASHARTH BACHUBHAI#" userId="0269d86b-7b75-449e-8c0c-c4b034b8d4ce" providerId="ADAL" clId="{F54DBE74-8EB3-F045-8998-96215FD73661}" dt="2023-11-26T14:20:04.141" v="735" actId="1076"/>
          <ac:picMkLst>
            <pc:docMk/>
            <pc:sldMk cId="2384865847" sldId="325"/>
            <ac:picMk id="6" creationId="{0E342C6C-69FA-EC5D-B920-1F61A27F77A6}"/>
          </ac:picMkLst>
        </pc:picChg>
        <pc:picChg chg="add mod">
          <ac:chgData name="#YADAV YASHARTH BACHUBHAI#" userId="0269d86b-7b75-449e-8c0c-c4b034b8d4ce" providerId="ADAL" clId="{F54DBE74-8EB3-F045-8998-96215FD73661}" dt="2023-11-26T14:20:01.591" v="734" actId="1076"/>
          <ac:picMkLst>
            <pc:docMk/>
            <pc:sldMk cId="2384865847" sldId="325"/>
            <ac:picMk id="8" creationId="{66BA089F-1D33-48FA-157F-83CCAA0194B1}"/>
          </ac:picMkLst>
        </pc:picChg>
      </pc:sldChg>
      <pc:sldChg chg="addSp delSp modSp add del mod">
        <pc:chgData name="#YADAV YASHARTH BACHUBHAI#" userId="0269d86b-7b75-449e-8c0c-c4b034b8d4ce" providerId="ADAL" clId="{F54DBE74-8EB3-F045-8998-96215FD73661}" dt="2023-11-26T15:25:47.320" v="971" actId="2696"/>
        <pc:sldMkLst>
          <pc:docMk/>
          <pc:sldMk cId="3874931399" sldId="326"/>
        </pc:sldMkLst>
        <pc:spChg chg="mod">
          <ac:chgData name="#YADAV YASHARTH BACHUBHAI#" userId="0269d86b-7b75-449e-8c0c-c4b034b8d4ce" providerId="ADAL" clId="{F54DBE74-8EB3-F045-8998-96215FD73661}" dt="2023-11-26T15:24:58.115" v="963" actId="20577"/>
          <ac:spMkLst>
            <pc:docMk/>
            <pc:sldMk cId="3874931399" sldId="326"/>
            <ac:spMk id="2" creationId="{AF68C0F0-2B31-17EB-6E97-B0140C76F229}"/>
          </ac:spMkLst>
        </pc:spChg>
        <pc:picChg chg="add del">
          <ac:chgData name="#YADAV YASHARTH BACHUBHAI#" userId="0269d86b-7b75-449e-8c0c-c4b034b8d4ce" providerId="ADAL" clId="{F54DBE74-8EB3-F045-8998-96215FD73661}" dt="2023-11-26T15:25:32.019" v="970" actId="478"/>
          <ac:picMkLst>
            <pc:docMk/>
            <pc:sldMk cId="3874931399" sldId="326"/>
            <ac:picMk id="6" creationId="{0E342C6C-69FA-EC5D-B920-1F61A27F77A6}"/>
          </ac:picMkLst>
        </pc:picChg>
        <pc:picChg chg="mod">
          <ac:chgData name="#YADAV YASHARTH BACHUBHAI#" userId="0269d86b-7b75-449e-8c0c-c4b034b8d4ce" providerId="ADAL" clId="{F54DBE74-8EB3-F045-8998-96215FD73661}" dt="2023-11-26T15:25:31.330" v="969" actId="1076"/>
          <ac:picMkLst>
            <pc:docMk/>
            <pc:sldMk cId="3874931399" sldId="326"/>
            <ac:picMk id="8" creationId="{66BA089F-1D33-48FA-157F-83CCAA0194B1}"/>
          </ac:picMkLst>
        </pc:picChg>
      </pc:sldChg>
      <pc:sldChg chg="add del">
        <pc:chgData name="#YADAV YASHARTH BACHUBHAI#" userId="0269d86b-7b75-449e-8c0c-c4b034b8d4ce" providerId="ADAL" clId="{F54DBE74-8EB3-F045-8998-96215FD73661}" dt="2023-11-26T15:25:47.339" v="972" actId="2696"/>
        <pc:sldMkLst>
          <pc:docMk/>
          <pc:sldMk cId="3676050032" sldId="327"/>
        </pc:sldMkLst>
      </pc:sldChg>
      <pc:sldChg chg="delSp modSp add mod">
        <pc:chgData name="#YADAV YASHARTH BACHUBHAI#" userId="0269d86b-7b75-449e-8c0c-c4b034b8d4ce" providerId="ADAL" clId="{F54DBE74-8EB3-F045-8998-96215FD73661}" dt="2023-11-26T15:26:19.470" v="982" actId="20577"/>
        <pc:sldMkLst>
          <pc:docMk/>
          <pc:sldMk cId="1014579788" sldId="328"/>
        </pc:sldMkLst>
        <pc:spChg chg="mod">
          <ac:chgData name="#YADAV YASHARTH BACHUBHAI#" userId="0269d86b-7b75-449e-8c0c-c4b034b8d4ce" providerId="ADAL" clId="{F54DBE74-8EB3-F045-8998-96215FD73661}" dt="2023-11-26T15:26:19.470" v="982" actId="20577"/>
          <ac:spMkLst>
            <pc:docMk/>
            <pc:sldMk cId="1014579788" sldId="328"/>
            <ac:spMk id="2" creationId="{AF68C0F0-2B31-17EB-6E97-B0140C76F229}"/>
          </ac:spMkLst>
        </pc:spChg>
        <pc:picChg chg="del">
          <ac:chgData name="#YADAV YASHARTH BACHUBHAI#" userId="0269d86b-7b75-449e-8c0c-c4b034b8d4ce" providerId="ADAL" clId="{F54DBE74-8EB3-F045-8998-96215FD73661}" dt="2023-11-26T15:25:49.723" v="973" actId="478"/>
          <ac:picMkLst>
            <pc:docMk/>
            <pc:sldMk cId="1014579788" sldId="328"/>
            <ac:picMk id="6" creationId="{0E342C6C-69FA-EC5D-B920-1F61A27F77A6}"/>
          </ac:picMkLst>
        </pc:picChg>
        <pc:picChg chg="mod">
          <ac:chgData name="#YADAV YASHARTH BACHUBHAI#" userId="0269d86b-7b75-449e-8c0c-c4b034b8d4ce" providerId="ADAL" clId="{F54DBE74-8EB3-F045-8998-96215FD73661}" dt="2023-11-26T15:25:53.310" v="974" actId="1076"/>
          <ac:picMkLst>
            <pc:docMk/>
            <pc:sldMk cId="1014579788" sldId="328"/>
            <ac:picMk id="8" creationId="{66BA089F-1D33-48FA-157F-83CCAA0194B1}"/>
          </ac:picMkLst>
        </pc:picChg>
      </pc:sldChg>
      <pc:sldChg chg="delSp modSp add mod ord">
        <pc:chgData name="#YADAV YASHARTH BACHUBHAI#" userId="0269d86b-7b75-449e-8c0c-c4b034b8d4ce" providerId="ADAL" clId="{F54DBE74-8EB3-F045-8998-96215FD73661}" dt="2023-11-26T15:24:55.003" v="962" actId="20578"/>
        <pc:sldMkLst>
          <pc:docMk/>
          <pc:sldMk cId="3670942941" sldId="329"/>
        </pc:sldMkLst>
        <pc:spChg chg="mod">
          <ac:chgData name="#YADAV YASHARTH BACHUBHAI#" userId="0269d86b-7b75-449e-8c0c-c4b034b8d4ce" providerId="ADAL" clId="{F54DBE74-8EB3-F045-8998-96215FD73661}" dt="2023-11-26T15:24:50.874" v="960" actId="20577"/>
          <ac:spMkLst>
            <pc:docMk/>
            <pc:sldMk cId="3670942941" sldId="329"/>
            <ac:spMk id="2" creationId="{AF68C0F0-2B31-17EB-6E97-B0140C76F229}"/>
          </ac:spMkLst>
        </pc:spChg>
        <pc:picChg chg="del">
          <ac:chgData name="#YADAV YASHARTH BACHUBHAI#" userId="0269d86b-7b75-449e-8c0c-c4b034b8d4ce" providerId="ADAL" clId="{F54DBE74-8EB3-F045-8998-96215FD73661}" dt="2023-11-26T15:24:52.082" v="961" actId="478"/>
          <ac:picMkLst>
            <pc:docMk/>
            <pc:sldMk cId="3670942941" sldId="329"/>
            <ac:picMk id="8" creationId="{66BA089F-1D33-48FA-157F-83CCAA0194B1}"/>
          </ac:picMkLst>
        </pc:picChg>
      </pc:sldChg>
      <pc:sldChg chg="addSp delSp modSp add mod">
        <pc:chgData name="#YADAV YASHARTH BACHUBHAI#" userId="0269d86b-7b75-449e-8c0c-c4b034b8d4ce" providerId="ADAL" clId="{F54DBE74-8EB3-F045-8998-96215FD73661}" dt="2023-11-26T17:26:33.850" v="1654" actId="255"/>
        <pc:sldMkLst>
          <pc:docMk/>
          <pc:sldMk cId="19519645" sldId="330"/>
        </pc:sldMkLst>
        <pc:spChg chg="mod">
          <ac:chgData name="#YADAV YASHARTH BACHUBHAI#" userId="0269d86b-7b75-449e-8c0c-c4b034b8d4ce" providerId="ADAL" clId="{F54DBE74-8EB3-F045-8998-96215FD73661}" dt="2023-11-26T17:26:33.850" v="1654" actId="255"/>
          <ac:spMkLst>
            <pc:docMk/>
            <pc:sldMk cId="19519645" sldId="330"/>
            <ac:spMk id="2" creationId="{AF68C0F0-2B31-17EB-6E97-B0140C76F229}"/>
          </ac:spMkLst>
        </pc:spChg>
        <pc:picChg chg="add mod">
          <ac:chgData name="#YADAV YASHARTH BACHUBHAI#" userId="0269d86b-7b75-449e-8c0c-c4b034b8d4ce" providerId="ADAL" clId="{F54DBE74-8EB3-F045-8998-96215FD73661}" dt="2023-11-26T17:24:53.663" v="1636" actId="1076"/>
          <ac:picMkLst>
            <pc:docMk/>
            <pc:sldMk cId="19519645" sldId="330"/>
            <ac:picMk id="5" creationId="{75F52503-7177-770B-725F-A137A8CE6213}"/>
          </ac:picMkLst>
        </pc:picChg>
        <pc:picChg chg="del">
          <ac:chgData name="#YADAV YASHARTH BACHUBHAI#" userId="0269d86b-7b75-449e-8c0c-c4b034b8d4ce" providerId="ADAL" clId="{F54DBE74-8EB3-F045-8998-96215FD73661}" dt="2023-11-26T15:26:03.643" v="977" actId="478"/>
          <ac:picMkLst>
            <pc:docMk/>
            <pc:sldMk cId="19519645" sldId="330"/>
            <ac:picMk id="8" creationId="{66BA089F-1D33-48FA-157F-83CCAA0194B1}"/>
          </ac:picMkLst>
        </pc:picChg>
      </pc:sldChg>
      <pc:sldChg chg="addSp delSp modSp add mod">
        <pc:chgData name="#YADAV YASHARTH BACHUBHAI#" userId="0269d86b-7b75-449e-8c0c-c4b034b8d4ce" providerId="ADAL" clId="{F54DBE74-8EB3-F045-8998-96215FD73661}" dt="2023-11-26T17:26:19.812" v="1652" actId="20577"/>
        <pc:sldMkLst>
          <pc:docMk/>
          <pc:sldMk cId="3171517759" sldId="331"/>
        </pc:sldMkLst>
        <pc:spChg chg="mod">
          <ac:chgData name="#YADAV YASHARTH BACHUBHAI#" userId="0269d86b-7b75-449e-8c0c-c4b034b8d4ce" providerId="ADAL" clId="{F54DBE74-8EB3-F045-8998-96215FD73661}" dt="2023-11-26T17:26:19.812" v="1652" actId="20577"/>
          <ac:spMkLst>
            <pc:docMk/>
            <pc:sldMk cId="3171517759" sldId="331"/>
            <ac:spMk id="2" creationId="{AF68C0F0-2B31-17EB-6E97-B0140C76F229}"/>
          </ac:spMkLst>
        </pc:spChg>
        <pc:picChg chg="add del">
          <ac:chgData name="#YADAV YASHARTH BACHUBHAI#" userId="0269d86b-7b75-449e-8c0c-c4b034b8d4ce" providerId="ADAL" clId="{F54DBE74-8EB3-F045-8998-96215FD73661}" dt="2023-11-26T15:26:15.336" v="981" actId="478"/>
          <ac:picMkLst>
            <pc:docMk/>
            <pc:sldMk cId="3171517759" sldId="331"/>
            <ac:picMk id="8" creationId="{66BA089F-1D33-48FA-157F-83CCAA0194B1}"/>
          </ac:picMkLst>
        </pc:picChg>
      </pc:sldChg>
      <pc:sldChg chg="addSp delSp modSp add del mod">
        <pc:chgData name="#YADAV YASHARTH BACHUBHAI#" userId="0269d86b-7b75-449e-8c0c-c4b034b8d4ce" providerId="ADAL" clId="{F54DBE74-8EB3-F045-8998-96215FD73661}" dt="2023-11-26T17:28:32.117" v="1677" actId="2696"/>
        <pc:sldMkLst>
          <pc:docMk/>
          <pc:sldMk cId="2824690870" sldId="332"/>
        </pc:sldMkLst>
        <pc:spChg chg="mod">
          <ac:chgData name="#YADAV YASHARTH BACHUBHAI#" userId="0269d86b-7b75-449e-8c0c-c4b034b8d4ce" providerId="ADAL" clId="{F54DBE74-8EB3-F045-8998-96215FD73661}" dt="2023-11-26T15:43:42.291" v="1041" actId="20577"/>
          <ac:spMkLst>
            <pc:docMk/>
            <pc:sldMk cId="2824690870" sldId="332"/>
            <ac:spMk id="2" creationId="{AF68C0F0-2B31-17EB-6E97-B0140C76F229}"/>
          </ac:spMkLst>
        </pc:spChg>
        <pc:spChg chg="add mod">
          <ac:chgData name="#YADAV YASHARTH BACHUBHAI#" userId="0269d86b-7b75-449e-8c0c-c4b034b8d4ce" providerId="ADAL" clId="{F54DBE74-8EB3-F045-8998-96215FD73661}" dt="2023-11-26T15:44:38.926" v="1092" actId="207"/>
          <ac:spMkLst>
            <pc:docMk/>
            <pc:sldMk cId="2824690870" sldId="332"/>
            <ac:spMk id="7" creationId="{B63BC4CB-1361-809C-D390-820EA5DD18C4}"/>
          </ac:spMkLst>
        </pc:spChg>
        <pc:spChg chg="add mod">
          <ac:chgData name="#YADAV YASHARTH BACHUBHAI#" userId="0269d86b-7b75-449e-8c0c-c4b034b8d4ce" providerId="ADAL" clId="{F54DBE74-8EB3-F045-8998-96215FD73661}" dt="2023-11-26T15:45:13.170" v="1098" actId="20577"/>
          <ac:spMkLst>
            <pc:docMk/>
            <pc:sldMk cId="2824690870" sldId="332"/>
            <ac:spMk id="8" creationId="{D60FF235-5632-3FAE-E929-AC3CD68E33D2}"/>
          </ac:spMkLst>
        </pc:spChg>
        <pc:picChg chg="del">
          <ac:chgData name="#YADAV YASHARTH BACHUBHAI#" userId="0269d86b-7b75-449e-8c0c-c4b034b8d4ce" providerId="ADAL" clId="{F54DBE74-8EB3-F045-8998-96215FD73661}" dt="2023-11-26T15:43:39.453" v="1040" actId="478"/>
          <ac:picMkLst>
            <pc:docMk/>
            <pc:sldMk cId="2824690870" sldId="332"/>
            <ac:picMk id="5" creationId="{75F52503-7177-770B-725F-A137A8CE6213}"/>
          </ac:picMkLst>
        </pc:picChg>
        <pc:picChg chg="add mod">
          <ac:chgData name="#YADAV YASHARTH BACHUBHAI#" userId="0269d86b-7b75-449e-8c0c-c4b034b8d4ce" providerId="ADAL" clId="{F54DBE74-8EB3-F045-8998-96215FD73661}" dt="2023-11-26T15:43:47.058" v="1045" actId="1076"/>
          <ac:picMkLst>
            <pc:docMk/>
            <pc:sldMk cId="2824690870" sldId="332"/>
            <ac:picMk id="6" creationId="{B18DFB97-28FA-5745-3952-9A7842BA93DA}"/>
          </ac:picMkLst>
        </pc:picChg>
      </pc:sldChg>
      <pc:sldChg chg="addSp delSp modSp add mod">
        <pc:chgData name="#YADAV YASHARTH BACHUBHAI#" userId="0269d86b-7b75-449e-8c0c-c4b034b8d4ce" providerId="ADAL" clId="{F54DBE74-8EB3-F045-8998-96215FD73661}" dt="2023-11-26T19:46:56.518" v="2601" actId="20577"/>
        <pc:sldMkLst>
          <pc:docMk/>
          <pc:sldMk cId="4163019415" sldId="333"/>
        </pc:sldMkLst>
        <pc:spChg chg="add mod">
          <ac:chgData name="#YADAV YASHARTH BACHUBHAI#" userId="0269d86b-7b75-449e-8c0c-c4b034b8d4ce" providerId="ADAL" clId="{F54DBE74-8EB3-F045-8998-96215FD73661}" dt="2023-11-26T19:36:06.556" v="2258" actId="1076"/>
          <ac:spMkLst>
            <pc:docMk/>
            <pc:sldMk cId="4163019415" sldId="333"/>
            <ac:spMk id="2" creationId="{0541C718-7294-BE43-1635-7CE693D141B9}"/>
          </ac:spMkLst>
        </pc:spChg>
        <pc:spChg chg="add mod">
          <ac:chgData name="#YADAV YASHARTH BACHUBHAI#" userId="0269d86b-7b75-449e-8c0c-c4b034b8d4ce" providerId="ADAL" clId="{F54DBE74-8EB3-F045-8998-96215FD73661}" dt="2023-11-26T19:46:56.518" v="2601" actId="20577"/>
          <ac:spMkLst>
            <pc:docMk/>
            <pc:sldMk cId="4163019415" sldId="333"/>
            <ac:spMk id="3" creationId="{339B952E-4DB3-A7B4-2E97-D4B16492EDAD}"/>
          </ac:spMkLst>
        </pc:spChg>
        <pc:spChg chg="mod">
          <ac:chgData name="#YADAV YASHARTH BACHUBHAI#" userId="0269d86b-7b75-449e-8c0c-c4b034b8d4ce" providerId="ADAL" clId="{F54DBE74-8EB3-F045-8998-96215FD73661}" dt="2023-11-26T16:37:58.276" v="1196" actId="20577"/>
          <ac:spMkLst>
            <pc:docMk/>
            <pc:sldMk cId="4163019415" sldId="333"/>
            <ac:spMk id="4" creationId="{B64213C9-1F89-EA3E-4007-424119004648}"/>
          </ac:spMkLst>
        </pc:spChg>
        <pc:spChg chg="add mod">
          <ac:chgData name="#YADAV YASHARTH BACHUBHAI#" userId="0269d86b-7b75-449e-8c0c-c4b034b8d4ce" providerId="ADAL" clId="{F54DBE74-8EB3-F045-8998-96215FD73661}" dt="2023-11-26T19:36:06.556" v="2258" actId="1076"/>
          <ac:spMkLst>
            <pc:docMk/>
            <pc:sldMk cId="4163019415" sldId="333"/>
            <ac:spMk id="6" creationId="{0EF13A77-E09E-69A8-29DB-83D73C9C4F3C}"/>
          </ac:spMkLst>
        </pc:spChg>
        <pc:spChg chg="mod">
          <ac:chgData name="#YADAV YASHARTH BACHUBHAI#" userId="0269d86b-7b75-449e-8c0c-c4b034b8d4ce" providerId="ADAL" clId="{F54DBE74-8EB3-F045-8998-96215FD73661}" dt="2023-11-26T19:41:45.341" v="2328" actId="20577"/>
          <ac:spMkLst>
            <pc:docMk/>
            <pc:sldMk cId="4163019415" sldId="333"/>
            <ac:spMk id="7" creationId="{917F14DA-802D-D306-BBE1-C22605B3872F}"/>
          </ac:spMkLst>
        </pc:spChg>
        <pc:spChg chg="add mod">
          <ac:chgData name="#YADAV YASHARTH BACHUBHAI#" userId="0269d86b-7b75-449e-8c0c-c4b034b8d4ce" providerId="ADAL" clId="{F54DBE74-8EB3-F045-8998-96215FD73661}" dt="2023-11-26T19:36:06.556" v="2258" actId="1076"/>
          <ac:spMkLst>
            <pc:docMk/>
            <pc:sldMk cId="4163019415" sldId="333"/>
            <ac:spMk id="9" creationId="{438A87D1-BBA3-BA36-F05D-7B00354ACA27}"/>
          </ac:spMkLst>
        </pc:spChg>
        <pc:spChg chg="add mod">
          <ac:chgData name="#YADAV YASHARTH BACHUBHAI#" userId="0269d86b-7b75-449e-8c0c-c4b034b8d4ce" providerId="ADAL" clId="{F54DBE74-8EB3-F045-8998-96215FD73661}" dt="2023-11-26T19:36:06.556" v="2258" actId="1076"/>
          <ac:spMkLst>
            <pc:docMk/>
            <pc:sldMk cId="4163019415" sldId="333"/>
            <ac:spMk id="10" creationId="{4E781E5C-9C3B-3340-FEB0-536F11773DC7}"/>
          </ac:spMkLst>
        </pc:spChg>
        <pc:spChg chg="add mod">
          <ac:chgData name="#YADAV YASHARTH BACHUBHAI#" userId="0269d86b-7b75-449e-8c0c-c4b034b8d4ce" providerId="ADAL" clId="{F54DBE74-8EB3-F045-8998-96215FD73661}" dt="2023-11-26T19:36:06.556" v="2258" actId="1076"/>
          <ac:spMkLst>
            <pc:docMk/>
            <pc:sldMk cId="4163019415" sldId="333"/>
            <ac:spMk id="11" creationId="{9E622798-E94D-161B-DE67-FA02E5E18ACB}"/>
          </ac:spMkLst>
        </pc:spChg>
        <pc:spChg chg="add mod">
          <ac:chgData name="#YADAV YASHARTH BACHUBHAI#" userId="0269d86b-7b75-449e-8c0c-c4b034b8d4ce" providerId="ADAL" clId="{F54DBE74-8EB3-F045-8998-96215FD73661}" dt="2023-11-26T19:36:06.556" v="2258" actId="1076"/>
          <ac:spMkLst>
            <pc:docMk/>
            <pc:sldMk cId="4163019415" sldId="333"/>
            <ac:spMk id="12" creationId="{CCDC17A2-19BF-B8A8-FE4D-4F863629D29B}"/>
          </ac:spMkLst>
        </pc:spChg>
        <pc:spChg chg="add mod">
          <ac:chgData name="#YADAV YASHARTH BACHUBHAI#" userId="0269d86b-7b75-449e-8c0c-c4b034b8d4ce" providerId="ADAL" clId="{F54DBE74-8EB3-F045-8998-96215FD73661}" dt="2023-11-26T19:36:06.556" v="2258" actId="1076"/>
          <ac:spMkLst>
            <pc:docMk/>
            <pc:sldMk cId="4163019415" sldId="333"/>
            <ac:spMk id="13" creationId="{2EA031B8-93CA-3CE8-3D20-4D551CEB9C8C}"/>
          </ac:spMkLst>
        </pc:spChg>
        <pc:spChg chg="add mod">
          <ac:chgData name="#YADAV YASHARTH BACHUBHAI#" userId="0269d86b-7b75-449e-8c0c-c4b034b8d4ce" providerId="ADAL" clId="{F54DBE74-8EB3-F045-8998-96215FD73661}" dt="2023-11-26T19:36:06.556" v="2258" actId="1076"/>
          <ac:spMkLst>
            <pc:docMk/>
            <pc:sldMk cId="4163019415" sldId="333"/>
            <ac:spMk id="14" creationId="{6C28D281-99A1-F3D5-9B4E-7ECA8AC45FF0}"/>
          </ac:spMkLst>
        </pc:spChg>
        <pc:picChg chg="del">
          <ac:chgData name="#YADAV YASHARTH BACHUBHAI#" userId="0269d86b-7b75-449e-8c0c-c4b034b8d4ce" providerId="ADAL" clId="{F54DBE74-8EB3-F045-8998-96215FD73661}" dt="2023-11-26T15:56:03.621" v="1163" actId="478"/>
          <ac:picMkLst>
            <pc:docMk/>
            <pc:sldMk cId="4163019415" sldId="333"/>
            <ac:picMk id="5" creationId="{34B55986-332A-E0B3-7D61-5D152459082C}"/>
          </ac:picMkLst>
        </pc:picChg>
        <pc:picChg chg="del">
          <ac:chgData name="#YADAV YASHARTH BACHUBHAI#" userId="0269d86b-7b75-449e-8c0c-c4b034b8d4ce" providerId="ADAL" clId="{F54DBE74-8EB3-F045-8998-96215FD73661}" dt="2023-11-26T15:56:04.760" v="1164" actId="478"/>
          <ac:picMkLst>
            <pc:docMk/>
            <pc:sldMk cId="4163019415" sldId="333"/>
            <ac:picMk id="8" creationId="{940A7704-D396-0773-5A75-885E157A1054}"/>
          </ac:picMkLst>
        </pc:picChg>
        <pc:picChg chg="add del mod">
          <ac:chgData name="#YADAV YASHARTH BACHUBHAI#" userId="0269d86b-7b75-449e-8c0c-c4b034b8d4ce" providerId="ADAL" clId="{F54DBE74-8EB3-F045-8998-96215FD73661}" dt="2023-11-26T19:19:59.894" v="1786"/>
          <ac:picMkLst>
            <pc:docMk/>
            <pc:sldMk cId="4163019415" sldId="333"/>
            <ac:picMk id="15" creationId="{9EBABE66-9F32-0AB7-BE92-395CD75C84BE}"/>
          </ac:picMkLst>
        </pc:picChg>
        <pc:picChg chg="add del mod">
          <ac:chgData name="#YADAV YASHARTH BACHUBHAI#" userId="0269d86b-7b75-449e-8c0c-c4b034b8d4ce" providerId="ADAL" clId="{F54DBE74-8EB3-F045-8998-96215FD73661}" dt="2023-11-26T19:19:59.894" v="1786"/>
          <ac:picMkLst>
            <pc:docMk/>
            <pc:sldMk cId="4163019415" sldId="333"/>
            <ac:picMk id="16" creationId="{3847D2F1-7DCD-A64E-CFD2-A4CF30BC4F53}"/>
          </ac:picMkLst>
        </pc:picChg>
      </pc:sldChg>
      <pc:sldChg chg="addSp delSp modSp add mod">
        <pc:chgData name="#YADAV YASHARTH BACHUBHAI#" userId="0269d86b-7b75-449e-8c0c-c4b034b8d4ce" providerId="ADAL" clId="{F54DBE74-8EB3-F045-8998-96215FD73661}" dt="2023-11-26T17:27:52.809" v="1676" actId="1076"/>
        <pc:sldMkLst>
          <pc:docMk/>
          <pc:sldMk cId="3404492236" sldId="334"/>
        </pc:sldMkLst>
        <pc:spChg chg="add del mod">
          <ac:chgData name="#YADAV YASHARTH BACHUBHAI#" userId="0269d86b-7b75-449e-8c0c-c4b034b8d4ce" providerId="ADAL" clId="{F54DBE74-8EB3-F045-8998-96215FD73661}" dt="2023-11-26T17:27:02.815" v="1661"/>
          <ac:spMkLst>
            <pc:docMk/>
            <pc:sldMk cId="3404492236" sldId="334"/>
            <ac:spMk id="2" creationId="{AF68C0F0-2B31-17EB-6E97-B0140C76F229}"/>
          </ac:spMkLst>
        </pc:spChg>
        <pc:spChg chg="add del mod">
          <ac:chgData name="#YADAV YASHARTH BACHUBHAI#" userId="0269d86b-7b75-449e-8c0c-c4b034b8d4ce" providerId="ADAL" clId="{F54DBE74-8EB3-F045-8998-96215FD73661}" dt="2023-11-26T17:25:20.992" v="1640"/>
          <ac:spMkLst>
            <pc:docMk/>
            <pc:sldMk cId="3404492236" sldId="334"/>
            <ac:spMk id="6" creationId="{A565A687-6DF0-1D21-EFB8-8C141B964FFB}"/>
          </ac:spMkLst>
        </pc:spChg>
        <pc:spChg chg="add del mod">
          <ac:chgData name="#YADAV YASHARTH BACHUBHAI#" userId="0269d86b-7b75-449e-8c0c-c4b034b8d4ce" providerId="ADAL" clId="{F54DBE74-8EB3-F045-8998-96215FD73661}" dt="2023-11-26T17:25:20.992" v="1640"/>
          <ac:spMkLst>
            <pc:docMk/>
            <pc:sldMk cId="3404492236" sldId="334"/>
            <ac:spMk id="7" creationId="{E3930AC9-E1B3-A8E5-82E4-DE1FB7CA0CF1}"/>
          </ac:spMkLst>
        </pc:spChg>
        <pc:spChg chg="add mod">
          <ac:chgData name="#YADAV YASHARTH BACHUBHAI#" userId="0269d86b-7b75-449e-8c0c-c4b034b8d4ce" providerId="ADAL" clId="{F54DBE74-8EB3-F045-8998-96215FD73661}" dt="2023-11-26T17:27:47.225" v="1675" actId="1076"/>
          <ac:spMkLst>
            <pc:docMk/>
            <pc:sldMk cId="3404492236" sldId="334"/>
            <ac:spMk id="9" creationId="{659CBD85-1CDF-91B7-96DF-0A173F339BB7}"/>
          </ac:spMkLst>
        </pc:spChg>
        <pc:spChg chg="add mod">
          <ac:chgData name="#YADAV YASHARTH BACHUBHAI#" userId="0269d86b-7b75-449e-8c0c-c4b034b8d4ce" providerId="ADAL" clId="{F54DBE74-8EB3-F045-8998-96215FD73661}" dt="2023-11-26T17:27:52.809" v="1676" actId="1076"/>
          <ac:spMkLst>
            <pc:docMk/>
            <pc:sldMk cId="3404492236" sldId="334"/>
            <ac:spMk id="10" creationId="{13ADD756-5FA3-0201-C739-125844276CB4}"/>
          </ac:spMkLst>
        </pc:spChg>
        <pc:spChg chg="add del mod">
          <ac:chgData name="#YADAV YASHARTH BACHUBHAI#" userId="0269d86b-7b75-449e-8c0c-c4b034b8d4ce" providerId="ADAL" clId="{F54DBE74-8EB3-F045-8998-96215FD73661}" dt="2023-11-26T17:26:57.376" v="1660" actId="478"/>
          <ac:spMkLst>
            <pc:docMk/>
            <pc:sldMk cId="3404492236" sldId="334"/>
            <ac:spMk id="12" creationId="{9B94E734-2824-93BD-2C6F-56208EAE1F69}"/>
          </ac:spMkLst>
        </pc:spChg>
        <pc:spChg chg="add del">
          <ac:chgData name="#YADAV YASHARTH BACHUBHAI#" userId="0269d86b-7b75-449e-8c0c-c4b034b8d4ce" providerId="ADAL" clId="{F54DBE74-8EB3-F045-8998-96215FD73661}" dt="2023-11-26T17:26:53.339" v="1658" actId="22"/>
          <ac:spMkLst>
            <pc:docMk/>
            <pc:sldMk cId="3404492236" sldId="334"/>
            <ac:spMk id="14" creationId="{9C1BF80A-465B-21CB-7532-447427F61655}"/>
          </ac:spMkLst>
        </pc:spChg>
        <pc:picChg chg="add del mod">
          <ac:chgData name="#YADAV YASHARTH BACHUBHAI#" userId="0269d86b-7b75-449e-8c0c-c4b034b8d4ce" providerId="ADAL" clId="{F54DBE74-8EB3-F045-8998-96215FD73661}" dt="2023-11-26T17:25:20.992" v="1640"/>
          <ac:picMkLst>
            <pc:docMk/>
            <pc:sldMk cId="3404492236" sldId="334"/>
            <ac:picMk id="3" creationId="{72587440-A5D9-CC84-1EF6-8C7F311FEA78}"/>
          </ac:picMkLst>
        </pc:picChg>
        <pc:picChg chg="del">
          <ac:chgData name="#YADAV YASHARTH BACHUBHAI#" userId="0269d86b-7b75-449e-8c0c-c4b034b8d4ce" providerId="ADAL" clId="{F54DBE74-8EB3-F045-8998-96215FD73661}" dt="2023-11-26T17:25:02.173" v="1638" actId="478"/>
          <ac:picMkLst>
            <pc:docMk/>
            <pc:sldMk cId="3404492236" sldId="334"/>
            <ac:picMk id="5" creationId="{75F52503-7177-770B-725F-A137A8CE6213}"/>
          </ac:picMkLst>
        </pc:picChg>
        <pc:picChg chg="add mod">
          <ac:chgData name="#YADAV YASHARTH BACHUBHAI#" userId="0269d86b-7b75-449e-8c0c-c4b034b8d4ce" providerId="ADAL" clId="{F54DBE74-8EB3-F045-8998-96215FD73661}" dt="2023-11-26T17:27:42.702" v="1674" actId="1036"/>
          <ac:picMkLst>
            <pc:docMk/>
            <pc:sldMk cId="3404492236" sldId="334"/>
            <ac:picMk id="8" creationId="{33ACFB60-23DE-6C3E-DF94-4182FE47BEF0}"/>
          </ac:picMkLst>
        </pc:picChg>
      </pc:sldChg>
      <pc:sldChg chg="addSp delSp modSp add del mod">
        <pc:chgData name="#YADAV YASHARTH BACHUBHAI#" userId="0269d86b-7b75-449e-8c0c-c4b034b8d4ce" providerId="ADAL" clId="{F54DBE74-8EB3-F045-8998-96215FD73661}" dt="2023-11-26T19:35:56.801" v="2257" actId="2696"/>
        <pc:sldMkLst>
          <pc:docMk/>
          <pc:sldMk cId="1540733418" sldId="335"/>
        </pc:sldMkLst>
        <pc:spChg chg="del">
          <ac:chgData name="#YADAV YASHARTH BACHUBHAI#" userId="0269d86b-7b75-449e-8c0c-c4b034b8d4ce" providerId="ADAL" clId="{F54DBE74-8EB3-F045-8998-96215FD73661}" dt="2023-11-26T19:35:44.242" v="2255" actId="478"/>
          <ac:spMkLst>
            <pc:docMk/>
            <pc:sldMk cId="1540733418" sldId="335"/>
            <ac:spMk id="7" creationId="{917F14DA-802D-D306-BBE1-C22605B3872F}"/>
          </ac:spMkLst>
        </pc:spChg>
        <pc:spChg chg="add del mod">
          <ac:chgData name="#YADAV YASHARTH BACHUBHAI#" userId="0269d86b-7b75-449e-8c0c-c4b034b8d4ce" providerId="ADAL" clId="{F54DBE74-8EB3-F045-8998-96215FD73661}" dt="2023-11-26T19:35:46.435" v="2256" actId="478"/>
          <ac:spMkLst>
            <pc:docMk/>
            <pc:sldMk cId="1540733418" sldId="335"/>
            <ac:spMk id="8" creationId="{7D9775BD-10A7-0789-7B82-6650E9358720}"/>
          </ac:spMkLst>
        </pc:spChg>
      </pc:sldChg>
      <pc:sldChg chg="addSp delSp modSp add mod">
        <pc:chgData name="#YADAV YASHARTH BACHUBHAI#" userId="0269d86b-7b75-449e-8c0c-c4b034b8d4ce" providerId="ADAL" clId="{F54DBE74-8EB3-F045-8998-96215FD73661}" dt="2023-11-26T19:57:21.894" v="2745" actId="478"/>
        <pc:sldMkLst>
          <pc:docMk/>
          <pc:sldMk cId="3920208628" sldId="335"/>
        </pc:sldMkLst>
        <pc:spChg chg="mod">
          <ac:chgData name="#YADAV YASHARTH BACHUBHAI#" userId="0269d86b-7b75-449e-8c0c-c4b034b8d4ce" providerId="ADAL" clId="{F54DBE74-8EB3-F045-8998-96215FD73661}" dt="2023-11-26T19:46:06.266" v="2591" actId="20577"/>
          <ac:spMkLst>
            <pc:docMk/>
            <pc:sldMk cId="3920208628" sldId="335"/>
            <ac:spMk id="3" creationId="{339B952E-4DB3-A7B4-2E97-D4B16492EDAD}"/>
          </ac:spMkLst>
        </pc:spChg>
        <pc:spChg chg="add mod">
          <ac:chgData name="#YADAV YASHARTH BACHUBHAI#" userId="0269d86b-7b75-449e-8c0c-c4b034b8d4ce" providerId="ADAL" clId="{F54DBE74-8EB3-F045-8998-96215FD73661}" dt="2023-11-26T19:42:48.993" v="2416" actId="1036"/>
          <ac:spMkLst>
            <pc:docMk/>
            <pc:sldMk cId="3920208628" sldId="335"/>
            <ac:spMk id="5" creationId="{96ED1E61-5E94-EAAC-B1EA-6558D337CDF6}"/>
          </ac:spMkLst>
        </pc:spChg>
        <pc:spChg chg="del mod">
          <ac:chgData name="#YADAV YASHARTH BACHUBHAI#" userId="0269d86b-7b75-449e-8c0c-c4b034b8d4ce" providerId="ADAL" clId="{F54DBE74-8EB3-F045-8998-96215FD73661}" dt="2023-11-26T19:41:24.393" v="2324" actId="478"/>
          <ac:spMkLst>
            <pc:docMk/>
            <pc:sldMk cId="3920208628" sldId="335"/>
            <ac:spMk id="7" creationId="{917F14DA-802D-D306-BBE1-C22605B3872F}"/>
          </ac:spMkLst>
        </pc:spChg>
        <pc:spChg chg="add del mod">
          <ac:chgData name="#YADAV YASHARTH BACHUBHAI#" userId="0269d86b-7b75-449e-8c0c-c4b034b8d4ce" providerId="ADAL" clId="{F54DBE74-8EB3-F045-8998-96215FD73661}" dt="2023-11-26T19:41:30.122" v="2325" actId="478"/>
          <ac:spMkLst>
            <pc:docMk/>
            <pc:sldMk cId="3920208628" sldId="335"/>
            <ac:spMk id="15" creationId="{8409BE52-7167-320D-3BEE-AA003966C591}"/>
          </ac:spMkLst>
        </pc:spChg>
        <pc:spChg chg="add del mod">
          <ac:chgData name="#YADAV YASHARTH BACHUBHAI#" userId="0269d86b-7b75-449e-8c0c-c4b034b8d4ce" providerId="ADAL" clId="{F54DBE74-8EB3-F045-8998-96215FD73661}" dt="2023-11-26T19:57:21.894" v="2745" actId="478"/>
          <ac:spMkLst>
            <pc:docMk/>
            <pc:sldMk cId="3920208628" sldId="335"/>
            <ac:spMk id="16" creationId="{6DFBE51E-6A18-1866-4B42-0A9C392C0432}"/>
          </ac:spMkLst>
        </pc:spChg>
      </pc:sldChg>
      <pc:sldChg chg="addSp delSp modSp add mod">
        <pc:chgData name="#YADAV YASHARTH BACHUBHAI#" userId="0269d86b-7b75-449e-8c0c-c4b034b8d4ce" providerId="ADAL" clId="{F54DBE74-8EB3-F045-8998-96215FD73661}" dt="2023-11-26T20:00:02.984" v="2880" actId="20577"/>
        <pc:sldMkLst>
          <pc:docMk/>
          <pc:sldMk cId="3063584031" sldId="336"/>
        </pc:sldMkLst>
        <pc:spChg chg="del">
          <ac:chgData name="#YADAV YASHARTH BACHUBHAI#" userId="0269d86b-7b75-449e-8c0c-c4b034b8d4ce" providerId="ADAL" clId="{F54DBE74-8EB3-F045-8998-96215FD73661}" dt="2023-11-26T19:44:45.881" v="2563" actId="478"/>
          <ac:spMkLst>
            <pc:docMk/>
            <pc:sldMk cId="3063584031" sldId="336"/>
            <ac:spMk id="2" creationId="{0541C718-7294-BE43-1635-7CE693D141B9}"/>
          </ac:spMkLst>
        </pc:spChg>
        <pc:spChg chg="del">
          <ac:chgData name="#YADAV YASHARTH BACHUBHAI#" userId="0269d86b-7b75-449e-8c0c-c4b034b8d4ce" providerId="ADAL" clId="{F54DBE74-8EB3-F045-8998-96215FD73661}" dt="2023-11-26T19:44:50.058" v="2565" actId="478"/>
          <ac:spMkLst>
            <pc:docMk/>
            <pc:sldMk cId="3063584031" sldId="336"/>
            <ac:spMk id="3" creationId="{339B952E-4DB3-A7B4-2E97-D4B16492EDAD}"/>
          </ac:spMkLst>
        </pc:spChg>
        <pc:spChg chg="mod">
          <ac:chgData name="#YADAV YASHARTH BACHUBHAI#" userId="0269d86b-7b75-449e-8c0c-c4b034b8d4ce" providerId="ADAL" clId="{F54DBE74-8EB3-F045-8998-96215FD73661}" dt="2023-11-26T19:44:58.188" v="2573" actId="20577"/>
          <ac:spMkLst>
            <pc:docMk/>
            <pc:sldMk cId="3063584031" sldId="336"/>
            <ac:spMk id="9" creationId="{438A87D1-BBA3-BA36-F05D-7B00354ACA27}"/>
          </ac:spMkLst>
        </pc:spChg>
        <pc:spChg chg="del">
          <ac:chgData name="#YADAV YASHARTH BACHUBHAI#" userId="0269d86b-7b75-449e-8c0c-c4b034b8d4ce" providerId="ADAL" clId="{F54DBE74-8EB3-F045-8998-96215FD73661}" dt="2023-11-26T19:44:47.747" v="2564" actId="478"/>
          <ac:spMkLst>
            <pc:docMk/>
            <pc:sldMk cId="3063584031" sldId="336"/>
            <ac:spMk id="11" creationId="{9E622798-E94D-161B-DE67-FA02E5E18ACB}"/>
          </ac:spMkLst>
        </pc:spChg>
        <pc:spChg chg="del">
          <ac:chgData name="#YADAV YASHARTH BACHUBHAI#" userId="0269d86b-7b75-449e-8c0c-c4b034b8d4ce" providerId="ADAL" clId="{F54DBE74-8EB3-F045-8998-96215FD73661}" dt="2023-11-26T19:44:52.762" v="2566" actId="478"/>
          <ac:spMkLst>
            <pc:docMk/>
            <pc:sldMk cId="3063584031" sldId="336"/>
            <ac:spMk id="12" creationId="{CCDC17A2-19BF-B8A8-FE4D-4F863629D29B}"/>
          </ac:spMkLst>
        </pc:spChg>
        <pc:spChg chg="mod">
          <ac:chgData name="#YADAV YASHARTH BACHUBHAI#" userId="0269d86b-7b75-449e-8c0c-c4b034b8d4ce" providerId="ADAL" clId="{F54DBE74-8EB3-F045-8998-96215FD73661}" dt="2023-11-26T20:00:02.984" v="2880" actId="20577"/>
          <ac:spMkLst>
            <pc:docMk/>
            <pc:sldMk cId="3063584031" sldId="336"/>
            <ac:spMk id="16" creationId="{6DFBE51E-6A18-1866-4B42-0A9C392C0432}"/>
          </ac:spMkLst>
        </pc:spChg>
        <pc:graphicFrameChg chg="add del mod modGraphic">
          <ac:chgData name="#YADAV YASHARTH BACHUBHAI#" userId="0269d86b-7b75-449e-8c0c-c4b034b8d4ce" providerId="ADAL" clId="{F54DBE74-8EB3-F045-8998-96215FD73661}" dt="2023-11-26T19:59:59.445" v="2879" actId="478"/>
          <ac:graphicFrameMkLst>
            <pc:docMk/>
            <pc:sldMk cId="3063584031" sldId="336"/>
            <ac:graphicFrameMk id="7" creationId="{CC1E8E4B-C3B4-B6F7-8EE9-115F6B7D266B}"/>
          </ac:graphicFrameMkLst>
        </pc:graphicFrameChg>
      </pc:sldChg>
      <pc:sldChg chg="addSp delSp modSp add mod">
        <pc:chgData name="#YADAV YASHARTH BACHUBHAI#" userId="0269d86b-7b75-449e-8c0c-c4b034b8d4ce" providerId="ADAL" clId="{F54DBE74-8EB3-F045-8998-96215FD73661}" dt="2023-11-26T23:31:24.254" v="3792" actId="207"/>
        <pc:sldMkLst>
          <pc:docMk/>
          <pc:sldMk cId="989312140" sldId="337"/>
        </pc:sldMkLst>
        <pc:spChg chg="add mod">
          <ac:chgData name="#YADAV YASHARTH BACHUBHAI#" userId="0269d86b-7b75-449e-8c0c-c4b034b8d4ce" providerId="ADAL" clId="{F54DBE74-8EB3-F045-8998-96215FD73661}" dt="2023-11-26T20:29:07.062" v="3549"/>
          <ac:spMkLst>
            <pc:docMk/>
            <pc:sldMk cId="989312140" sldId="337"/>
            <ac:spMk id="3" creationId="{735034F8-4B86-A065-65C3-A42AA6912BF8}"/>
          </ac:spMkLst>
        </pc:spChg>
        <pc:spChg chg="del">
          <ac:chgData name="#YADAV YASHARTH BACHUBHAI#" userId="0269d86b-7b75-449e-8c0c-c4b034b8d4ce" providerId="ADAL" clId="{F54DBE74-8EB3-F045-8998-96215FD73661}" dt="2023-11-26T20:00:06.354" v="2881" actId="478"/>
          <ac:spMkLst>
            <pc:docMk/>
            <pc:sldMk cId="989312140" sldId="337"/>
            <ac:spMk id="6" creationId="{0EF13A77-E09E-69A8-29DB-83D73C9C4F3C}"/>
          </ac:spMkLst>
        </pc:spChg>
        <pc:spChg chg="del">
          <ac:chgData name="#YADAV YASHARTH BACHUBHAI#" userId="0269d86b-7b75-449e-8c0c-c4b034b8d4ce" providerId="ADAL" clId="{F54DBE74-8EB3-F045-8998-96215FD73661}" dt="2023-11-26T20:00:08.961" v="2882" actId="478"/>
          <ac:spMkLst>
            <pc:docMk/>
            <pc:sldMk cId="989312140" sldId="337"/>
            <ac:spMk id="9" creationId="{438A87D1-BBA3-BA36-F05D-7B00354ACA27}"/>
          </ac:spMkLst>
        </pc:spChg>
        <pc:spChg chg="del">
          <ac:chgData name="#YADAV YASHARTH BACHUBHAI#" userId="0269d86b-7b75-449e-8c0c-c4b034b8d4ce" providerId="ADAL" clId="{F54DBE74-8EB3-F045-8998-96215FD73661}" dt="2023-11-26T20:00:08.961" v="2882" actId="478"/>
          <ac:spMkLst>
            <pc:docMk/>
            <pc:sldMk cId="989312140" sldId="337"/>
            <ac:spMk id="10" creationId="{4E781E5C-9C3B-3340-FEB0-536F11773DC7}"/>
          </ac:spMkLst>
        </pc:spChg>
        <pc:spChg chg="del">
          <ac:chgData name="#YADAV YASHARTH BACHUBHAI#" userId="0269d86b-7b75-449e-8c0c-c4b034b8d4ce" providerId="ADAL" clId="{F54DBE74-8EB3-F045-8998-96215FD73661}" dt="2023-11-26T20:00:08.961" v="2882" actId="478"/>
          <ac:spMkLst>
            <pc:docMk/>
            <pc:sldMk cId="989312140" sldId="337"/>
            <ac:spMk id="13" creationId="{2EA031B8-93CA-3CE8-3D20-4D551CEB9C8C}"/>
          </ac:spMkLst>
        </pc:spChg>
        <pc:spChg chg="del">
          <ac:chgData name="#YADAV YASHARTH BACHUBHAI#" userId="0269d86b-7b75-449e-8c0c-c4b034b8d4ce" providerId="ADAL" clId="{F54DBE74-8EB3-F045-8998-96215FD73661}" dt="2023-11-26T20:00:08.961" v="2882" actId="478"/>
          <ac:spMkLst>
            <pc:docMk/>
            <pc:sldMk cId="989312140" sldId="337"/>
            <ac:spMk id="14" creationId="{6C28D281-99A1-F3D5-9B4E-7ECA8AC45FF0}"/>
          </ac:spMkLst>
        </pc:spChg>
        <pc:spChg chg="mod">
          <ac:chgData name="#YADAV YASHARTH BACHUBHAI#" userId="0269d86b-7b75-449e-8c0c-c4b034b8d4ce" providerId="ADAL" clId="{F54DBE74-8EB3-F045-8998-96215FD73661}" dt="2023-11-26T20:27:06.276" v="3436" actId="113"/>
          <ac:spMkLst>
            <pc:docMk/>
            <pc:sldMk cId="989312140" sldId="337"/>
            <ac:spMk id="16" creationId="{6DFBE51E-6A18-1866-4B42-0A9C392C0432}"/>
          </ac:spMkLst>
        </pc:spChg>
        <pc:graphicFrameChg chg="add mod modGraphic">
          <ac:chgData name="#YADAV YASHARTH BACHUBHAI#" userId="0269d86b-7b75-449e-8c0c-c4b034b8d4ce" providerId="ADAL" clId="{F54DBE74-8EB3-F045-8998-96215FD73661}" dt="2023-11-26T23:31:24.254" v="3792" actId="207"/>
          <ac:graphicFrameMkLst>
            <pc:docMk/>
            <pc:sldMk cId="989312140" sldId="337"/>
            <ac:graphicFrameMk id="2" creationId="{425A645C-39E4-6C74-03F3-FE08B0398C2A}"/>
          </ac:graphicFrameMkLst>
        </pc:graphicFrameChg>
        <pc:graphicFrameChg chg="del">
          <ac:chgData name="#YADAV YASHARTH BACHUBHAI#" userId="0269d86b-7b75-449e-8c0c-c4b034b8d4ce" providerId="ADAL" clId="{F54DBE74-8EB3-F045-8998-96215FD73661}" dt="2023-11-26T20:00:11.025" v="2883" actId="478"/>
          <ac:graphicFrameMkLst>
            <pc:docMk/>
            <pc:sldMk cId="989312140" sldId="337"/>
            <ac:graphicFrameMk id="7" creationId="{CC1E8E4B-C3B4-B6F7-8EE9-115F6B7D266B}"/>
          </ac:graphicFrameMkLst>
        </pc:graphicFrameChg>
      </pc:sldChg>
      <pc:sldChg chg="addSp delSp modSp add mod">
        <pc:chgData name="#YADAV YASHARTH BACHUBHAI#" userId="0269d86b-7b75-449e-8c0c-c4b034b8d4ce" providerId="ADAL" clId="{F54DBE74-8EB3-F045-8998-96215FD73661}" dt="2023-11-26T20:13:48.718" v="3293" actId="478"/>
        <pc:sldMkLst>
          <pc:docMk/>
          <pc:sldMk cId="3050910590" sldId="338"/>
        </pc:sldMkLst>
        <pc:spChg chg="add del mod">
          <ac:chgData name="#YADAV YASHARTH BACHUBHAI#" userId="0269d86b-7b75-449e-8c0c-c4b034b8d4ce" providerId="ADAL" clId="{F54DBE74-8EB3-F045-8998-96215FD73661}" dt="2023-11-26T20:13:48.718" v="3293" actId="478"/>
          <ac:spMkLst>
            <pc:docMk/>
            <pc:sldMk cId="3050910590" sldId="338"/>
            <ac:spMk id="3" creationId="{366A7576-6AB7-A7B2-AB56-58ADAAD67BA2}"/>
          </ac:spMkLst>
        </pc:spChg>
        <pc:spChg chg="mod">
          <ac:chgData name="#YADAV YASHARTH BACHUBHAI#" userId="0269d86b-7b75-449e-8c0c-c4b034b8d4ce" providerId="ADAL" clId="{F54DBE74-8EB3-F045-8998-96215FD73661}" dt="2023-11-26T20:08:35.563" v="3085" actId="20577"/>
          <ac:spMkLst>
            <pc:docMk/>
            <pc:sldMk cId="3050910590" sldId="338"/>
            <ac:spMk id="5" creationId="{96ED1E61-5E94-EAAC-B1EA-6558D337CDF6}"/>
          </ac:spMkLst>
        </pc:spChg>
        <pc:spChg chg="add del mod">
          <ac:chgData name="#YADAV YASHARTH BACHUBHAI#" userId="0269d86b-7b75-449e-8c0c-c4b034b8d4ce" providerId="ADAL" clId="{F54DBE74-8EB3-F045-8998-96215FD73661}" dt="2023-11-26T20:13:48.718" v="3293" actId="478"/>
          <ac:spMkLst>
            <pc:docMk/>
            <pc:sldMk cId="3050910590" sldId="338"/>
            <ac:spMk id="6" creationId="{67EE6C50-D9E9-FBE0-FFDD-B142DF828EAD}"/>
          </ac:spMkLst>
        </pc:spChg>
        <pc:spChg chg="add del mod">
          <ac:chgData name="#YADAV YASHARTH BACHUBHAI#" userId="0269d86b-7b75-449e-8c0c-c4b034b8d4ce" providerId="ADAL" clId="{F54DBE74-8EB3-F045-8998-96215FD73661}" dt="2023-11-26T20:13:48.718" v="3293" actId="478"/>
          <ac:spMkLst>
            <pc:docMk/>
            <pc:sldMk cId="3050910590" sldId="338"/>
            <ac:spMk id="7" creationId="{6D87EA4E-1BE1-E1A6-3FA6-2BA2F16CD722}"/>
          </ac:spMkLst>
        </pc:spChg>
        <pc:spChg chg="add del mod">
          <ac:chgData name="#YADAV YASHARTH BACHUBHAI#" userId="0269d86b-7b75-449e-8c0c-c4b034b8d4ce" providerId="ADAL" clId="{F54DBE74-8EB3-F045-8998-96215FD73661}" dt="2023-11-26T20:13:48.718" v="3293" actId="478"/>
          <ac:spMkLst>
            <pc:docMk/>
            <pc:sldMk cId="3050910590" sldId="338"/>
            <ac:spMk id="8" creationId="{8E420E60-9E32-6AB3-B8C1-1A1AC139AD4E}"/>
          </ac:spMkLst>
        </pc:spChg>
        <pc:spChg chg="add del mod">
          <ac:chgData name="#YADAV YASHARTH BACHUBHAI#" userId="0269d86b-7b75-449e-8c0c-c4b034b8d4ce" providerId="ADAL" clId="{F54DBE74-8EB3-F045-8998-96215FD73661}" dt="2023-11-26T20:13:48.718" v="3293" actId="478"/>
          <ac:spMkLst>
            <pc:docMk/>
            <pc:sldMk cId="3050910590" sldId="338"/>
            <ac:spMk id="9" creationId="{7BF1605B-4AB1-FEAE-7F06-2CDDEB7D67FC}"/>
          </ac:spMkLst>
        </pc:spChg>
        <pc:spChg chg="add del mod">
          <ac:chgData name="#YADAV YASHARTH BACHUBHAI#" userId="0269d86b-7b75-449e-8c0c-c4b034b8d4ce" providerId="ADAL" clId="{F54DBE74-8EB3-F045-8998-96215FD73661}" dt="2023-11-26T20:13:48.718" v="3293" actId="478"/>
          <ac:spMkLst>
            <pc:docMk/>
            <pc:sldMk cId="3050910590" sldId="338"/>
            <ac:spMk id="10" creationId="{60D1D7D8-72E1-BC2C-3F1D-0D31D523971C}"/>
          </ac:spMkLst>
        </pc:spChg>
        <pc:spChg chg="add del mod">
          <ac:chgData name="#YADAV YASHARTH BACHUBHAI#" userId="0269d86b-7b75-449e-8c0c-c4b034b8d4ce" providerId="ADAL" clId="{F54DBE74-8EB3-F045-8998-96215FD73661}" dt="2023-11-26T20:13:48.718" v="3293" actId="478"/>
          <ac:spMkLst>
            <pc:docMk/>
            <pc:sldMk cId="3050910590" sldId="338"/>
            <ac:spMk id="11" creationId="{40A451A3-0ABE-8588-C4B0-216D6EBE9549}"/>
          </ac:spMkLst>
        </pc:spChg>
        <pc:spChg chg="add del mod">
          <ac:chgData name="#YADAV YASHARTH BACHUBHAI#" userId="0269d86b-7b75-449e-8c0c-c4b034b8d4ce" providerId="ADAL" clId="{F54DBE74-8EB3-F045-8998-96215FD73661}" dt="2023-11-26T20:13:48.718" v="3293" actId="478"/>
          <ac:spMkLst>
            <pc:docMk/>
            <pc:sldMk cId="3050910590" sldId="338"/>
            <ac:spMk id="12" creationId="{E0D7C2F7-B50F-BA7B-A921-68F7776F4D02}"/>
          </ac:spMkLst>
        </pc:spChg>
        <pc:spChg chg="add del mod">
          <ac:chgData name="#YADAV YASHARTH BACHUBHAI#" userId="0269d86b-7b75-449e-8c0c-c4b034b8d4ce" providerId="ADAL" clId="{F54DBE74-8EB3-F045-8998-96215FD73661}" dt="2023-11-26T20:13:48.718" v="3293" actId="478"/>
          <ac:spMkLst>
            <pc:docMk/>
            <pc:sldMk cId="3050910590" sldId="338"/>
            <ac:spMk id="13" creationId="{C9F7888B-04D0-0F70-7A92-E17F668BB543}"/>
          </ac:spMkLst>
        </pc:spChg>
        <pc:spChg chg="add mod">
          <ac:chgData name="#YADAV YASHARTH BACHUBHAI#" userId="0269d86b-7b75-449e-8c0c-c4b034b8d4ce" providerId="ADAL" clId="{F54DBE74-8EB3-F045-8998-96215FD73661}" dt="2023-11-26T20:13:20.537" v="3291" actId="1036"/>
          <ac:spMkLst>
            <pc:docMk/>
            <pc:sldMk cId="3050910590" sldId="338"/>
            <ac:spMk id="14" creationId="{9C23F507-0C83-6294-3A41-676ED890FA1F}"/>
          </ac:spMkLst>
        </pc:spChg>
        <pc:spChg chg="add mod">
          <ac:chgData name="#YADAV YASHARTH BACHUBHAI#" userId="0269d86b-7b75-449e-8c0c-c4b034b8d4ce" providerId="ADAL" clId="{F54DBE74-8EB3-F045-8998-96215FD73661}" dt="2023-11-26T20:13:20.537" v="3291" actId="1036"/>
          <ac:spMkLst>
            <pc:docMk/>
            <pc:sldMk cId="3050910590" sldId="338"/>
            <ac:spMk id="15" creationId="{B04FEAEE-3E57-1EBC-41FC-7743EFE198DE}"/>
          </ac:spMkLst>
        </pc:spChg>
        <pc:spChg chg="mod">
          <ac:chgData name="#YADAV YASHARTH BACHUBHAI#" userId="0269d86b-7b75-449e-8c0c-c4b034b8d4ce" providerId="ADAL" clId="{F54DBE74-8EB3-F045-8998-96215FD73661}" dt="2023-11-26T20:12:20.214" v="3279" actId="20577"/>
          <ac:spMkLst>
            <pc:docMk/>
            <pc:sldMk cId="3050910590" sldId="338"/>
            <ac:spMk id="16" creationId="{6DFBE51E-6A18-1866-4B42-0A9C392C0432}"/>
          </ac:spMkLst>
        </pc:spChg>
        <pc:spChg chg="add mod">
          <ac:chgData name="#YADAV YASHARTH BACHUBHAI#" userId="0269d86b-7b75-449e-8c0c-c4b034b8d4ce" providerId="ADAL" clId="{F54DBE74-8EB3-F045-8998-96215FD73661}" dt="2023-11-26T20:13:20.537" v="3291" actId="1036"/>
          <ac:spMkLst>
            <pc:docMk/>
            <pc:sldMk cId="3050910590" sldId="338"/>
            <ac:spMk id="17" creationId="{02D4C8E1-83DE-1F80-4449-30BE7F9FEA41}"/>
          </ac:spMkLst>
        </pc:spChg>
        <pc:spChg chg="add del mod">
          <ac:chgData name="#YADAV YASHARTH BACHUBHAI#" userId="0269d86b-7b75-449e-8c0c-c4b034b8d4ce" providerId="ADAL" clId="{F54DBE74-8EB3-F045-8998-96215FD73661}" dt="2023-11-26T20:12:57.087" v="3281" actId="478"/>
          <ac:spMkLst>
            <pc:docMk/>
            <pc:sldMk cId="3050910590" sldId="338"/>
            <ac:spMk id="18" creationId="{5F42557B-7586-1041-CDF1-49B5CC3FD78B}"/>
          </ac:spMkLst>
        </pc:spChg>
        <pc:spChg chg="add del mod">
          <ac:chgData name="#YADAV YASHARTH BACHUBHAI#" userId="0269d86b-7b75-449e-8c0c-c4b034b8d4ce" providerId="ADAL" clId="{F54DBE74-8EB3-F045-8998-96215FD73661}" dt="2023-11-26T20:12:57.087" v="3281" actId="478"/>
          <ac:spMkLst>
            <pc:docMk/>
            <pc:sldMk cId="3050910590" sldId="338"/>
            <ac:spMk id="19" creationId="{08500607-1FB8-2FD2-8687-A9374DBD869F}"/>
          </ac:spMkLst>
        </pc:spChg>
        <pc:spChg chg="add mod">
          <ac:chgData name="#YADAV YASHARTH BACHUBHAI#" userId="0269d86b-7b75-449e-8c0c-c4b034b8d4ce" providerId="ADAL" clId="{F54DBE74-8EB3-F045-8998-96215FD73661}" dt="2023-11-26T20:13:20.537" v="3291" actId="1036"/>
          <ac:spMkLst>
            <pc:docMk/>
            <pc:sldMk cId="3050910590" sldId="338"/>
            <ac:spMk id="20" creationId="{68F66AA1-9246-D9D1-40A9-B32EAD90222D}"/>
          </ac:spMkLst>
        </pc:spChg>
        <pc:spChg chg="add mod">
          <ac:chgData name="#YADAV YASHARTH BACHUBHAI#" userId="0269d86b-7b75-449e-8c0c-c4b034b8d4ce" providerId="ADAL" clId="{F54DBE74-8EB3-F045-8998-96215FD73661}" dt="2023-11-26T20:13:20.537" v="3291" actId="1036"/>
          <ac:spMkLst>
            <pc:docMk/>
            <pc:sldMk cId="3050910590" sldId="338"/>
            <ac:spMk id="21" creationId="{524077B1-B0AA-6304-12E2-AC9794E62E71}"/>
          </ac:spMkLst>
        </pc:spChg>
        <pc:spChg chg="add del mod">
          <ac:chgData name="#YADAV YASHARTH BACHUBHAI#" userId="0269d86b-7b75-449e-8c0c-c4b034b8d4ce" providerId="ADAL" clId="{F54DBE74-8EB3-F045-8998-96215FD73661}" dt="2023-11-26T20:12:58.549" v="3282" actId="478"/>
          <ac:spMkLst>
            <pc:docMk/>
            <pc:sldMk cId="3050910590" sldId="338"/>
            <ac:spMk id="22" creationId="{BE6CF8F9-B3B9-DF2B-4D7A-D745490BFB02}"/>
          </ac:spMkLst>
        </pc:spChg>
        <pc:spChg chg="add del mod">
          <ac:chgData name="#YADAV YASHARTH BACHUBHAI#" userId="0269d86b-7b75-449e-8c0c-c4b034b8d4ce" providerId="ADAL" clId="{F54DBE74-8EB3-F045-8998-96215FD73661}" dt="2023-11-26T20:12:57.087" v="3281" actId="478"/>
          <ac:spMkLst>
            <pc:docMk/>
            <pc:sldMk cId="3050910590" sldId="338"/>
            <ac:spMk id="23" creationId="{090B72F3-E67B-28B5-3807-DF7C8E916C19}"/>
          </ac:spMkLst>
        </pc:spChg>
        <pc:graphicFrameChg chg="del">
          <ac:chgData name="#YADAV YASHARTH BACHUBHAI#" userId="0269d86b-7b75-449e-8c0c-c4b034b8d4ce" providerId="ADAL" clId="{F54DBE74-8EB3-F045-8998-96215FD73661}" dt="2023-11-26T20:08:49.526" v="3086" actId="478"/>
          <ac:graphicFrameMkLst>
            <pc:docMk/>
            <pc:sldMk cId="3050910590" sldId="338"/>
            <ac:graphicFrameMk id="2" creationId="{425A645C-39E4-6C74-03F3-FE08B0398C2A}"/>
          </ac:graphicFrameMkLst>
        </pc:graphicFrameChg>
      </pc:sldChg>
      <pc:sldChg chg="add">
        <pc:chgData name="#YADAV YASHARTH BACHUBHAI#" userId="0269d86b-7b75-449e-8c0c-c4b034b8d4ce" providerId="ADAL" clId="{F54DBE74-8EB3-F045-8998-96215FD73661}" dt="2023-11-26T20:13:30.708" v="3292"/>
        <pc:sldMkLst>
          <pc:docMk/>
          <pc:sldMk cId="2714555505" sldId="339"/>
        </pc:sldMkLst>
      </pc:sldChg>
      <pc:sldChg chg="addSp delSp modSp add del mod">
        <pc:chgData name="#YADAV YASHARTH BACHUBHAI#" userId="0269d86b-7b75-449e-8c0c-c4b034b8d4ce" providerId="ADAL" clId="{F54DBE74-8EB3-F045-8998-96215FD73661}" dt="2023-11-26T20:30:55.747" v="3550" actId="2696"/>
        <pc:sldMkLst>
          <pc:docMk/>
          <pc:sldMk cId="1795417237" sldId="340"/>
        </pc:sldMkLst>
        <pc:spChg chg="del">
          <ac:chgData name="#YADAV YASHARTH BACHUBHAI#" userId="0269d86b-7b75-449e-8c0c-c4b034b8d4ce" providerId="ADAL" clId="{F54DBE74-8EB3-F045-8998-96215FD73661}" dt="2023-11-26T20:16:12.616" v="3302" actId="478"/>
          <ac:spMkLst>
            <pc:docMk/>
            <pc:sldMk cId="1795417237" sldId="340"/>
            <ac:spMk id="3" creationId="{366A7576-6AB7-A7B2-AB56-58ADAAD67BA2}"/>
          </ac:spMkLst>
        </pc:spChg>
        <pc:spChg chg="mod">
          <ac:chgData name="#YADAV YASHARTH BACHUBHAI#" userId="0269d86b-7b75-449e-8c0c-c4b034b8d4ce" providerId="ADAL" clId="{F54DBE74-8EB3-F045-8998-96215FD73661}" dt="2023-11-26T20:16:08.706" v="3301" actId="20577"/>
          <ac:spMkLst>
            <pc:docMk/>
            <pc:sldMk cId="1795417237" sldId="340"/>
            <ac:spMk id="5" creationId="{96ED1E61-5E94-EAAC-B1EA-6558D337CDF6}"/>
          </ac:spMkLst>
        </pc:spChg>
        <pc:spChg chg="del">
          <ac:chgData name="#YADAV YASHARTH BACHUBHAI#" userId="0269d86b-7b75-449e-8c0c-c4b034b8d4ce" providerId="ADAL" clId="{F54DBE74-8EB3-F045-8998-96215FD73661}" dt="2023-11-26T20:16:12.616" v="3302" actId="478"/>
          <ac:spMkLst>
            <pc:docMk/>
            <pc:sldMk cId="1795417237" sldId="340"/>
            <ac:spMk id="6" creationId="{67EE6C50-D9E9-FBE0-FFDD-B142DF828EAD}"/>
          </ac:spMkLst>
        </pc:spChg>
        <pc:spChg chg="del">
          <ac:chgData name="#YADAV YASHARTH BACHUBHAI#" userId="0269d86b-7b75-449e-8c0c-c4b034b8d4ce" providerId="ADAL" clId="{F54DBE74-8EB3-F045-8998-96215FD73661}" dt="2023-11-26T20:16:12.616" v="3302" actId="478"/>
          <ac:spMkLst>
            <pc:docMk/>
            <pc:sldMk cId="1795417237" sldId="340"/>
            <ac:spMk id="7" creationId="{6D87EA4E-1BE1-E1A6-3FA6-2BA2F16CD722}"/>
          </ac:spMkLst>
        </pc:spChg>
        <pc:spChg chg="del">
          <ac:chgData name="#YADAV YASHARTH BACHUBHAI#" userId="0269d86b-7b75-449e-8c0c-c4b034b8d4ce" providerId="ADAL" clId="{F54DBE74-8EB3-F045-8998-96215FD73661}" dt="2023-11-26T20:16:12.616" v="3302" actId="478"/>
          <ac:spMkLst>
            <pc:docMk/>
            <pc:sldMk cId="1795417237" sldId="340"/>
            <ac:spMk id="8" creationId="{8E420E60-9E32-6AB3-B8C1-1A1AC139AD4E}"/>
          </ac:spMkLst>
        </pc:spChg>
        <pc:spChg chg="del">
          <ac:chgData name="#YADAV YASHARTH BACHUBHAI#" userId="0269d86b-7b75-449e-8c0c-c4b034b8d4ce" providerId="ADAL" clId="{F54DBE74-8EB3-F045-8998-96215FD73661}" dt="2023-11-26T20:16:12.616" v="3302" actId="478"/>
          <ac:spMkLst>
            <pc:docMk/>
            <pc:sldMk cId="1795417237" sldId="340"/>
            <ac:spMk id="9" creationId="{7BF1605B-4AB1-FEAE-7F06-2CDDEB7D67FC}"/>
          </ac:spMkLst>
        </pc:spChg>
        <pc:spChg chg="del">
          <ac:chgData name="#YADAV YASHARTH BACHUBHAI#" userId="0269d86b-7b75-449e-8c0c-c4b034b8d4ce" providerId="ADAL" clId="{F54DBE74-8EB3-F045-8998-96215FD73661}" dt="2023-11-26T20:16:12.616" v="3302" actId="478"/>
          <ac:spMkLst>
            <pc:docMk/>
            <pc:sldMk cId="1795417237" sldId="340"/>
            <ac:spMk id="10" creationId="{60D1D7D8-72E1-BC2C-3F1D-0D31D523971C}"/>
          </ac:spMkLst>
        </pc:spChg>
        <pc:spChg chg="del">
          <ac:chgData name="#YADAV YASHARTH BACHUBHAI#" userId="0269d86b-7b75-449e-8c0c-c4b034b8d4ce" providerId="ADAL" clId="{F54DBE74-8EB3-F045-8998-96215FD73661}" dt="2023-11-26T20:16:12.616" v="3302" actId="478"/>
          <ac:spMkLst>
            <pc:docMk/>
            <pc:sldMk cId="1795417237" sldId="340"/>
            <ac:spMk id="11" creationId="{40A451A3-0ABE-8588-C4B0-216D6EBE9549}"/>
          </ac:spMkLst>
        </pc:spChg>
        <pc:spChg chg="del">
          <ac:chgData name="#YADAV YASHARTH BACHUBHAI#" userId="0269d86b-7b75-449e-8c0c-c4b034b8d4ce" providerId="ADAL" clId="{F54DBE74-8EB3-F045-8998-96215FD73661}" dt="2023-11-26T20:16:12.616" v="3302" actId="478"/>
          <ac:spMkLst>
            <pc:docMk/>
            <pc:sldMk cId="1795417237" sldId="340"/>
            <ac:spMk id="12" creationId="{E0D7C2F7-B50F-BA7B-A921-68F7776F4D02}"/>
          </ac:spMkLst>
        </pc:spChg>
        <pc:spChg chg="del">
          <ac:chgData name="#YADAV YASHARTH BACHUBHAI#" userId="0269d86b-7b75-449e-8c0c-c4b034b8d4ce" providerId="ADAL" clId="{F54DBE74-8EB3-F045-8998-96215FD73661}" dt="2023-11-26T20:16:12.616" v="3302" actId="478"/>
          <ac:spMkLst>
            <pc:docMk/>
            <pc:sldMk cId="1795417237" sldId="340"/>
            <ac:spMk id="13" creationId="{C9F7888B-04D0-0F70-7A92-E17F668BB543}"/>
          </ac:spMkLst>
        </pc:spChg>
        <pc:spChg chg="del">
          <ac:chgData name="#YADAV YASHARTH BACHUBHAI#" userId="0269d86b-7b75-449e-8c0c-c4b034b8d4ce" providerId="ADAL" clId="{F54DBE74-8EB3-F045-8998-96215FD73661}" dt="2023-11-26T20:16:12.616" v="3302" actId="478"/>
          <ac:spMkLst>
            <pc:docMk/>
            <pc:sldMk cId="1795417237" sldId="340"/>
            <ac:spMk id="14" creationId="{9C23F507-0C83-6294-3A41-676ED890FA1F}"/>
          </ac:spMkLst>
        </pc:spChg>
        <pc:spChg chg="del">
          <ac:chgData name="#YADAV YASHARTH BACHUBHAI#" userId="0269d86b-7b75-449e-8c0c-c4b034b8d4ce" providerId="ADAL" clId="{F54DBE74-8EB3-F045-8998-96215FD73661}" dt="2023-11-26T20:16:12.616" v="3302" actId="478"/>
          <ac:spMkLst>
            <pc:docMk/>
            <pc:sldMk cId="1795417237" sldId="340"/>
            <ac:spMk id="15" creationId="{B04FEAEE-3E57-1EBC-41FC-7743EFE198DE}"/>
          </ac:spMkLst>
        </pc:spChg>
        <pc:spChg chg="del">
          <ac:chgData name="#YADAV YASHARTH BACHUBHAI#" userId="0269d86b-7b75-449e-8c0c-c4b034b8d4ce" providerId="ADAL" clId="{F54DBE74-8EB3-F045-8998-96215FD73661}" dt="2023-11-26T20:16:12.616" v="3302" actId="478"/>
          <ac:spMkLst>
            <pc:docMk/>
            <pc:sldMk cId="1795417237" sldId="340"/>
            <ac:spMk id="16" creationId="{6DFBE51E-6A18-1866-4B42-0A9C392C0432}"/>
          </ac:spMkLst>
        </pc:spChg>
        <pc:spChg chg="del">
          <ac:chgData name="#YADAV YASHARTH BACHUBHAI#" userId="0269d86b-7b75-449e-8c0c-c4b034b8d4ce" providerId="ADAL" clId="{F54DBE74-8EB3-F045-8998-96215FD73661}" dt="2023-11-26T20:16:12.616" v="3302" actId="478"/>
          <ac:spMkLst>
            <pc:docMk/>
            <pc:sldMk cId="1795417237" sldId="340"/>
            <ac:spMk id="17" creationId="{02D4C8E1-83DE-1F80-4449-30BE7F9FEA41}"/>
          </ac:spMkLst>
        </pc:spChg>
        <pc:spChg chg="add del mod">
          <ac:chgData name="#YADAV YASHARTH BACHUBHAI#" userId="0269d86b-7b75-449e-8c0c-c4b034b8d4ce" providerId="ADAL" clId="{F54DBE74-8EB3-F045-8998-96215FD73661}" dt="2023-11-26T20:16:14.789" v="3303" actId="478"/>
          <ac:spMkLst>
            <pc:docMk/>
            <pc:sldMk cId="1795417237" sldId="340"/>
            <ac:spMk id="18" creationId="{BCB61CFF-7F38-9858-F5DE-4B96B295BE92}"/>
          </ac:spMkLst>
        </pc:spChg>
        <pc:spChg chg="add mod">
          <ac:chgData name="#YADAV YASHARTH BACHUBHAI#" userId="0269d86b-7b75-449e-8c0c-c4b034b8d4ce" providerId="ADAL" clId="{F54DBE74-8EB3-F045-8998-96215FD73661}" dt="2023-11-26T20:16:23.900" v="3304"/>
          <ac:spMkLst>
            <pc:docMk/>
            <pc:sldMk cId="1795417237" sldId="340"/>
            <ac:spMk id="19" creationId="{EAE96E99-A0F0-D367-4BCF-C99FCA7B7FE8}"/>
          </ac:spMkLst>
        </pc:spChg>
        <pc:spChg chg="del">
          <ac:chgData name="#YADAV YASHARTH BACHUBHAI#" userId="0269d86b-7b75-449e-8c0c-c4b034b8d4ce" providerId="ADAL" clId="{F54DBE74-8EB3-F045-8998-96215FD73661}" dt="2023-11-26T20:16:12.616" v="3302" actId="478"/>
          <ac:spMkLst>
            <pc:docMk/>
            <pc:sldMk cId="1795417237" sldId="340"/>
            <ac:spMk id="20" creationId="{68F66AA1-9246-D9D1-40A9-B32EAD90222D}"/>
          </ac:spMkLst>
        </pc:spChg>
        <pc:spChg chg="del">
          <ac:chgData name="#YADAV YASHARTH BACHUBHAI#" userId="0269d86b-7b75-449e-8c0c-c4b034b8d4ce" providerId="ADAL" clId="{F54DBE74-8EB3-F045-8998-96215FD73661}" dt="2023-11-26T20:16:12.616" v="3302" actId="478"/>
          <ac:spMkLst>
            <pc:docMk/>
            <pc:sldMk cId="1795417237" sldId="340"/>
            <ac:spMk id="21" creationId="{524077B1-B0AA-6304-12E2-AC9794E62E71}"/>
          </ac:spMkLst>
        </pc:spChg>
      </pc:sldChg>
      <pc:sldChg chg="addSp delSp modSp add mod">
        <pc:chgData name="#YADAV YASHARTH BACHUBHAI#" userId="0269d86b-7b75-449e-8c0c-c4b034b8d4ce" providerId="ADAL" clId="{F54DBE74-8EB3-F045-8998-96215FD73661}" dt="2023-11-26T21:38:49.609" v="3701" actId="20577"/>
        <pc:sldMkLst>
          <pc:docMk/>
          <pc:sldMk cId="3915903899" sldId="340"/>
        </pc:sldMkLst>
        <pc:spChg chg="del">
          <ac:chgData name="#YADAV YASHARTH BACHUBHAI#" userId="0269d86b-7b75-449e-8c0c-c4b034b8d4ce" providerId="ADAL" clId="{F54DBE74-8EB3-F045-8998-96215FD73661}" dt="2023-11-26T21:23:15.476" v="3555" actId="478"/>
          <ac:spMkLst>
            <pc:docMk/>
            <pc:sldMk cId="3915903899" sldId="340"/>
            <ac:spMk id="3" creationId="{366A7576-6AB7-A7B2-AB56-58ADAAD67BA2}"/>
          </ac:spMkLst>
        </pc:spChg>
        <pc:spChg chg="mod">
          <ac:chgData name="#YADAV YASHARTH BACHUBHAI#" userId="0269d86b-7b75-449e-8c0c-c4b034b8d4ce" providerId="ADAL" clId="{F54DBE74-8EB3-F045-8998-96215FD73661}" dt="2023-11-26T21:23:10.486" v="3554" actId="1076"/>
          <ac:spMkLst>
            <pc:docMk/>
            <pc:sldMk cId="3915903899" sldId="340"/>
            <ac:spMk id="4" creationId="{B64213C9-1F89-EA3E-4007-424119004648}"/>
          </ac:spMkLst>
        </pc:spChg>
        <pc:spChg chg="mod">
          <ac:chgData name="#YADAV YASHARTH BACHUBHAI#" userId="0269d86b-7b75-449e-8c0c-c4b034b8d4ce" providerId="ADAL" clId="{F54DBE74-8EB3-F045-8998-96215FD73661}" dt="2023-11-26T21:29:14.161" v="3602" actId="20577"/>
          <ac:spMkLst>
            <pc:docMk/>
            <pc:sldMk cId="3915903899" sldId="340"/>
            <ac:spMk id="5" creationId="{96ED1E61-5E94-EAAC-B1EA-6558D337CDF6}"/>
          </ac:spMkLst>
        </pc:spChg>
        <pc:spChg chg="del">
          <ac:chgData name="#YADAV YASHARTH BACHUBHAI#" userId="0269d86b-7b75-449e-8c0c-c4b034b8d4ce" providerId="ADAL" clId="{F54DBE74-8EB3-F045-8998-96215FD73661}" dt="2023-11-26T21:23:07.566" v="3552" actId="478"/>
          <ac:spMkLst>
            <pc:docMk/>
            <pc:sldMk cId="3915903899" sldId="340"/>
            <ac:spMk id="6" creationId="{67EE6C50-D9E9-FBE0-FFDD-B142DF828EAD}"/>
          </ac:spMkLst>
        </pc:spChg>
        <pc:spChg chg="del">
          <ac:chgData name="#YADAV YASHARTH BACHUBHAI#" userId="0269d86b-7b75-449e-8c0c-c4b034b8d4ce" providerId="ADAL" clId="{F54DBE74-8EB3-F045-8998-96215FD73661}" dt="2023-11-26T21:23:07.566" v="3552" actId="478"/>
          <ac:spMkLst>
            <pc:docMk/>
            <pc:sldMk cId="3915903899" sldId="340"/>
            <ac:spMk id="7" creationId="{6D87EA4E-1BE1-E1A6-3FA6-2BA2F16CD722}"/>
          </ac:spMkLst>
        </pc:spChg>
        <pc:spChg chg="del">
          <ac:chgData name="#YADAV YASHARTH BACHUBHAI#" userId="0269d86b-7b75-449e-8c0c-c4b034b8d4ce" providerId="ADAL" clId="{F54DBE74-8EB3-F045-8998-96215FD73661}" dt="2023-11-26T21:23:07.566" v="3552" actId="478"/>
          <ac:spMkLst>
            <pc:docMk/>
            <pc:sldMk cId="3915903899" sldId="340"/>
            <ac:spMk id="8" creationId="{8E420E60-9E32-6AB3-B8C1-1A1AC139AD4E}"/>
          </ac:spMkLst>
        </pc:spChg>
        <pc:spChg chg="del">
          <ac:chgData name="#YADAV YASHARTH BACHUBHAI#" userId="0269d86b-7b75-449e-8c0c-c4b034b8d4ce" providerId="ADAL" clId="{F54DBE74-8EB3-F045-8998-96215FD73661}" dt="2023-11-26T21:23:07.566" v="3552" actId="478"/>
          <ac:spMkLst>
            <pc:docMk/>
            <pc:sldMk cId="3915903899" sldId="340"/>
            <ac:spMk id="9" creationId="{7BF1605B-4AB1-FEAE-7F06-2CDDEB7D67FC}"/>
          </ac:spMkLst>
        </pc:spChg>
        <pc:spChg chg="del">
          <ac:chgData name="#YADAV YASHARTH BACHUBHAI#" userId="0269d86b-7b75-449e-8c0c-c4b034b8d4ce" providerId="ADAL" clId="{F54DBE74-8EB3-F045-8998-96215FD73661}" dt="2023-11-26T21:23:07.566" v="3552" actId="478"/>
          <ac:spMkLst>
            <pc:docMk/>
            <pc:sldMk cId="3915903899" sldId="340"/>
            <ac:spMk id="10" creationId="{60D1D7D8-72E1-BC2C-3F1D-0D31D523971C}"/>
          </ac:spMkLst>
        </pc:spChg>
        <pc:spChg chg="del">
          <ac:chgData name="#YADAV YASHARTH BACHUBHAI#" userId="0269d86b-7b75-449e-8c0c-c4b034b8d4ce" providerId="ADAL" clId="{F54DBE74-8EB3-F045-8998-96215FD73661}" dt="2023-11-26T21:23:07.566" v="3552" actId="478"/>
          <ac:spMkLst>
            <pc:docMk/>
            <pc:sldMk cId="3915903899" sldId="340"/>
            <ac:spMk id="11" creationId="{40A451A3-0ABE-8588-C4B0-216D6EBE9549}"/>
          </ac:spMkLst>
        </pc:spChg>
        <pc:spChg chg="del">
          <ac:chgData name="#YADAV YASHARTH BACHUBHAI#" userId="0269d86b-7b75-449e-8c0c-c4b034b8d4ce" providerId="ADAL" clId="{F54DBE74-8EB3-F045-8998-96215FD73661}" dt="2023-11-26T21:23:07.566" v="3552" actId="478"/>
          <ac:spMkLst>
            <pc:docMk/>
            <pc:sldMk cId="3915903899" sldId="340"/>
            <ac:spMk id="12" creationId="{E0D7C2F7-B50F-BA7B-A921-68F7776F4D02}"/>
          </ac:spMkLst>
        </pc:spChg>
        <pc:spChg chg="del">
          <ac:chgData name="#YADAV YASHARTH BACHUBHAI#" userId="0269d86b-7b75-449e-8c0c-c4b034b8d4ce" providerId="ADAL" clId="{F54DBE74-8EB3-F045-8998-96215FD73661}" dt="2023-11-26T21:23:07.566" v="3552" actId="478"/>
          <ac:spMkLst>
            <pc:docMk/>
            <pc:sldMk cId="3915903899" sldId="340"/>
            <ac:spMk id="13" creationId="{C9F7888B-04D0-0F70-7A92-E17F668BB543}"/>
          </ac:spMkLst>
        </pc:spChg>
        <pc:spChg chg="del">
          <ac:chgData name="#YADAV YASHARTH BACHUBHAI#" userId="0269d86b-7b75-449e-8c0c-c4b034b8d4ce" providerId="ADAL" clId="{F54DBE74-8EB3-F045-8998-96215FD73661}" dt="2023-11-26T21:23:07.566" v="3552" actId="478"/>
          <ac:spMkLst>
            <pc:docMk/>
            <pc:sldMk cId="3915903899" sldId="340"/>
            <ac:spMk id="14" creationId="{9C23F507-0C83-6294-3A41-676ED890FA1F}"/>
          </ac:spMkLst>
        </pc:spChg>
        <pc:spChg chg="del">
          <ac:chgData name="#YADAV YASHARTH BACHUBHAI#" userId="0269d86b-7b75-449e-8c0c-c4b034b8d4ce" providerId="ADAL" clId="{F54DBE74-8EB3-F045-8998-96215FD73661}" dt="2023-11-26T21:23:07.566" v="3552" actId="478"/>
          <ac:spMkLst>
            <pc:docMk/>
            <pc:sldMk cId="3915903899" sldId="340"/>
            <ac:spMk id="15" creationId="{B04FEAEE-3E57-1EBC-41FC-7743EFE198DE}"/>
          </ac:spMkLst>
        </pc:spChg>
        <pc:spChg chg="del">
          <ac:chgData name="#YADAV YASHARTH BACHUBHAI#" userId="0269d86b-7b75-449e-8c0c-c4b034b8d4ce" providerId="ADAL" clId="{F54DBE74-8EB3-F045-8998-96215FD73661}" dt="2023-11-26T21:23:18.296" v="3556" actId="478"/>
          <ac:spMkLst>
            <pc:docMk/>
            <pc:sldMk cId="3915903899" sldId="340"/>
            <ac:spMk id="16" creationId="{6DFBE51E-6A18-1866-4B42-0A9C392C0432}"/>
          </ac:spMkLst>
        </pc:spChg>
        <pc:spChg chg="del">
          <ac:chgData name="#YADAV YASHARTH BACHUBHAI#" userId="0269d86b-7b75-449e-8c0c-c4b034b8d4ce" providerId="ADAL" clId="{F54DBE74-8EB3-F045-8998-96215FD73661}" dt="2023-11-26T21:23:07.566" v="3552" actId="478"/>
          <ac:spMkLst>
            <pc:docMk/>
            <pc:sldMk cId="3915903899" sldId="340"/>
            <ac:spMk id="17" creationId="{02D4C8E1-83DE-1F80-4449-30BE7F9FEA41}"/>
          </ac:spMkLst>
        </pc:spChg>
        <pc:spChg chg="add del mod">
          <ac:chgData name="#YADAV YASHARTH BACHUBHAI#" userId="0269d86b-7b75-449e-8c0c-c4b034b8d4ce" providerId="ADAL" clId="{F54DBE74-8EB3-F045-8998-96215FD73661}" dt="2023-11-26T21:23:30.760" v="3571" actId="478"/>
          <ac:spMkLst>
            <pc:docMk/>
            <pc:sldMk cId="3915903899" sldId="340"/>
            <ac:spMk id="18" creationId="{8DA21589-A7B7-5CC8-035A-396700B4F23E}"/>
          </ac:spMkLst>
        </pc:spChg>
        <pc:spChg chg="add del mod">
          <ac:chgData name="#YADAV YASHARTH BACHUBHAI#" userId="0269d86b-7b75-449e-8c0c-c4b034b8d4ce" providerId="ADAL" clId="{F54DBE74-8EB3-F045-8998-96215FD73661}" dt="2023-11-26T21:23:50.430" v="3574" actId="478"/>
          <ac:spMkLst>
            <pc:docMk/>
            <pc:sldMk cId="3915903899" sldId="340"/>
            <ac:spMk id="19" creationId="{B1DA483D-E2EE-0F06-1C6F-6B260211EA40}"/>
          </ac:spMkLst>
        </pc:spChg>
        <pc:spChg chg="del">
          <ac:chgData name="#YADAV YASHARTH BACHUBHAI#" userId="0269d86b-7b75-449e-8c0c-c4b034b8d4ce" providerId="ADAL" clId="{F54DBE74-8EB3-F045-8998-96215FD73661}" dt="2023-11-26T21:23:07.566" v="3552" actId="478"/>
          <ac:spMkLst>
            <pc:docMk/>
            <pc:sldMk cId="3915903899" sldId="340"/>
            <ac:spMk id="20" creationId="{68F66AA1-9246-D9D1-40A9-B32EAD90222D}"/>
          </ac:spMkLst>
        </pc:spChg>
        <pc:spChg chg="del">
          <ac:chgData name="#YADAV YASHARTH BACHUBHAI#" userId="0269d86b-7b75-449e-8c0c-c4b034b8d4ce" providerId="ADAL" clId="{F54DBE74-8EB3-F045-8998-96215FD73661}" dt="2023-11-26T21:23:07.566" v="3552" actId="478"/>
          <ac:spMkLst>
            <pc:docMk/>
            <pc:sldMk cId="3915903899" sldId="340"/>
            <ac:spMk id="21" creationId="{524077B1-B0AA-6304-12E2-AC9794E62E71}"/>
          </ac:spMkLst>
        </pc:spChg>
        <pc:spChg chg="add del mod">
          <ac:chgData name="#YADAV YASHARTH BACHUBHAI#" userId="0269d86b-7b75-449e-8c0c-c4b034b8d4ce" providerId="ADAL" clId="{F54DBE74-8EB3-F045-8998-96215FD73661}" dt="2023-11-26T21:29:03.771" v="3599" actId="478"/>
          <ac:spMkLst>
            <pc:docMk/>
            <pc:sldMk cId="3915903899" sldId="340"/>
            <ac:spMk id="23" creationId="{ADE90660-7BA9-E885-C36D-BC381F9102EF}"/>
          </ac:spMkLst>
        </pc:spChg>
        <pc:spChg chg="add mod">
          <ac:chgData name="#YADAV YASHARTH BACHUBHAI#" userId="0269d86b-7b75-449e-8c0c-c4b034b8d4ce" providerId="ADAL" clId="{F54DBE74-8EB3-F045-8998-96215FD73661}" dt="2023-11-26T21:29:48.366" v="3608" actId="20577"/>
          <ac:spMkLst>
            <pc:docMk/>
            <pc:sldMk cId="3915903899" sldId="340"/>
            <ac:spMk id="24" creationId="{3A44B0D5-2C07-3D82-1D2C-DECC5493429D}"/>
          </ac:spMkLst>
        </pc:spChg>
        <pc:spChg chg="add mod">
          <ac:chgData name="#YADAV YASHARTH BACHUBHAI#" userId="0269d86b-7b75-449e-8c0c-c4b034b8d4ce" providerId="ADAL" clId="{F54DBE74-8EB3-F045-8998-96215FD73661}" dt="2023-11-26T21:38:49.609" v="3701" actId="20577"/>
          <ac:spMkLst>
            <pc:docMk/>
            <pc:sldMk cId="3915903899" sldId="340"/>
            <ac:spMk id="26" creationId="{0226F357-5117-566B-46A0-2AB63398E7EE}"/>
          </ac:spMkLst>
        </pc:spChg>
        <pc:graphicFrameChg chg="add del mod modGraphic">
          <ac:chgData name="#YADAV YASHARTH BACHUBHAI#" userId="0269d86b-7b75-449e-8c0c-c4b034b8d4ce" providerId="ADAL" clId="{F54DBE74-8EB3-F045-8998-96215FD73661}" dt="2023-11-26T21:28:59.372" v="3598" actId="478"/>
          <ac:graphicFrameMkLst>
            <pc:docMk/>
            <pc:sldMk cId="3915903899" sldId="340"/>
            <ac:graphicFrameMk id="22" creationId="{31A29041-8E75-CC97-C889-ACBFBADEDFAE}"/>
          </ac:graphicFrameMkLst>
        </pc:graphicFrameChg>
        <pc:graphicFrameChg chg="add mod modGraphic">
          <ac:chgData name="#YADAV YASHARTH BACHUBHAI#" userId="0269d86b-7b75-449e-8c0c-c4b034b8d4ce" providerId="ADAL" clId="{F54DBE74-8EB3-F045-8998-96215FD73661}" dt="2023-11-26T21:38:15.903" v="3673" actId="20577"/>
          <ac:graphicFrameMkLst>
            <pc:docMk/>
            <pc:sldMk cId="3915903899" sldId="340"/>
            <ac:graphicFrameMk id="25" creationId="{7DED6E6E-E5FA-864C-70EE-7244A37FB5E4}"/>
          </ac:graphicFrameMkLst>
        </pc:graphicFrameChg>
      </pc:sldChg>
      <pc:sldChg chg="modSp add mod">
        <pc:chgData name="#YADAV YASHARTH BACHUBHAI#" userId="0269d86b-7b75-449e-8c0c-c4b034b8d4ce" providerId="ADAL" clId="{F54DBE74-8EB3-F045-8998-96215FD73661}" dt="2023-11-27T02:54:42.154" v="3822" actId="207"/>
        <pc:sldMkLst>
          <pc:docMk/>
          <pc:sldMk cId="3853161267" sldId="341"/>
        </pc:sldMkLst>
        <pc:spChg chg="mod">
          <ac:chgData name="#YADAV YASHARTH BACHUBHAI#" userId="0269d86b-7b75-449e-8c0c-c4b034b8d4ce" providerId="ADAL" clId="{F54DBE74-8EB3-F045-8998-96215FD73661}" dt="2023-11-26T21:41:37.317" v="3730" actId="20577"/>
          <ac:spMkLst>
            <pc:docMk/>
            <pc:sldMk cId="3853161267" sldId="341"/>
            <ac:spMk id="24" creationId="{3A44B0D5-2C07-3D82-1D2C-DECC5493429D}"/>
          </ac:spMkLst>
        </pc:spChg>
        <pc:graphicFrameChg chg="mod modGraphic">
          <ac:chgData name="#YADAV YASHARTH BACHUBHAI#" userId="0269d86b-7b75-449e-8c0c-c4b034b8d4ce" providerId="ADAL" clId="{F54DBE74-8EB3-F045-8998-96215FD73661}" dt="2023-11-27T02:54:42.154" v="3822" actId="207"/>
          <ac:graphicFrameMkLst>
            <pc:docMk/>
            <pc:sldMk cId="3853161267" sldId="341"/>
            <ac:graphicFrameMk id="25" creationId="{7DED6E6E-E5FA-864C-70EE-7244A37FB5E4}"/>
          </ac:graphicFrameMkLst>
        </pc:graphicFrameChg>
      </pc:sldChg>
    </pc:docChg>
  </pc:docChgLst>
  <pc:docChgLst>
    <pc:chgData name="#YADAV YASHARTH BACHUBHAI#" userId="0269d86b-7b75-449e-8c0c-c4b034b8d4ce" providerId="ADAL" clId="{E5F082EF-5D53-004E-A700-8A8D678B97E6}"/>
    <pc:docChg chg="undo custSel modSld">
      <pc:chgData name="#YADAV YASHARTH BACHUBHAI#" userId="0269d86b-7b75-449e-8c0c-c4b034b8d4ce" providerId="ADAL" clId="{E5F082EF-5D53-004E-A700-8A8D678B97E6}" dt="2023-05-25T03:24:44.468" v="159" actId="478"/>
      <pc:docMkLst>
        <pc:docMk/>
      </pc:docMkLst>
      <pc:sldChg chg="addSp delSp modSp mod">
        <pc:chgData name="#YADAV YASHARTH BACHUBHAI#" userId="0269d86b-7b75-449e-8c0c-c4b034b8d4ce" providerId="ADAL" clId="{E5F082EF-5D53-004E-A700-8A8D678B97E6}" dt="2023-05-25T03:24:44.468" v="159" actId="478"/>
        <pc:sldMkLst>
          <pc:docMk/>
          <pc:sldMk cId="3517001636" sldId="256"/>
        </pc:sldMkLst>
        <pc:spChg chg="add del mod">
          <ac:chgData name="#YADAV YASHARTH BACHUBHAI#" userId="0269d86b-7b75-449e-8c0c-c4b034b8d4ce" providerId="ADAL" clId="{E5F082EF-5D53-004E-A700-8A8D678B97E6}" dt="2023-05-25T03:24:44.468" v="159" actId="478"/>
          <ac:spMkLst>
            <pc:docMk/>
            <pc:sldMk cId="3517001636" sldId="256"/>
            <ac:spMk id="4" creationId="{02EF0782-5D7A-2F1F-84DC-95F1D149BFCF}"/>
          </ac:spMkLst>
        </pc:spChg>
        <pc:spChg chg="add del mod">
          <ac:chgData name="#YADAV YASHARTH BACHUBHAI#" userId="0269d86b-7b75-449e-8c0c-c4b034b8d4ce" providerId="ADAL" clId="{E5F082EF-5D53-004E-A700-8A8D678B97E6}" dt="2023-05-25T03:24:24.790" v="156"/>
          <ac:spMkLst>
            <pc:docMk/>
            <pc:sldMk cId="3517001636" sldId="256"/>
            <ac:spMk id="5" creationId="{95D07842-D491-35FA-0A8F-B446803358F3}"/>
          </ac:spMkLst>
        </pc:spChg>
        <pc:spChg chg="mod">
          <ac:chgData name="#YADAV YASHARTH BACHUBHAI#" userId="0269d86b-7b75-449e-8c0c-c4b034b8d4ce" providerId="ADAL" clId="{E5F082EF-5D53-004E-A700-8A8D678B97E6}" dt="2023-05-25T03:24:06.970" v="153" actId="20577"/>
          <ac:spMkLst>
            <pc:docMk/>
            <pc:sldMk cId="3517001636" sldId="256"/>
            <ac:spMk id="7" creationId="{303A34EF-07F2-E737-06F8-8CC19DBE0F5D}"/>
          </ac:spMkLst>
        </pc:spChg>
        <pc:spChg chg="add mod">
          <ac:chgData name="#YADAV YASHARTH BACHUBHAI#" userId="0269d86b-7b75-449e-8c0c-c4b034b8d4ce" providerId="ADAL" clId="{E5F082EF-5D53-004E-A700-8A8D678B97E6}" dt="2023-05-25T03:24:39.599" v="158"/>
          <ac:spMkLst>
            <pc:docMk/>
            <pc:sldMk cId="3517001636" sldId="256"/>
            <ac:spMk id="8" creationId="{3170E70F-7D95-F3C3-0A28-18512B776978}"/>
          </ac:spMkLst>
        </pc:spChg>
        <pc:picChg chg="mod">
          <ac:chgData name="#YADAV YASHARTH BACHUBHAI#" userId="0269d86b-7b75-449e-8c0c-c4b034b8d4ce" providerId="ADAL" clId="{E5F082EF-5D53-004E-A700-8A8D678B97E6}" dt="2023-05-25T03:24:01.755" v="140" actId="14100"/>
          <ac:picMkLst>
            <pc:docMk/>
            <pc:sldMk cId="3517001636" sldId="256"/>
            <ac:picMk id="6" creationId="{F851D44E-3E11-2DF3-515A-D0FD7EBBA96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6920D-52ED-E54F-AC87-22A23A9B2BC1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6B2DD-A0B1-734E-ADD0-3E4BFC22F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9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8C54-310C-1443-AB6D-0B5E57729B58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ED90-5AAE-9547-93C7-58A12D1A0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5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8C54-310C-1443-AB6D-0B5E57729B58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ED90-5AAE-9547-93C7-58A12D1A0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7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8C54-310C-1443-AB6D-0B5E57729B58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ED90-5AAE-9547-93C7-58A12D1A0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3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8C54-310C-1443-AB6D-0B5E57729B58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ED90-5AAE-9547-93C7-58A12D1A0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8C54-310C-1443-AB6D-0B5E57729B58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ED90-5AAE-9547-93C7-58A12D1A0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8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8C54-310C-1443-AB6D-0B5E57729B58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ED90-5AAE-9547-93C7-58A12D1A0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3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8C54-310C-1443-AB6D-0B5E57729B58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ED90-5AAE-9547-93C7-58A12D1A0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8C54-310C-1443-AB6D-0B5E57729B58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ED90-5AAE-9547-93C7-58A12D1A0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3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8C54-310C-1443-AB6D-0B5E57729B58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ED90-5AAE-9547-93C7-58A12D1A0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3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8C54-310C-1443-AB6D-0B5E57729B58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ED90-5AAE-9547-93C7-58A12D1A0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4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8C54-310C-1443-AB6D-0B5E57729B58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CED90-5AAE-9547-93C7-58A12D1A0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8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88C54-310C-1443-AB6D-0B5E57729B58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CED90-5AAE-9547-93C7-58A12D1A0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53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emo.clab.cs.cmu.edu/11711fa20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emo.clab.cs.cmu.edu/11711fa20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demo.clab.cs.cmu.edu/11711fa20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mser.2020.100595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eterbloem.nl/blog/transformer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mo.clab.cs.cmu.edu/11711fa20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CAB0-3EB1-929F-FA91-54032CEED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173" y="851048"/>
            <a:ext cx="8213651" cy="766763"/>
          </a:xfrm>
          <a:noFill/>
        </p:spPr>
        <p:txBody>
          <a:bodyPr anchor="ctr">
            <a:noAutofit/>
          </a:bodyPr>
          <a:lstStyle/>
          <a:p>
            <a:r>
              <a:rPr lang="en-US" sz="3500" b="1" dirty="0">
                <a:solidFill>
                  <a:srgbClr val="C00000"/>
                </a:solidFill>
                <a:latin typeface="Helvetica" pitchFamily="2" charset="0"/>
                <a:cs typeface="Times New Roman" panose="02020603050405020304" pitchFamily="18" charset="0"/>
              </a:rPr>
              <a:t>Transformer-based language models for polymer informatics</a:t>
            </a:r>
            <a:endParaRPr lang="en-US" sz="3500" dirty="0">
              <a:solidFill>
                <a:srgbClr val="C00000"/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1FF17-23F2-1797-EAC8-CE816C443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326126"/>
            <a:ext cx="6858000" cy="502130"/>
          </a:xfrm>
        </p:spPr>
        <p:txBody>
          <a:bodyPr>
            <a:noAutofit/>
          </a:bodyPr>
          <a:lstStyle/>
          <a:p>
            <a:r>
              <a:rPr lang="en-US" sz="2300" dirty="0">
                <a:latin typeface="Helvetica" pitchFamily="2" charset="0"/>
                <a:cs typeface="Times New Roman" panose="02020603050405020304" pitchFamily="18" charset="0"/>
              </a:rPr>
              <a:t>Yasharth Yadav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3A34EF-07F2-E737-06F8-8CC19DBE0F5D}"/>
              </a:ext>
            </a:extLst>
          </p:cNvPr>
          <p:cNvSpPr txBox="1"/>
          <p:nvPr/>
        </p:nvSpPr>
        <p:spPr>
          <a:xfrm>
            <a:off x="1771393" y="3290775"/>
            <a:ext cx="56012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Helvetica Light" panose="020B0403020202020204" pitchFamily="34" charset="0"/>
                <a:cs typeface="Times New Roman" panose="02020603050405020304" pitchFamily="18" charset="0"/>
              </a:rPr>
              <a:t>School of Physical and Mathematical Sciences,</a:t>
            </a:r>
          </a:p>
          <a:p>
            <a:pPr algn="ctr"/>
            <a:r>
              <a:rPr lang="en-US" sz="2000" dirty="0">
                <a:latin typeface="Helvetica Light" panose="020B0403020202020204" pitchFamily="34" charset="0"/>
                <a:cs typeface="Times New Roman" panose="02020603050405020304" pitchFamily="18" charset="0"/>
              </a:rPr>
              <a:t>Nanyang Technological University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170E70F-7D95-F3C3-0A28-18512B776978}"/>
              </a:ext>
            </a:extLst>
          </p:cNvPr>
          <p:cNvSpPr txBox="1">
            <a:spLocks/>
          </p:cNvSpPr>
          <p:nvPr/>
        </p:nvSpPr>
        <p:spPr>
          <a:xfrm>
            <a:off x="3341281" y="4537270"/>
            <a:ext cx="2461437" cy="1157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Helvetica" pitchFamily="2" charset="0"/>
                <a:cs typeface="Times New Roman" panose="02020603050405020304" pitchFamily="18" charset="0"/>
              </a:rPr>
              <a:t>DL Bootcamp 2025</a:t>
            </a:r>
          </a:p>
        </p:txBody>
      </p:sp>
    </p:spTree>
    <p:extLst>
      <p:ext uri="{BB962C8B-B14F-4D97-AF65-F5344CB8AC3E}">
        <p14:creationId xmlns:p14="http://schemas.microsoft.com/office/powerpoint/2010/main" val="3517001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391FB1F2-AAAE-B751-3CAD-E6F07802E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508" y="1963979"/>
            <a:ext cx="4930979" cy="452383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64213C9-1F89-EA3E-4007-424119004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03" y="7571"/>
            <a:ext cx="8398393" cy="723126"/>
          </a:xfrm>
        </p:spPr>
        <p:txBody>
          <a:bodyPr>
            <a:noAutofit/>
          </a:bodyPr>
          <a:lstStyle/>
          <a:p>
            <a:r>
              <a:rPr lang="en-US" sz="3000" b="1" dirty="0">
                <a:latin typeface="Helvetica" pitchFamily="2" charset="0"/>
              </a:rPr>
              <a:t>BERT</a:t>
            </a:r>
            <a:r>
              <a:rPr lang="en-US" sz="2700" b="1" dirty="0">
                <a:latin typeface="Helvetica" pitchFamily="2" charset="0"/>
              </a:rPr>
              <a:t> fine-tuning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BE4A36-CB51-7E8F-2F6A-E6595F8EE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02" y="728151"/>
            <a:ext cx="8398393" cy="1292854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Helvetica" pitchFamily="2" charset="0"/>
              </a:rPr>
              <a:t>Add a special token [CLS] at the beginning of the sequence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Helvetica" pitchFamily="2" charset="0"/>
              </a:rPr>
              <a:t>Use the transformed embedding vector for [CLS] as a feature for classification or regression tasks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BCD9AB-73A8-2A8A-7597-19181065858C}"/>
              </a:ext>
            </a:extLst>
          </p:cNvPr>
          <p:cNvSpPr txBox="1"/>
          <p:nvPr/>
        </p:nvSpPr>
        <p:spPr>
          <a:xfrm>
            <a:off x="5839883" y="6331057"/>
            <a:ext cx="23952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http://demo.clab.cs.cmu.edu/11711fa20/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4199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5A35A-EE10-C140-52EE-6815984D1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D34F1E-9593-97EC-865A-66D836432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03" y="327540"/>
            <a:ext cx="8398393" cy="723126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Helvetica" pitchFamily="2" charset="0"/>
              </a:rPr>
              <a:t>Can we train Transformers to learn a representation of </a:t>
            </a:r>
            <a:r>
              <a:rPr lang="en-US" sz="2000" b="1" dirty="0" err="1">
                <a:latin typeface="Helvetica" pitchFamily="2" charset="0"/>
              </a:rPr>
              <a:t>pSMILES</a:t>
            </a:r>
            <a:r>
              <a:rPr lang="en-US" sz="2000" b="1" dirty="0">
                <a:latin typeface="Helvetica" pitchFamily="2" charset="0"/>
              </a:rPr>
              <a:t> strings, and use them to predict polymer properties?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C9B9B7-1383-7190-2F6C-604778DE5C90}"/>
              </a:ext>
            </a:extLst>
          </p:cNvPr>
          <p:cNvSpPr txBox="1"/>
          <p:nvPr/>
        </p:nvSpPr>
        <p:spPr>
          <a:xfrm>
            <a:off x="5839883" y="6331057"/>
            <a:ext cx="23952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2"/>
              </a:rPr>
              <a:t>http://demo.clab.cs.cmu.edu/11711fa20/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891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15770-754C-99B0-6EC5-07181D979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8F7404-83AB-D9F3-CC7D-ADA5F877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03" y="327540"/>
            <a:ext cx="8398393" cy="723126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Helvetica" pitchFamily="2" charset="0"/>
              </a:rPr>
              <a:t>Can we train Transformers to learn a representation of </a:t>
            </a:r>
            <a:r>
              <a:rPr lang="en-US" sz="2000" b="1" dirty="0" err="1">
                <a:latin typeface="Helvetica" pitchFamily="2" charset="0"/>
              </a:rPr>
              <a:t>pSMILES</a:t>
            </a:r>
            <a:r>
              <a:rPr lang="en-US" sz="2000" b="1" dirty="0">
                <a:latin typeface="Helvetica" pitchFamily="2" charset="0"/>
              </a:rPr>
              <a:t> strings, and use them to predict polymer properties?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F9C56D-894E-193D-30AF-76AAB5ADE21A}"/>
              </a:ext>
            </a:extLst>
          </p:cNvPr>
          <p:cNvSpPr txBox="1"/>
          <p:nvPr/>
        </p:nvSpPr>
        <p:spPr>
          <a:xfrm>
            <a:off x="5839883" y="6331057"/>
            <a:ext cx="23952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2"/>
              </a:rPr>
              <a:t>http://demo.clab.cs.cmu.edu/11711fa20/</a:t>
            </a:r>
            <a:r>
              <a:rPr lang="en-US" sz="1000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C1A00A-0612-C373-5267-AFB69BAEC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4379"/>
            <a:ext cx="9144000" cy="400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87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6D6A3-F1E8-0653-2B58-BEEAFF9EE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E73B74-F8A8-2143-0CEC-973A39777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0287"/>
            <a:ext cx="9144000" cy="517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64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92F6B-E987-A169-DE22-3C09017B6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86339F-5EFB-17AF-BC6C-83F2998E9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03" y="3067437"/>
            <a:ext cx="8398393" cy="723126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  <a:latin typeface="Helvetica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9298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diagram of a system&#10;&#10;AI-generated content may be incorrect.">
            <a:extLst>
              <a:ext uri="{FF2B5EF4-FFF2-40B4-BE49-F238E27FC236}">
                <a16:creationId xmlns:a16="http://schemas.microsoft.com/office/drawing/2014/main" id="{1EE9BDA2-7A83-E720-5F57-C08E359E6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" y="914400"/>
            <a:ext cx="9140195" cy="41587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D9750A-5219-A5CE-8826-417E77E8EFA1}"/>
              </a:ext>
            </a:extLst>
          </p:cNvPr>
          <p:cNvSpPr txBox="1"/>
          <p:nvPr/>
        </p:nvSpPr>
        <p:spPr>
          <a:xfrm>
            <a:off x="5922339" y="6448376"/>
            <a:ext cx="2557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https://doi.org/10.1016/j.mser.2020.100595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394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A6003-C4A8-73E0-7BF8-4779705A1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585B-10AC-950E-D45A-86B998BC5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02" y="17626"/>
            <a:ext cx="8398393" cy="723126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Helvetica" pitchFamily="2" charset="0"/>
              </a:rPr>
              <a:t>Polymer SMILES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A23F6-F6E4-4F2B-E8E8-3B2CCDA70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02" y="676884"/>
            <a:ext cx="8398393" cy="32550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Helvetica" pitchFamily="2" charset="0"/>
              </a:rPr>
              <a:t>Polymers are large molecules composed of several repeating subunits (monomers)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latin typeface="Helvetica" pitchFamily="2" charset="0"/>
              </a:rPr>
              <a:t>Example</a:t>
            </a:r>
            <a:r>
              <a:rPr lang="en-US" sz="1600" dirty="0">
                <a:latin typeface="Helvetica" pitchFamily="2" charset="0"/>
              </a:rPr>
              <a:t>: Poly(p-phenylene)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B92E73C-85D0-1BE4-3C3C-96DF53200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4036" y="1713305"/>
            <a:ext cx="2011681" cy="1487424"/>
          </a:xfrm>
          <a:prstGeom prst="rect">
            <a:avLst/>
          </a:prstGeom>
        </p:spPr>
      </p:pic>
      <p:pic>
        <p:nvPicPr>
          <p:cNvPr id="7" name="Picture 6" descr="A black hexagon with lines&#10;&#10;Description automatically generated">
            <a:extLst>
              <a:ext uri="{FF2B5EF4-FFF2-40B4-BE49-F238E27FC236}">
                <a16:creationId xmlns:a16="http://schemas.microsoft.com/office/drawing/2014/main" id="{59F5F718-6384-7CD3-A3CB-AD5C31A58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698" y="1765557"/>
            <a:ext cx="2616972" cy="1487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B7B732-2DF0-639C-5769-52553B4537A7}"/>
              </a:ext>
            </a:extLst>
          </p:cNvPr>
          <p:cNvSpPr txBox="1"/>
          <p:nvPr/>
        </p:nvSpPr>
        <p:spPr>
          <a:xfrm>
            <a:off x="2058329" y="3356823"/>
            <a:ext cx="5493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Helvetica" pitchFamily="2" charset="0"/>
              </a:rPr>
              <a:t>Polymer SMILES (PSMILES)</a:t>
            </a:r>
            <a:r>
              <a:rPr lang="en-US" sz="1600" dirty="0">
                <a:latin typeface="Helvetica" pitchFamily="2" charset="0"/>
              </a:rPr>
              <a:t>: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[*]C(C=C1)=CC=C1[*]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62F3AD-2A52-3D42-8EA4-8EC2BB9195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6949"/>
          <a:stretch/>
        </p:blipFill>
        <p:spPr>
          <a:xfrm>
            <a:off x="3520812" y="3789316"/>
            <a:ext cx="2568846" cy="2590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F4C164-16A7-937B-104A-FA1EA323286E}"/>
              </a:ext>
            </a:extLst>
          </p:cNvPr>
          <p:cNvSpPr txBox="1"/>
          <p:nvPr/>
        </p:nvSpPr>
        <p:spPr>
          <a:xfrm>
            <a:off x="2249309" y="6100903"/>
            <a:ext cx="5368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[*]N=C(N=C(NC(C)=O)NC(C)=O)N=C([*])OC(C)=O</a:t>
            </a:r>
          </a:p>
        </p:txBody>
      </p:sp>
    </p:spTree>
    <p:extLst>
      <p:ext uri="{BB962C8B-B14F-4D97-AF65-F5344CB8AC3E}">
        <p14:creationId xmlns:p14="http://schemas.microsoft.com/office/powerpoint/2010/main" val="2469390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C27A93-F080-1E6E-8ABB-47EB4CC1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03" y="7571"/>
            <a:ext cx="8398393" cy="723126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Helvetica" pitchFamily="2" charset="0"/>
              </a:rPr>
              <a:t>Overview of Transformers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677A49-2612-8806-CD1D-3769BB6E3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02" y="654131"/>
            <a:ext cx="8398393" cy="2877904"/>
          </a:xfrm>
        </p:spPr>
        <p:txBody>
          <a:bodyPr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C00000"/>
                </a:solidFill>
                <a:latin typeface="Helvetica" pitchFamily="2" charset="0"/>
              </a:rPr>
              <a:t>Main steps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Helvetica" pitchFamily="2" charset="0"/>
              </a:rPr>
              <a:t>Tokenization</a:t>
            </a:r>
            <a:r>
              <a:rPr lang="en-US" sz="1600" dirty="0">
                <a:latin typeface="Helvetica" pitchFamily="2" charset="0"/>
              </a:rPr>
              <a:t>: Split the the input data into tokens</a:t>
            </a:r>
            <a:endParaRPr lang="en-US" sz="1600" b="1" dirty="0">
              <a:latin typeface="Helvetica" pitchFamily="2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Helvetica" pitchFamily="2" charset="0"/>
              </a:rPr>
              <a:t>Token embedding</a:t>
            </a:r>
            <a:r>
              <a:rPr lang="en-US" sz="1600" dirty="0">
                <a:latin typeface="Helvetica" pitchFamily="2" charset="0"/>
              </a:rPr>
              <a:t>: Convert tokens into numerical vectors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Helvetica" pitchFamily="2" charset="0"/>
              </a:rPr>
              <a:t>Positional encoding</a:t>
            </a:r>
            <a:r>
              <a:rPr lang="en-US" sz="1600" dirty="0">
                <a:latin typeface="Helvetica" pitchFamily="2" charset="0"/>
              </a:rPr>
              <a:t>: Represent the order of words in a sentence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Helvetica" pitchFamily="2" charset="0"/>
              </a:rPr>
              <a:t>Encoder block</a:t>
            </a:r>
            <a:r>
              <a:rPr lang="en-US" sz="1600" dirty="0">
                <a:latin typeface="Helvetica" pitchFamily="2" charset="0"/>
              </a:rPr>
              <a:t>: Use the </a:t>
            </a:r>
            <a:r>
              <a:rPr lang="en-US" sz="1600" b="1" dirty="0">
                <a:solidFill>
                  <a:srgbClr val="C00000"/>
                </a:solidFill>
                <a:latin typeface="Helvetica" pitchFamily="2" charset="0"/>
              </a:rPr>
              <a:t>self-attention mechanism</a:t>
            </a:r>
            <a:r>
              <a:rPr lang="en-US" sz="1600" dirty="0">
                <a:latin typeface="Helvetica" pitchFamily="2" charset="0"/>
              </a:rPr>
              <a:t> to learn the relationship between tokens </a:t>
            </a:r>
          </a:p>
        </p:txBody>
      </p:sp>
      <p:pic>
        <p:nvPicPr>
          <p:cNvPr id="9" name="Picture 8" descr="A diagram of a block diagram&#10;&#10;Description automatically generated">
            <a:extLst>
              <a:ext uri="{FF2B5EF4-FFF2-40B4-BE49-F238E27FC236}">
                <a16:creationId xmlns:a16="http://schemas.microsoft.com/office/drawing/2014/main" id="{F86455D4-2B0E-B5BA-BC7D-1ACB6E702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99"/>
          <a:stretch/>
        </p:blipFill>
        <p:spPr>
          <a:xfrm>
            <a:off x="882858" y="4075611"/>
            <a:ext cx="6632878" cy="27748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C4DBB4-26A2-EEA8-95CD-65BFBF53A85B}"/>
              </a:ext>
            </a:extLst>
          </p:cNvPr>
          <p:cNvSpPr txBox="1"/>
          <p:nvPr/>
        </p:nvSpPr>
        <p:spPr>
          <a:xfrm>
            <a:off x="6622869" y="6512768"/>
            <a:ext cx="2361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https://peterbloem.nl/blog/transformers</a:t>
            </a:r>
            <a:r>
              <a:rPr lang="en-US" sz="1000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F99BC8-7DBE-BB52-53A3-6001F047E0E2}"/>
              </a:ext>
            </a:extLst>
          </p:cNvPr>
          <p:cNvSpPr/>
          <p:nvPr/>
        </p:nvSpPr>
        <p:spPr>
          <a:xfrm>
            <a:off x="4232366" y="4349931"/>
            <a:ext cx="496388" cy="2063932"/>
          </a:xfrm>
          <a:prstGeom prst="rect">
            <a:avLst/>
          </a:prstGeom>
          <a:solidFill>
            <a:srgbClr val="ACD3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9625CC-2E20-06D2-2AC5-6F777E27ADE7}"/>
              </a:ext>
            </a:extLst>
          </p:cNvPr>
          <p:cNvSpPr/>
          <p:nvPr/>
        </p:nvSpPr>
        <p:spPr>
          <a:xfrm>
            <a:off x="4925410" y="4349931"/>
            <a:ext cx="496388" cy="2063932"/>
          </a:xfrm>
          <a:prstGeom prst="rect">
            <a:avLst/>
          </a:prstGeom>
          <a:solidFill>
            <a:srgbClr val="ACD3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923800-7CEA-FA5E-EDEF-D85D22BA5C92}"/>
              </a:ext>
            </a:extLst>
          </p:cNvPr>
          <p:cNvSpPr/>
          <p:nvPr/>
        </p:nvSpPr>
        <p:spPr>
          <a:xfrm>
            <a:off x="5592328" y="4349931"/>
            <a:ext cx="496388" cy="2063932"/>
          </a:xfrm>
          <a:prstGeom prst="rect">
            <a:avLst/>
          </a:prstGeom>
          <a:solidFill>
            <a:srgbClr val="ACD3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22E41B-CAB2-8921-B4A4-CAA919AA3A99}"/>
              </a:ext>
            </a:extLst>
          </p:cNvPr>
          <p:cNvSpPr txBox="1"/>
          <p:nvPr/>
        </p:nvSpPr>
        <p:spPr>
          <a:xfrm>
            <a:off x="1045029" y="3737057"/>
            <a:ext cx="737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E6363F-7D6D-E854-DF53-9790B9FC2B53}"/>
              </a:ext>
            </a:extLst>
          </p:cNvPr>
          <p:cNvSpPr txBox="1"/>
          <p:nvPr/>
        </p:nvSpPr>
        <p:spPr>
          <a:xfrm>
            <a:off x="1808280" y="3593820"/>
            <a:ext cx="1098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2F61EC-0E42-493B-BC29-D7727D47D3C6}"/>
              </a:ext>
            </a:extLst>
          </p:cNvPr>
          <p:cNvSpPr txBox="1"/>
          <p:nvPr/>
        </p:nvSpPr>
        <p:spPr>
          <a:xfrm>
            <a:off x="3009406" y="3578201"/>
            <a:ext cx="997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positional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FF6E6C-6A82-438A-95AF-DE18BC2CBC9A}"/>
              </a:ext>
            </a:extLst>
          </p:cNvPr>
          <p:cNvSpPr txBox="1"/>
          <p:nvPr/>
        </p:nvSpPr>
        <p:spPr>
          <a:xfrm>
            <a:off x="4428473" y="3693311"/>
            <a:ext cx="142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 blocks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B81F92-F421-C8BE-3022-72A166AAA191}"/>
              </a:ext>
            </a:extLst>
          </p:cNvPr>
          <p:cNvSpPr txBox="1"/>
          <p:nvPr/>
        </p:nvSpPr>
        <p:spPr>
          <a:xfrm>
            <a:off x="6397643" y="3596114"/>
            <a:ext cx="938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2EEA61-1293-0467-6E48-3FD9DBC83494}"/>
              </a:ext>
            </a:extLst>
          </p:cNvPr>
          <p:cNvSpPr txBox="1"/>
          <p:nvPr/>
        </p:nvSpPr>
        <p:spPr>
          <a:xfrm rot="5400000">
            <a:off x="4077759" y="5212620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block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FA9B99-78D6-6992-1F49-B3F9F9CFA508}"/>
              </a:ext>
            </a:extLst>
          </p:cNvPr>
          <p:cNvSpPr txBox="1"/>
          <p:nvPr/>
        </p:nvSpPr>
        <p:spPr>
          <a:xfrm rot="5400000">
            <a:off x="4775898" y="5212620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block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A09DE8-0B64-34D9-7566-8D24CDE9AD24}"/>
              </a:ext>
            </a:extLst>
          </p:cNvPr>
          <p:cNvSpPr txBox="1"/>
          <p:nvPr/>
        </p:nvSpPr>
        <p:spPr>
          <a:xfrm rot="5400000">
            <a:off x="5442816" y="5212620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block 3</a:t>
            </a:r>
          </a:p>
        </p:txBody>
      </p:sp>
    </p:spTree>
    <p:extLst>
      <p:ext uri="{BB962C8B-B14F-4D97-AF65-F5344CB8AC3E}">
        <p14:creationId xmlns:p14="http://schemas.microsoft.com/office/powerpoint/2010/main" val="4062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C27A93-F080-1E6E-8ABB-47EB4CC1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03" y="7571"/>
            <a:ext cx="8398393" cy="723126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Helvetica" pitchFamily="2" charset="0"/>
              </a:rPr>
              <a:t>Tokenization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ED7759-2C74-D86A-AFA3-C1DCEE13C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03" y="620285"/>
            <a:ext cx="8398393" cy="2785571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Helvetica" pitchFamily="2" charset="0"/>
              </a:rPr>
              <a:t>Split the input sequence into parts. Each part can then be embedded into a vector space.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Helvetica" pitchFamily="2" charset="0"/>
              </a:rPr>
              <a:t>In NLP, text data is split into words (</a:t>
            </a:r>
            <a:r>
              <a:rPr lang="en-US" sz="1600" b="1" dirty="0">
                <a:latin typeface="Helvetica" pitchFamily="2" charset="0"/>
              </a:rPr>
              <a:t>tokens</a:t>
            </a:r>
            <a:r>
              <a:rPr lang="en-US" sz="1600" dirty="0">
                <a:latin typeface="Helvetica" pitchFamily="2" charset="0"/>
              </a:rPr>
              <a:t>).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Helvetica" pitchFamily="2" charset="0"/>
              </a:rPr>
              <a:t>Each token is processed individually by the Transformer.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Helvetica" pitchFamily="2" charset="0"/>
              </a:rPr>
              <a:t>Vocabulary:</a:t>
            </a:r>
            <a:r>
              <a:rPr lang="en-US" sz="1600" dirty="0">
                <a:latin typeface="Helvetica" pitchFamily="2" charset="0"/>
              </a:rPr>
              <a:t> set of all the unique tokens in the text data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C00000"/>
                </a:solidFill>
                <a:latin typeface="Helvetica" pitchFamily="2" charset="0"/>
              </a:rPr>
              <a:t>Popular tokenizers:</a:t>
            </a:r>
            <a:r>
              <a:rPr lang="en-US" sz="1600" dirty="0">
                <a:latin typeface="Helvetica" pitchFamily="2" charset="0"/>
              </a:rPr>
              <a:t> </a:t>
            </a:r>
            <a:r>
              <a:rPr lang="en-US" sz="1600" dirty="0" err="1">
                <a:latin typeface="Helvetica" pitchFamily="2" charset="0"/>
              </a:rPr>
              <a:t>FastText</a:t>
            </a:r>
            <a:r>
              <a:rPr lang="en-US" sz="1600" dirty="0">
                <a:latin typeface="Helvetica" pitchFamily="2" charset="0"/>
              </a:rPr>
              <a:t>, Byte-Pair-Encoding (BPE), </a:t>
            </a:r>
            <a:r>
              <a:rPr lang="en-US" sz="1600" dirty="0" err="1">
                <a:latin typeface="Helvetica" pitchFamily="2" charset="0"/>
              </a:rPr>
              <a:t>WordPiece</a:t>
            </a:r>
            <a:r>
              <a:rPr lang="en-US" sz="1600" dirty="0">
                <a:latin typeface="Helvetica" pitchFamily="2" charset="0"/>
              </a:rPr>
              <a:t>, </a:t>
            </a:r>
            <a:r>
              <a:rPr lang="en-US" sz="1600" dirty="0" err="1">
                <a:latin typeface="Helvetica" pitchFamily="2" charset="0"/>
              </a:rPr>
              <a:t>SentencePiece</a:t>
            </a:r>
            <a:r>
              <a:rPr lang="en-US" sz="1600" dirty="0">
                <a:latin typeface="Helvetica" pitchFamily="2" charset="0"/>
              </a:rPr>
              <a:t> </a:t>
            </a:r>
          </a:p>
        </p:txBody>
      </p:sp>
      <p:pic>
        <p:nvPicPr>
          <p:cNvPr id="10" name="Picture 9" descr="A diagram of a block diagram&#10;&#10;Description automatically generated">
            <a:extLst>
              <a:ext uri="{FF2B5EF4-FFF2-40B4-BE49-F238E27FC236}">
                <a16:creationId xmlns:a16="http://schemas.microsoft.com/office/drawing/2014/main" id="{B3E71600-A549-D3F2-05F3-2393852E61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99"/>
          <a:stretch/>
        </p:blipFill>
        <p:spPr>
          <a:xfrm>
            <a:off x="882858" y="4075611"/>
            <a:ext cx="6632878" cy="277481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C720645-0D21-3882-CCD8-56F59807EA32}"/>
              </a:ext>
            </a:extLst>
          </p:cNvPr>
          <p:cNvSpPr/>
          <p:nvPr/>
        </p:nvSpPr>
        <p:spPr>
          <a:xfrm>
            <a:off x="4232366" y="4349931"/>
            <a:ext cx="496388" cy="2063932"/>
          </a:xfrm>
          <a:prstGeom prst="rect">
            <a:avLst/>
          </a:prstGeom>
          <a:solidFill>
            <a:srgbClr val="ACD3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0837E0-F3E4-BBE4-A08E-1B5BE33ADE9E}"/>
              </a:ext>
            </a:extLst>
          </p:cNvPr>
          <p:cNvSpPr/>
          <p:nvPr/>
        </p:nvSpPr>
        <p:spPr>
          <a:xfrm>
            <a:off x="4925410" y="4349931"/>
            <a:ext cx="496388" cy="2063932"/>
          </a:xfrm>
          <a:prstGeom prst="rect">
            <a:avLst/>
          </a:prstGeom>
          <a:solidFill>
            <a:srgbClr val="ACD3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B2F3FE-0760-3A03-A1DD-E6EE8573D406}"/>
              </a:ext>
            </a:extLst>
          </p:cNvPr>
          <p:cNvSpPr/>
          <p:nvPr/>
        </p:nvSpPr>
        <p:spPr>
          <a:xfrm>
            <a:off x="5592328" y="4349931"/>
            <a:ext cx="496388" cy="2063932"/>
          </a:xfrm>
          <a:prstGeom prst="rect">
            <a:avLst/>
          </a:prstGeom>
          <a:solidFill>
            <a:srgbClr val="ACD3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602788-3124-E8FF-C82E-C85E82CCD054}"/>
              </a:ext>
            </a:extLst>
          </p:cNvPr>
          <p:cNvSpPr txBox="1"/>
          <p:nvPr/>
        </p:nvSpPr>
        <p:spPr>
          <a:xfrm>
            <a:off x="1045029" y="3737057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C14CE5-78F9-C340-93C9-1930905E8494}"/>
              </a:ext>
            </a:extLst>
          </p:cNvPr>
          <p:cNvSpPr txBox="1"/>
          <p:nvPr/>
        </p:nvSpPr>
        <p:spPr>
          <a:xfrm>
            <a:off x="1808280" y="3593820"/>
            <a:ext cx="1098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</a:p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826D4A-3A65-A481-483D-90CE66BF06AB}"/>
              </a:ext>
            </a:extLst>
          </p:cNvPr>
          <p:cNvSpPr txBox="1"/>
          <p:nvPr/>
        </p:nvSpPr>
        <p:spPr>
          <a:xfrm>
            <a:off x="3009406" y="3578201"/>
            <a:ext cx="997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positional</a:t>
            </a:r>
          </a:p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A5A66A-69A6-ACC8-EABA-4ED897660CF6}"/>
              </a:ext>
            </a:extLst>
          </p:cNvPr>
          <p:cNvSpPr txBox="1"/>
          <p:nvPr/>
        </p:nvSpPr>
        <p:spPr>
          <a:xfrm>
            <a:off x="4428473" y="3693311"/>
            <a:ext cx="142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 blocks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CA1825-0240-5440-1E41-35FB42BB51CC}"/>
              </a:ext>
            </a:extLst>
          </p:cNvPr>
          <p:cNvSpPr txBox="1"/>
          <p:nvPr/>
        </p:nvSpPr>
        <p:spPr>
          <a:xfrm>
            <a:off x="6397643" y="3596114"/>
            <a:ext cx="938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B6A6BE-00E7-A274-079F-2CBE11F4DC02}"/>
              </a:ext>
            </a:extLst>
          </p:cNvPr>
          <p:cNvSpPr txBox="1"/>
          <p:nvPr/>
        </p:nvSpPr>
        <p:spPr>
          <a:xfrm rot="5400000">
            <a:off x="4077759" y="5212620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block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65187D-47F1-1A51-528E-8EB5FE68385E}"/>
              </a:ext>
            </a:extLst>
          </p:cNvPr>
          <p:cNvSpPr txBox="1"/>
          <p:nvPr/>
        </p:nvSpPr>
        <p:spPr>
          <a:xfrm rot="5400000">
            <a:off x="4775898" y="5212620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block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B4E150-04C6-5C72-35F4-F80723A30016}"/>
              </a:ext>
            </a:extLst>
          </p:cNvPr>
          <p:cNvSpPr txBox="1"/>
          <p:nvPr/>
        </p:nvSpPr>
        <p:spPr>
          <a:xfrm rot="5400000">
            <a:off x="5442816" y="5212620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block 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68481A-7F58-0D87-2B16-E9518E8647EE}"/>
              </a:ext>
            </a:extLst>
          </p:cNvPr>
          <p:cNvSpPr/>
          <p:nvPr/>
        </p:nvSpPr>
        <p:spPr>
          <a:xfrm>
            <a:off x="1027614" y="3500846"/>
            <a:ext cx="832920" cy="315250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5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4213C9-1F89-EA3E-4007-424119004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03" y="7571"/>
            <a:ext cx="8398393" cy="723126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Helvetica" pitchFamily="2" charset="0"/>
              </a:rPr>
              <a:t>Token embedding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BE4A36-CB51-7E8F-2F6A-E6595F8EE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02" y="584458"/>
            <a:ext cx="8398393" cy="3808928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Helvetica" pitchFamily="2" charset="0"/>
              </a:rPr>
              <a:t>Represent each token in the vocabulary by a unique vector with fixed dimensions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Helvetica" pitchFamily="2" charset="0"/>
              </a:rPr>
              <a:t>Possible approach: </a:t>
            </a:r>
            <a:r>
              <a:rPr lang="en-US" sz="1600" b="1" dirty="0">
                <a:latin typeface="Helvetica" pitchFamily="2" charset="0"/>
              </a:rPr>
              <a:t>one-hot encoding</a:t>
            </a:r>
            <a:br>
              <a:rPr lang="en-US" sz="1600" b="1" dirty="0">
                <a:solidFill>
                  <a:srgbClr val="C00000"/>
                </a:solidFill>
                <a:latin typeface="Helvetica" pitchFamily="2" charset="0"/>
              </a:rPr>
            </a:br>
            <a:r>
              <a:rPr lang="en-US" sz="1600" dirty="0">
                <a:latin typeface="Helvetica" pitchFamily="2" charset="0"/>
              </a:rPr>
              <a:t>Represent each token by a unit vector in the standard basis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Helvetica" pitchFamily="2" charset="0"/>
              </a:rPr>
              <a:t>Limitations: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latin typeface="Helvetica" pitchFamily="2" charset="0"/>
              </a:rPr>
              <a:t>Sparse vectors in very large dimensions for most practical applications (due to large vocabulary size)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dirty="0">
                <a:latin typeface="Helvetica" pitchFamily="2" charset="0"/>
              </a:rPr>
              <a:t>No concept of word similarity (since all words are orthogonal to each other)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C00000"/>
                </a:solidFill>
                <a:latin typeface="Helvetica" pitchFamily="2" charset="0"/>
              </a:rPr>
              <a:t>Popular methods</a:t>
            </a:r>
            <a:r>
              <a:rPr lang="en-US" sz="1600" dirty="0">
                <a:latin typeface="Helvetica" pitchFamily="2" charset="0"/>
              </a:rPr>
              <a:t>: word2vec, </a:t>
            </a:r>
            <a:r>
              <a:rPr lang="en-US" sz="1600" dirty="0" err="1">
                <a:latin typeface="Helvetica" pitchFamily="2" charset="0"/>
              </a:rPr>
              <a:t>GloVe</a:t>
            </a:r>
            <a:endParaRPr lang="en-US" sz="1600" dirty="0">
              <a:latin typeface="Helvetica" pitchFamily="2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200" dirty="0">
              <a:latin typeface="Helvetica" pitchFamily="2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latin typeface="Helvetica" pitchFamily="2" charset="0"/>
            </a:endParaRPr>
          </a:p>
        </p:txBody>
      </p:sp>
      <p:pic>
        <p:nvPicPr>
          <p:cNvPr id="6" name="Picture 5" descr="A diagram of a block diagram&#10;&#10;Description automatically generated">
            <a:extLst>
              <a:ext uri="{FF2B5EF4-FFF2-40B4-BE49-F238E27FC236}">
                <a16:creationId xmlns:a16="http://schemas.microsoft.com/office/drawing/2014/main" id="{BC4853E4-D6F1-25F5-6530-9F1CD28B4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99"/>
          <a:stretch/>
        </p:blipFill>
        <p:spPr>
          <a:xfrm>
            <a:off x="882858" y="4075611"/>
            <a:ext cx="6632878" cy="27748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0B6E4DC-DFCF-7BF3-2998-7E4773CBAC9A}"/>
              </a:ext>
            </a:extLst>
          </p:cNvPr>
          <p:cNvSpPr/>
          <p:nvPr/>
        </p:nvSpPr>
        <p:spPr>
          <a:xfrm>
            <a:off x="4232366" y="4349931"/>
            <a:ext cx="496388" cy="2063932"/>
          </a:xfrm>
          <a:prstGeom prst="rect">
            <a:avLst/>
          </a:prstGeom>
          <a:solidFill>
            <a:srgbClr val="ACD3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20D5FE-E84C-F628-547C-369DA6569733}"/>
              </a:ext>
            </a:extLst>
          </p:cNvPr>
          <p:cNvSpPr/>
          <p:nvPr/>
        </p:nvSpPr>
        <p:spPr>
          <a:xfrm>
            <a:off x="4925410" y="4349931"/>
            <a:ext cx="496388" cy="2063932"/>
          </a:xfrm>
          <a:prstGeom prst="rect">
            <a:avLst/>
          </a:prstGeom>
          <a:solidFill>
            <a:srgbClr val="ACD3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CCE1DB-5DDC-2894-63A5-7819A94CEC7B}"/>
              </a:ext>
            </a:extLst>
          </p:cNvPr>
          <p:cNvSpPr/>
          <p:nvPr/>
        </p:nvSpPr>
        <p:spPr>
          <a:xfrm>
            <a:off x="5592328" y="4349931"/>
            <a:ext cx="496388" cy="2063932"/>
          </a:xfrm>
          <a:prstGeom prst="rect">
            <a:avLst/>
          </a:prstGeom>
          <a:solidFill>
            <a:srgbClr val="ACD3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5E959A-64E4-87C4-4BE1-B9FDF2B11281}"/>
              </a:ext>
            </a:extLst>
          </p:cNvPr>
          <p:cNvSpPr txBox="1"/>
          <p:nvPr/>
        </p:nvSpPr>
        <p:spPr>
          <a:xfrm>
            <a:off x="1045029" y="3737057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E93093-F5E1-6027-EB29-18E5C15E829B}"/>
              </a:ext>
            </a:extLst>
          </p:cNvPr>
          <p:cNvSpPr txBox="1"/>
          <p:nvPr/>
        </p:nvSpPr>
        <p:spPr>
          <a:xfrm>
            <a:off x="1780228" y="3593820"/>
            <a:ext cx="1154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EAE6E9-9BB4-30F8-E533-C987C6AAEBA6}"/>
              </a:ext>
            </a:extLst>
          </p:cNvPr>
          <p:cNvSpPr txBox="1"/>
          <p:nvPr/>
        </p:nvSpPr>
        <p:spPr>
          <a:xfrm>
            <a:off x="3009406" y="3578201"/>
            <a:ext cx="997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positional</a:t>
            </a:r>
          </a:p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C4E2D5-EF6E-4CC7-7CD2-B8D27B52144E}"/>
              </a:ext>
            </a:extLst>
          </p:cNvPr>
          <p:cNvSpPr txBox="1"/>
          <p:nvPr/>
        </p:nvSpPr>
        <p:spPr>
          <a:xfrm>
            <a:off x="4428473" y="3693311"/>
            <a:ext cx="1423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 blocks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641672-D174-4E25-3607-7C66FD590124}"/>
              </a:ext>
            </a:extLst>
          </p:cNvPr>
          <p:cNvSpPr txBox="1"/>
          <p:nvPr/>
        </p:nvSpPr>
        <p:spPr>
          <a:xfrm>
            <a:off x="6397643" y="3596114"/>
            <a:ext cx="938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DC8CE3-4A0B-FE64-0FB7-F29B774EF3DE}"/>
              </a:ext>
            </a:extLst>
          </p:cNvPr>
          <p:cNvSpPr txBox="1"/>
          <p:nvPr/>
        </p:nvSpPr>
        <p:spPr>
          <a:xfrm rot="5400000">
            <a:off x="4077759" y="5212620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block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BC27EA-2A34-F0EA-B1D4-AB2CEA816238}"/>
              </a:ext>
            </a:extLst>
          </p:cNvPr>
          <p:cNvSpPr txBox="1"/>
          <p:nvPr/>
        </p:nvSpPr>
        <p:spPr>
          <a:xfrm rot="5400000">
            <a:off x="4775898" y="5212620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block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03FBF4-D44E-8745-DDD0-8C613E1BE9C9}"/>
              </a:ext>
            </a:extLst>
          </p:cNvPr>
          <p:cNvSpPr txBox="1"/>
          <p:nvPr/>
        </p:nvSpPr>
        <p:spPr>
          <a:xfrm rot="5400000">
            <a:off x="5442816" y="5212620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block 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7305AA-6FF9-235C-EB3A-CE70714270A1}"/>
              </a:ext>
            </a:extLst>
          </p:cNvPr>
          <p:cNvSpPr/>
          <p:nvPr/>
        </p:nvSpPr>
        <p:spPr>
          <a:xfrm>
            <a:off x="1839183" y="3539391"/>
            <a:ext cx="1094920" cy="315250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0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4213C9-1F89-EA3E-4007-424119004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03" y="7571"/>
            <a:ext cx="8398393" cy="723126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Helvetica" pitchFamily="2" charset="0"/>
              </a:rPr>
              <a:t>Encoder block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6028AF1-CA47-339F-2E33-A5F0D68D0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02" y="584458"/>
            <a:ext cx="8398393" cy="2529090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Helvetica" pitchFamily="2" charset="0"/>
              </a:rPr>
              <a:t>This block applies, in order, </a:t>
            </a:r>
            <a:r>
              <a:rPr lang="en-US" sz="1600" b="1" dirty="0">
                <a:solidFill>
                  <a:srgbClr val="ACD372"/>
                </a:solidFill>
                <a:latin typeface="Helvetica" pitchFamily="2" charset="0"/>
              </a:rPr>
              <a:t>self-attention layer </a:t>
            </a:r>
            <a:r>
              <a:rPr lang="en-US" sz="1600" dirty="0">
                <a:latin typeface="Helvetica" pitchFamily="2" charset="0"/>
              </a:rPr>
              <a:t>(equipped with multi-head self-attention mechanism), </a:t>
            </a:r>
            <a:r>
              <a:rPr lang="en-US" sz="1600" b="1" dirty="0">
                <a:solidFill>
                  <a:srgbClr val="D38473"/>
                </a:solidFill>
                <a:latin typeface="Helvetica" pitchFamily="2" charset="0"/>
              </a:rPr>
              <a:t>layer normalization</a:t>
            </a:r>
            <a:r>
              <a:rPr lang="en-US" sz="1600" dirty="0">
                <a:latin typeface="Helvetica" pitchFamily="2" charset="0"/>
              </a:rPr>
              <a:t>, </a:t>
            </a:r>
            <a:r>
              <a:rPr lang="en-US" sz="1600" b="1" dirty="0">
                <a:solidFill>
                  <a:srgbClr val="ACD372"/>
                </a:solidFill>
                <a:latin typeface="Helvetica" pitchFamily="2" charset="0"/>
              </a:rPr>
              <a:t>feed-forward layer </a:t>
            </a:r>
            <a:r>
              <a:rPr lang="en-US" sz="1600" dirty="0">
                <a:latin typeface="Helvetica" pitchFamily="2" charset="0"/>
              </a:rPr>
              <a:t>(applies a single MLP independently to each vector in the sequence), and </a:t>
            </a:r>
            <a:r>
              <a:rPr lang="en-US" sz="1600" b="1" dirty="0">
                <a:solidFill>
                  <a:srgbClr val="D38473"/>
                </a:solidFill>
                <a:latin typeface="Helvetica" pitchFamily="2" charset="0"/>
              </a:rPr>
              <a:t>layer normalization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306693"/>
                </a:solidFill>
                <a:latin typeface="Helvetica" pitchFamily="2" charset="0"/>
              </a:rPr>
              <a:t>Residual connections</a:t>
            </a:r>
            <a:r>
              <a:rPr lang="en-US" sz="1600" dirty="0">
                <a:latin typeface="Helvetica" pitchFamily="2" charset="0"/>
              </a:rPr>
              <a:t> are added before each layer normalization step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Helvetica" pitchFamily="2" charset="0"/>
              </a:rPr>
              <a:t>In a typical Transformer architecture, multiple encoder blocks are stacked on top of each other (e.g. </a:t>
            </a:r>
            <a:r>
              <a:rPr lang="en-US" sz="1600" b="1" dirty="0">
                <a:latin typeface="Helvetica" pitchFamily="2" charset="0"/>
              </a:rPr>
              <a:t>BERT</a:t>
            </a:r>
            <a:r>
              <a:rPr lang="en-US" sz="1600" dirty="0">
                <a:latin typeface="Helvetica" pitchFamily="2" charset="0"/>
              </a:rPr>
              <a:t>)</a:t>
            </a:r>
          </a:p>
        </p:txBody>
      </p:sp>
      <p:pic>
        <p:nvPicPr>
          <p:cNvPr id="3" name="Picture 2" descr="A diagram of a block diagram&#10;&#10;Description automatically generated">
            <a:extLst>
              <a:ext uri="{FF2B5EF4-FFF2-40B4-BE49-F238E27FC236}">
                <a16:creationId xmlns:a16="http://schemas.microsoft.com/office/drawing/2014/main" id="{668FFF1E-BA60-2135-D83C-FBD2D9DB6A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99"/>
          <a:stretch/>
        </p:blipFill>
        <p:spPr>
          <a:xfrm>
            <a:off x="1164120" y="3744453"/>
            <a:ext cx="6632878" cy="27748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9B439F7-5C48-3F12-0027-10B0327A16F8}"/>
              </a:ext>
            </a:extLst>
          </p:cNvPr>
          <p:cNvSpPr/>
          <p:nvPr/>
        </p:nvSpPr>
        <p:spPr>
          <a:xfrm>
            <a:off x="4513628" y="4018773"/>
            <a:ext cx="496388" cy="2063932"/>
          </a:xfrm>
          <a:prstGeom prst="rect">
            <a:avLst/>
          </a:prstGeom>
          <a:solidFill>
            <a:srgbClr val="ACD3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1EF70D-AB81-C1C4-083E-46E84FB205F3}"/>
              </a:ext>
            </a:extLst>
          </p:cNvPr>
          <p:cNvSpPr/>
          <p:nvPr/>
        </p:nvSpPr>
        <p:spPr>
          <a:xfrm>
            <a:off x="5206672" y="4018773"/>
            <a:ext cx="496388" cy="2063932"/>
          </a:xfrm>
          <a:prstGeom prst="rect">
            <a:avLst/>
          </a:prstGeom>
          <a:solidFill>
            <a:srgbClr val="ACD3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5DA29D-FEE6-E192-356C-A7C81D89570C}"/>
              </a:ext>
            </a:extLst>
          </p:cNvPr>
          <p:cNvSpPr/>
          <p:nvPr/>
        </p:nvSpPr>
        <p:spPr>
          <a:xfrm>
            <a:off x="5873590" y="4018773"/>
            <a:ext cx="496388" cy="2063932"/>
          </a:xfrm>
          <a:prstGeom prst="rect">
            <a:avLst/>
          </a:prstGeom>
          <a:solidFill>
            <a:srgbClr val="ACD3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CE92DB-61B9-D1FD-FEBA-DDDC57B527BA}"/>
              </a:ext>
            </a:extLst>
          </p:cNvPr>
          <p:cNvSpPr txBox="1"/>
          <p:nvPr/>
        </p:nvSpPr>
        <p:spPr>
          <a:xfrm>
            <a:off x="1326291" y="3405899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C56049-7484-0242-E33A-035969692679}"/>
              </a:ext>
            </a:extLst>
          </p:cNvPr>
          <p:cNvSpPr txBox="1"/>
          <p:nvPr/>
        </p:nvSpPr>
        <p:spPr>
          <a:xfrm>
            <a:off x="2089542" y="3262662"/>
            <a:ext cx="1098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</a:p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DCC98-AA96-9F15-D874-5AB1AB3A1209}"/>
              </a:ext>
            </a:extLst>
          </p:cNvPr>
          <p:cNvSpPr txBox="1"/>
          <p:nvPr/>
        </p:nvSpPr>
        <p:spPr>
          <a:xfrm>
            <a:off x="3290668" y="3247043"/>
            <a:ext cx="997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positional</a:t>
            </a:r>
          </a:p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E54B29-EA5B-BD2A-72DD-34EAF53DC348}"/>
              </a:ext>
            </a:extLst>
          </p:cNvPr>
          <p:cNvSpPr txBox="1"/>
          <p:nvPr/>
        </p:nvSpPr>
        <p:spPr>
          <a:xfrm>
            <a:off x="4677932" y="3362153"/>
            <a:ext cx="14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 blocks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FDAF0E-2CD8-9139-E665-7AA3B1E2884F}"/>
              </a:ext>
            </a:extLst>
          </p:cNvPr>
          <p:cNvSpPr txBox="1"/>
          <p:nvPr/>
        </p:nvSpPr>
        <p:spPr>
          <a:xfrm>
            <a:off x="6678905" y="3264956"/>
            <a:ext cx="938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2146F7-4843-2FF5-002E-068B18520D23}"/>
              </a:ext>
            </a:extLst>
          </p:cNvPr>
          <p:cNvSpPr txBox="1"/>
          <p:nvPr/>
        </p:nvSpPr>
        <p:spPr>
          <a:xfrm rot="5400000">
            <a:off x="4359021" y="4881462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block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828D9A-223C-2622-7F0C-7A04114D81BB}"/>
              </a:ext>
            </a:extLst>
          </p:cNvPr>
          <p:cNvSpPr txBox="1"/>
          <p:nvPr/>
        </p:nvSpPr>
        <p:spPr>
          <a:xfrm rot="5400000">
            <a:off x="5057160" y="4881462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block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DA4EDC-B47C-3C6E-7431-5315B1A07523}"/>
              </a:ext>
            </a:extLst>
          </p:cNvPr>
          <p:cNvSpPr txBox="1"/>
          <p:nvPr/>
        </p:nvSpPr>
        <p:spPr>
          <a:xfrm rot="5400000">
            <a:off x="5724078" y="4881462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cs typeface="Times New Roman" panose="02020603050405020304" pitchFamily="18" charset="0"/>
              </a:rPr>
              <a:t>block 3</a:t>
            </a:r>
          </a:p>
        </p:txBody>
      </p:sp>
    </p:spTree>
    <p:extLst>
      <p:ext uri="{BB962C8B-B14F-4D97-AF65-F5344CB8AC3E}">
        <p14:creationId xmlns:p14="http://schemas.microsoft.com/office/powerpoint/2010/main" val="3375550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4213C9-1F89-EA3E-4007-424119004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03" y="7571"/>
            <a:ext cx="8398393" cy="723126"/>
          </a:xfrm>
        </p:spPr>
        <p:txBody>
          <a:bodyPr>
            <a:no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Helvetica" pitchFamily="2" charset="0"/>
              </a:rPr>
              <a:t>B</a:t>
            </a:r>
            <a:r>
              <a:rPr lang="en-US" sz="2200" b="1" dirty="0">
                <a:latin typeface="Helvetica" pitchFamily="2" charset="0"/>
              </a:rPr>
              <a:t>idirectional </a:t>
            </a:r>
            <a:r>
              <a:rPr lang="en-US" sz="2200" b="1" dirty="0">
                <a:solidFill>
                  <a:srgbClr val="C00000"/>
                </a:solidFill>
                <a:latin typeface="Helvetica" pitchFamily="2" charset="0"/>
              </a:rPr>
              <a:t>E</a:t>
            </a:r>
            <a:r>
              <a:rPr lang="en-US" sz="2200" b="1" dirty="0">
                <a:latin typeface="Helvetica" pitchFamily="2" charset="0"/>
              </a:rPr>
              <a:t>ncoder </a:t>
            </a:r>
            <a:r>
              <a:rPr lang="en-US" sz="2200" b="1" dirty="0">
                <a:solidFill>
                  <a:srgbClr val="C00000"/>
                </a:solidFill>
                <a:latin typeface="Helvetica" pitchFamily="2" charset="0"/>
              </a:rPr>
              <a:t>R</a:t>
            </a:r>
            <a:r>
              <a:rPr lang="en-US" sz="2200" b="1" dirty="0">
                <a:latin typeface="Helvetica" pitchFamily="2" charset="0"/>
              </a:rPr>
              <a:t>epresentations from </a:t>
            </a:r>
            <a:r>
              <a:rPr lang="en-US" sz="2200" b="1" dirty="0">
                <a:solidFill>
                  <a:srgbClr val="C00000"/>
                </a:solidFill>
                <a:latin typeface="Helvetica" pitchFamily="2" charset="0"/>
              </a:rPr>
              <a:t>T</a:t>
            </a:r>
            <a:r>
              <a:rPr lang="en-US" sz="2200" b="1" dirty="0">
                <a:latin typeface="Helvetica" pitchFamily="2" charset="0"/>
              </a:rPr>
              <a:t>ransformers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BE4A36-CB51-7E8F-2F6A-E6595F8EE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02" y="728151"/>
            <a:ext cx="8398393" cy="3524235"/>
          </a:xfrm>
        </p:spPr>
        <p:txBody>
          <a:bodyPr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Helvetica" pitchFamily="2" charset="0"/>
              </a:rPr>
              <a:t>Two main training steps: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b="1" dirty="0">
                <a:latin typeface="Helvetica" pitchFamily="2" charset="0"/>
              </a:rPr>
              <a:t>Pre-training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Helvetica" pitchFamily="2" charset="0"/>
              </a:rPr>
              <a:t>Unsupervised learning – unlabeled data (e.g. raw text inputs)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Helvetica" pitchFamily="2" charset="0"/>
              </a:rPr>
              <a:t>Two tasks: masked word prediction (</a:t>
            </a:r>
            <a:r>
              <a:rPr lang="en-US" sz="1600" b="1" dirty="0">
                <a:solidFill>
                  <a:srgbClr val="C00000"/>
                </a:solidFill>
                <a:latin typeface="Helvetica" pitchFamily="2" charset="0"/>
              </a:rPr>
              <a:t>Masked Language Model</a:t>
            </a:r>
            <a:r>
              <a:rPr lang="en-US" sz="1600" dirty="0">
                <a:latin typeface="Helvetica" pitchFamily="2" charset="0"/>
              </a:rPr>
              <a:t>) and next sentence prediction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Helvetica" pitchFamily="2" charset="0"/>
              </a:rPr>
              <a:t>Fine-tuning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Helvetica" pitchFamily="2" charset="0"/>
              </a:rPr>
              <a:t>Supervised learning – labeled data (</a:t>
            </a:r>
            <a:r>
              <a:rPr lang="en-US" sz="1600" i="1" dirty="0">
                <a:latin typeface="Helvetica" pitchFamily="2" charset="0"/>
              </a:rPr>
              <a:t>e.g.</a:t>
            </a:r>
            <a:r>
              <a:rPr lang="en-US" sz="1600" dirty="0">
                <a:latin typeface="Helvetica" pitchFamily="2" charset="0"/>
              </a:rPr>
              <a:t> positive or negative review)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Helvetica" pitchFamily="2" charset="0"/>
              </a:rPr>
              <a:t>Can be used for both classification and </a:t>
            </a:r>
            <a:r>
              <a:rPr lang="en-US" sz="1600" b="1" dirty="0">
                <a:solidFill>
                  <a:srgbClr val="C00000"/>
                </a:solidFill>
                <a:latin typeface="Helvetica" pitchFamily="2" charset="0"/>
              </a:rPr>
              <a:t>regression</a:t>
            </a:r>
          </a:p>
        </p:txBody>
      </p:sp>
      <p:pic>
        <p:nvPicPr>
          <p:cNvPr id="18" name="Picture 17" descr="A close-up of a white paper&#10;&#10;Description automatically generated">
            <a:extLst>
              <a:ext uri="{FF2B5EF4-FFF2-40B4-BE49-F238E27FC236}">
                <a16:creationId xmlns:a16="http://schemas.microsoft.com/office/drawing/2014/main" id="{3E5795D3-9A0E-8AD1-0D51-521A8B1C4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79" y="4659642"/>
            <a:ext cx="6722391" cy="1940400"/>
          </a:xfrm>
          <a:prstGeom prst="rect">
            <a:avLst/>
          </a:prstGeom>
          <a:ln w="12700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36968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4213C9-1F89-EA3E-4007-424119004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03" y="7571"/>
            <a:ext cx="8398393" cy="723126"/>
          </a:xfrm>
        </p:spPr>
        <p:txBody>
          <a:bodyPr>
            <a:noAutofit/>
          </a:bodyPr>
          <a:lstStyle/>
          <a:p>
            <a:r>
              <a:rPr lang="en-US" sz="3000" b="1" dirty="0">
                <a:latin typeface="Helvetica" pitchFamily="2" charset="0"/>
              </a:rPr>
              <a:t>BERT</a:t>
            </a:r>
            <a:r>
              <a:rPr lang="en-US" sz="2700" b="1" dirty="0">
                <a:latin typeface="Helvetica" pitchFamily="2" charset="0"/>
              </a:rPr>
              <a:t> pre-training (</a:t>
            </a:r>
            <a:r>
              <a:rPr lang="en-US" sz="2700" b="1" dirty="0">
                <a:solidFill>
                  <a:srgbClr val="C00000"/>
                </a:solidFill>
                <a:latin typeface="Helvetica" pitchFamily="2" charset="0"/>
              </a:rPr>
              <a:t>MLM</a:t>
            </a:r>
            <a:r>
              <a:rPr lang="en-US" sz="2700" b="1" dirty="0">
                <a:latin typeface="Helvetica" pitchFamily="2" charset="0"/>
              </a:rPr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BE4A36-CB51-7E8F-2F6A-E6595F8EE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02" y="728151"/>
            <a:ext cx="8398393" cy="2223879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Helvetica" pitchFamily="2" charset="0"/>
              </a:rPr>
              <a:t>15% of tokens are selected for possible replacement: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Helvetica" pitchFamily="2" charset="0"/>
              </a:rPr>
              <a:t>80% become [MASK]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Helvetica" pitchFamily="2" charset="0"/>
              </a:rPr>
              <a:t>10% are replaced by randomly selected token from the vocabulary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Helvetica" pitchFamily="2" charset="0"/>
              </a:rPr>
              <a:t>10% remain unchanged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Helvetica" pitchFamily="2" charset="0"/>
              </a:rPr>
              <a:t>Predict the true values of the [MASK] tokens</a:t>
            </a:r>
          </a:p>
        </p:txBody>
      </p:sp>
      <p:pic>
        <p:nvPicPr>
          <p:cNvPr id="3" name="Picture 2" descr="A diagram of a mask&#10;&#10;Description automatically generated">
            <a:extLst>
              <a:ext uri="{FF2B5EF4-FFF2-40B4-BE49-F238E27FC236}">
                <a16:creationId xmlns:a16="http://schemas.microsoft.com/office/drawing/2014/main" id="{6AD2C131-0D39-F01C-C07C-E8D25AF9B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8" y="3149244"/>
            <a:ext cx="7772400" cy="31102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94A587-378D-12F4-34EA-6E68C7AF4396}"/>
              </a:ext>
            </a:extLst>
          </p:cNvPr>
          <p:cNvSpPr txBox="1"/>
          <p:nvPr/>
        </p:nvSpPr>
        <p:spPr>
          <a:xfrm>
            <a:off x="5922339" y="6448376"/>
            <a:ext cx="23952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http://demo.clab.cs.cmu.edu/11711fa20/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5317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5ce9348-be2a-462b-8fc0-e1765a9b204a}" enabled="0" method="" siteId="{15ce9348-be2a-462b-8fc0-e1765a9b204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17073</TotalTime>
  <Words>664</Words>
  <Application>Microsoft Office PowerPoint</Application>
  <PresentationFormat>On-screen Show (4:3)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Helvetica</vt:lpstr>
      <vt:lpstr>Helvetica Light</vt:lpstr>
      <vt:lpstr>Times New Roman</vt:lpstr>
      <vt:lpstr>Office Theme</vt:lpstr>
      <vt:lpstr>Transformer-based language models for polymer informatics</vt:lpstr>
      <vt:lpstr>PowerPoint Presentation</vt:lpstr>
      <vt:lpstr>Polymer SMILES representation</vt:lpstr>
      <vt:lpstr>Overview of Transformers</vt:lpstr>
      <vt:lpstr>Tokenization</vt:lpstr>
      <vt:lpstr>Token embedding</vt:lpstr>
      <vt:lpstr>Encoder block</vt:lpstr>
      <vt:lpstr>Bidirectional Encoder Representations from Transformers</vt:lpstr>
      <vt:lpstr>BERT pre-training (MLM)</vt:lpstr>
      <vt:lpstr>BERT fine-tuning</vt:lpstr>
      <vt:lpstr>Can we train Transformers to learn a representation of pSMILES strings, and use them to predict polymer properties?</vt:lpstr>
      <vt:lpstr>Can we train Transformers to learn a representation of pSMILES strings, and use them to predict polymer properties?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Sectional curvature of graphs</dc:title>
  <dc:creator>#YADAV YASHARTH BACHUBHAI#</dc:creator>
  <cp:lastModifiedBy>#YADAV YASHARTH BACHUBHAI#</cp:lastModifiedBy>
  <cp:revision>4</cp:revision>
  <dcterms:created xsi:type="dcterms:W3CDTF">2023-03-20T16:48:11Z</dcterms:created>
  <dcterms:modified xsi:type="dcterms:W3CDTF">2025-03-14T05:12:54Z</dcterms:modified>
</cp:coreProperties>
</file>