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43891200" cy="43891200"/>
  <p:notesSz cx="7004050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3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3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3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36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824">
          <p15:clr>
            <a:srgbClr val="A4A3A4"/>
          </p15:clr>
        </p15:guide>
        <p15:guide id="2" pos="138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E65"/>
    <a:srgbClr val="7C7BD5"/>
    <a:srgbClr val="942093"/>
    <a:srgbClr val="941100"/>
    <a:srgbClr val="4E8F00"/>
    <a:srgbClr val="76D6FF"/>
    <a:srgbClr val="7A81FF"/>
    <a:srgbClr val="C43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07" autoAdjust="0"/>
    <p:restoredTop sz="94679" autoAdjust="0"/>
  </p:normalViewPr>
  <p:slideViewPr>
    <p:cSldViewPr>
      <p:cViewPr>
        <p:scale>
          <a:sx n="42" d="100"/>
          <a:sy n="42" d="100"/>
        </p:scale>
        <p:origin x="-96" y="144"/>
      </p:cViewPr>
      <p:guideLst>
        <p:guide orient="horz" pos="13824"/>
        <p:guide pos="138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4" Type="http://schemas.openxmlformats.org/officeDocument/2006/relationships/oleObject" Target="file://localhost/Users/mjmoon/Dropbox/2016%20ssc%20case%20study%20google%20flu/Poster/Case%20Study%20_%20Kuan2.xlsx" TargetMode="External"/><Relationship Id="rId1" Type="http://schemas.microsoft.com/office/2011/relationships/chartStyle" Target="style1.xml"/><Relationship Id="rId2" Type="http://schemas.microsoft.com/office/2011/relationships/chartColorStyle" Target="colors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4" Type="http://schemas.openxmlformats.org/officeDocument/2006/relationships/oleObject" Target="file://localhost/Users/mjmoon/Dropbox/2016%20ssc%20case%20study%20google%20flu/Poster/Case%20Study%20_%20Kuan2.xlsx" TargetMode="External"/><Relationship Id="rId1" Type="http://schemas.microsoft.com/office/2011/relationships/chartStyle" Target="style2.xml"/><Relationship Id="rId2" Type="http://schemas.microsoft.com/office/2011/relationships/chartColorStyle" Target="colors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4" Type="http://schemas.openxmlformats.org/officeDocument/2006/relationships/oleObject" Target="file://localhost/Users/mjmoon/Dropbox/2016%20ssc%20case%20study%20google%20flu/Poster/Case%20Study%20_%20Kuan2.xlsx" TargetMode="External"/><Relationship Id="rId1" Type="http://schemas.microsoft.com/office/2011/relationships/chartStyle" Target="style3.xml"/><Relationship Id="rId2" Type="http://schemas.microsoft.com/office/2011/relationships/chartColorStyle" Target="colors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CA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13386851851852"/>
          <c:y val="0.0222222222222222"/>
          <c:w val="0.783574259259259"/>
          <c:h val="0.854144913703969"/>
        </c:manualLayout>
      </c:layout>
      <c:scatterChart>
        <c:scatterStyle val="lineMarker"/>
        <c:varyColors val="0"/>
        <c:ser>
          <c:idx val="0"/>
          <c:order val="0"/>
          <c:tx>
            <c:strRef>
              <c:f>Canada!$H$1</c:f>
              <c:strCache>
                <c:ptCount val="1"/>
                <c:pt idx="0">
                  <c:v>GFT</c:v>
                </c:pt>
              </c:strCache>
            </c:strRef>
          </c:tx>
          <c:spPr>
            <a:ln w="1270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xVal>
            <c:numRef>
              <c:f>Canada!$A$2:$A$626</c:f>
              <c:numCache>
                <c:formatCode>[$-409]mmm\-yy;@</c:formatCode>
                <c:ptCount val="625"/>
                <c:pt idx="0">
                  <c:v>37871.0</c:v>
                </c:pt>
                <c:pt idx="1">
                  <c:v>37878.0</c:v>
                </c:pt>
                <c:pt idx="2">
                  <c:v>37885.0</c:v>
                </c:pt>
                <c:pt idx="3">
                  <c:v>37892.0</c:v>
                </c:pt>
                <c:pt idx="4">
                  <c:v>37899.0</c:v>
                </c:pt>
                <c:pt idx="5">
                  <c:v>37906.0</c:v>
                </c:pt>
                <c:pt idx="6">
                  <c:v>37913.0</c:v>
                </c:pt>
                <c:pt idx="7">
                  <c:v>37920.0</c:v>
                </c:pt>
                <c:pt idx="8">
                  <c:v>37927.0</c:v>
                </c:pt>
                <c:pt idx="9">
                  <c:v>37934.0</c:v>
                </c:pt>
                <c:pt idx="10">
                  <c:v>37941.0</c:v>
                </c:pt>
                <c:pt idx="11">
                  <c:v>37948.0</c:v>
                </c:pt>
                <c:pt idx="12">
                  <c:v>37955.0</c:v>
                </c:pt>
                <c:pt idx="13">
                  <c:v>37962.0</c:v>
                </c:pt>
                <c:pt idx="14">
                  <c:v>37969.0</c:v>
                </c:pt>
                <c:pt idx="15">
                  <c:v>37976.0</c:v>
                </c:pt>
                <c:pt idx="16">
                  <c:v>37983.0</c:v>
                </c:pt>
                <c:pt idx="17">
                  <c:v>37990.0</c:v>
                </c:pt>
                <c:pt idx="18">
                  <c:v>37997.0</c:v>
                </c:pt>
                <c:pt idx="19">
                  <c:v>38004.0</c:v>
                </c:pt>
                <c:pt idx="20">
                  <c:v>38011.0</c:v>
                </c:pt>
                <c:pt idx="21">
                  <c:v>38018.0</c:v>
                </c:pt>
                <c:pt idx="22">
                  <c:v>38025.0</c:v>
                </c:pt>
                <c:pt idx="23">
                  <c:v>38032.0</c:v>
                </c:pt>
                <c:pt idx="24">
                  <c:v>38039.0</c:v>
                </c:pt>
                <c:pt idx="25">
                  <c:v>38046.0</c:v>
                </c:pt>
                <c:pt idx="26">
                  <c:v>38053.0</c:v>
                </c:pt>
                <c:pt idx="27">
                  <c:v>38060.0</c:v>
                </c:pt>
                <c:pt idx="28">
                  <c:v>38067.0</c:v>
                </c:pt>
                <c:pt idx="29">
                  <c:v>38074.0</c:v>
                </c:pt>
                <c:pt idx="30">
                  <c:v>38081.0</c:v>
                </c:pt>
                <c:pt idx="31">
                  <c:v>38088.0</c:v>
                </c:pt>
                <c:pt idx="32">
                  <c:v>38095.0</c:v>
                </c:pt>
                <c:pt idx="33">
                  <c:v>38102.0</c:v>
                </c:pt>
                <c:pt idx="34">
                  <c:v>38109.0</c:v>
                </c:pt>
                <c:pt idx="35">
                  <c:v>38116.0</c:v>
                </c:pt>
                <c:pt idx="36">
                  <c:v>38123.0</c:v>
                </c:pt>
                <c:pt idx="37">
                  <c:v>38130.0</c:v>
                </c:pt>
                <c:pt idx="38">
                  <c:v>38137.0</c:v>
                </c:pt>
                <c:pt idx="39">
                  <c:v>38144.0</c:v>
                </c:pt>
                <c:pt idx="40">
                  <c:v>38151.0</c:v>
                </c:pt>
                <c:pt idx="41">
                  <c:v>38158.0</c:v>
                </c:pt>
                <c:pt idx="42">
                  <c:v>38165.0</c:v>
                </c:pt>
                <c:pt idx="43">
                  <c:v>38172.0</c:v>
                </c:pt>
                <c:pt idx="44">
                  <c:v>38179.0</c:v>
                </c:pt>
                <c:pt idx="45">
                  <c:v>38186.0</c:v>
                </c:pt>
                <c:pt idx="46">
                  <c:v>38193.0</c:v>
                </c:pt>
                <c:pt idx="47">
                  <c:v>38200.0</c:v>
                </c:pt>
                <c:pt idx="48">
                  <c:v>38207.0</c:v>
                </c:pt>
                <c:pt idx="49">
                  <c:v>38214.0</c:v>
                </c:pt>
                <c:pt idx="50">
                  <c:v>38221.0</c:v>
                </c:pt>
                <c:pt idx="51">
                  <c:v>38228.0</c:v>
                </c:pt>
                <c:pt idx="52">
                  <c:v>38235.0</c:v>
                </c:pt>
                <c:pt idx="53">
                  <c:v>38242.0</c:v>
                </c:pt>
                <c:pt idx="54">
                  <c:v>38249.0</c:v>
                </c:pt>
                <c:pt idx="55">
                  <c:v>38256.0</c:v>
                </c:pt>
                <c:pt idx="56">
                  <c:v>38263.0</c:v>
                </c:pt>
                <c:pt idx="57">
                  <c:v>38270.0</c:v>
                </c:pt>
                <c:pt idx="58">
                  <c:v>38277.0</c:v>
                </c:pt>
                <c:pt idx="59">
                  <c:v>38284.0</c:v>
                </c:pt>
                <c:pt idx="60">
                  <c:v>38291.0</c:v>
                </c:pt>
                <c:pt idx="61">
                  <c:v>38298.0</c:v>
                </c:pt>
                <c:pt idx="62">
                  <c:v>38305.0</c:v>
                </c:pt>
                <c:pt idx="63">
                  <c:v>38312.0</c:v>
                </c:pt>
                <c:pt idx="64">
                  <c:v>38319.0</c:v>
                </c:pt>
                <c:pt idx="65">
                  <c:v>38326.0</c:v>
                </c:pt>
                <c:pt idx="66">
                  <c:v>38333.0</c:v>
                </c:pt>
                <c:pt idx="67">
                  <c:v>38340.0</c:v>
                </c:pt>
                <c:pt idx="68">
                  <c:v>38347.0</c:v>
                </c:pt>
                <c:pt idx="69">
                  <c:v>38354.0</c:v>
                </c:pt>
                <c:pt idx="70">
                  <c:v>38361.0</c:v>
                </c:pt>
                <c:pt idx="71">
                  <c:v>38368.0</c:v>
                </c:pt>
                <c:pt idx="72">
                  <c:v>38375.0</c:v>
                </c:pt>
                <c:pt idx="73">
                  <c:v>38382.0</c:v>
                </c:pt>
                <c:pt idx="74">
                  <c:v>38389.0</c:v>
                </c:pt>
                <c:pt idx="75">
                  <c:v>38396.0</c:v>
                </c:pt>
                <c:pt idx="76">
                  <c:v>38403.0</c:v>
                </c:pt>
                <c:pt idx="77">
                  <c:v>38410.0</c:v>
                </c:pt>
                <c:pt idx="78">
                  <c:v>38417.0</c:v>
                </c:pt>
                <c:pt idx="79">
                  <c:v>38424.0</c:v>
                </c:pt>
                <c:pt idx="80">
                  <c:v>38431.0</c:v>
                </c:pt>
                <c:pt idx="81">
                  <c:v>38438.0</c:v>
                </c:pt>
                <c:pt idx="82">
                  <c:v>38445.0</c:v>
                </c:pt>
                <c:pt idx="83">
                  <c:v>38452.0</c:v>
                </c:pt>
                <c:pt idx="84">
                  <c:v>38459.0</c:v>
                </c:pt>
                <c:pt idx="85">
                  <c:v>38466.0</c:v>
                </c:pt>
                <c:pt idx="86">
                  <c:v>38473.0</c:v>
                </c:pt>
                <c:pt idx="87">
                  <c:v>38480.0</c:v>
                </c:pt>
                <c:pt idx="88">
                  <c:v>38487.0</c:v>
                </c:pt>
                <c:pt idx="89">
                  <c:v>38494.0</c:v>
                </c:pt>
                <c:pt idx="90">
                  <c:v>38501.0</c:v>
                </c:pt>
                <c:pt idx="91">
                  <c:v>38508.0</c:v>
                </c:pt>
                <c:pt idx="92">
                  <c:v>38515.0</c:v>
                </c:pt>
                <c:pt idx="93">
                  <c:v>38522.0</c:v>
                </c:pt>
                <c:pt idx="94">
                  <c:v>38529.0</c:v>
                </c:pt>
                <c:pt idx="95">
                  <c:v>38536.0</c:v>
                </c:pt>
                <c:pt idx="96">
                  <c:v>38543.0</c:v>
                </c:pt>
                <c:pt idx="97">
                  <c:v>38550.0</c:v>
                </c:pt>
                <c:pt idx="98">
                  <c:v>38557.0</c:v>
                </c:pt>
                <c:pt idx="99">
                  <c:v>38564.0</c:v>
                </c:pt>
                <c:pt idx="100">
                  <c:v>38571.0</c:v>
                </c:pt>
                <c:pt idx="101">
                  <c:v>38578.0</c:v>
                </c:pt>
                <c:pt idx="102">
                  <c:v>38585.0</c:v>
                </c:pt>
                <c:pt idx="103">
                  <c:v>38592.0</c:v>
                </c:pt>
                <c:pt idx="104">
                  <c:v>38599.0</c:v>
                </c:pt>
                <c:pt idx="105">
                  <c:v>38606.0</c:v>
                </c:pt>
                <c:pt idx="106">
                  <c:v>38613.0</c:v>
                </c:pt>
                <c:pt idx="107">
                  <c:v>38620.0</c:v>
                </c:pt>
                <c:pt idx="108">
                  <c:v>38627.0</c:v>
                </c:pt>
                <c:pt idx="109">
                  <c:v>38634.0</c:v>
                </c:pt>
                <c:pt idx="110">
                  <c:v>38641.0</c:v>
                </c:pt>
                <c:pt idx="111">
                  <c:v>38648.0</c:v>
                </c:pt>
                <c:pt idx="112">
                  <c:v>38655.0</c:v>
                </c:pt>
                <c:pt idx="113">
                  <c:v>38662.0</c:v>
                </c:pt>
                <c:pt idx="114">
                  <c:v>38669.0</c:v>
                </c:pt>
                <c:pt idx="115">
                  <c:v>38676.0</c:v>
                </c:pt>
                <c:pt idx="116">
                  <c:v>38683.0</c:v>
                </c:pt>
                <c:pt idx="117">
                  <c:v>38690.0</c:v>
                </c:pt>
                <c:pt idx="118">
                  <c:v>38697.0</c:v>
                </c:pt>
                <c:pt idx="119">
                  <c:v>38704.0</c:v>
                </c:pt>
                <c:pt idx="120">
                  <c:v>38711.0</c:v>
                </c:pt>
                <c:pt idx="121">
                  <c:v>38718.0</c:v>
                </c:pt>
                <c:pt idx="122">
                  <c:v>38725.0</c:v>
                </c:pt>
                <c:pt idx="123">
                  <c:v>38732.0</c:v>
                </c:pt>
                <c:pt idx="124">
                  <c:v>38739.0</c:v>
                </c:pt>
                <c:pt idx="125">
                  <c:v>38746.0</c:v>
                </c:pt>
                <c:pt idx="126">
                  <c:v>38753.0</c:v>
                </c:pt>
                <c:pt idx="127">
                  <c:v>38760.0</c:v>
                </c:pt>
                <c:pt idx="128">
                  <c:v>38767.0</c:v>
                </c:pt>
                <c:pt idx="129">
                  <c:v>38774.0</c:v>
                </c:pt>
                <c:pt idx="130">
                  <c:v>38781.0</c:v>
                </c:pt>
                <c:pt idx="131">
                  <c:v>38788.0</c:v>
                </c:pt>
                <c:pt idx="132">
                  <c:v>38795.0</c:v>
                </c:pt>
                <c:pt idx="133">
                  <c:v>38802.0</c:v>
                </c:pt>
                <c:pt idx="134">
                  <c:v>38809.0</c:v>
                </c:pt>
                <c:pt idx="135">
                  <c:v>38816.0</c:v>
                </c:pt>
                <c:pt idx="136">
                  <c:v>38823.0</c:v>
                </c:pt>
                <c:pt idx="137">
                  <c:v>38830.0</c:v>
                </c:pt>
                <c:pt idx="138">
                  <c:v>38837.0</c:v>
                </c:pt>
                <c:pt idx="139">
                  <c:v>38844.0</c:v>
                </c:pt>
                <c:pt idx="140">
                  <c:v>38851.0</c:v>
                </c:pt>
                <c:pt idx="141">
                  <c:v>38858.0</c:v>
                </c:pt>
                <c:pt idx="142">
                  <c:v>38865.0</c:v>
                </c:pt>
                <c:pt idx="143">
                  <c:v>38872.0</c:v>
                </c:pt>
                <c:pt idx="144">
                  <c:v>38879.0</c:v>
                </c:pt>
                <c:pt idx="145">
                  <c:v>38886.0</c:v>
                </c:pt>
                <c:pt idx="146">
                  <c:v>38893.0</c:v>
                </c:pt>
                <c:pt idx="147">
                  <c:v>38900.0</c:v>
                </c:pt>
                <c:pt idx="148">
                  <c:v>38907.0</c:v>
                </c:pt>
                <c:pt idx="149">
                  <c:v>38914.0</c:v>
                </c:pt>
                <c:pt idx="150">
                  <c:v>38921.0</c:v>
                </c:pt>
                <c:pt idx="151">
                  <c:v>38928.0</c:v>
                </c:pt>
                <c:pt idx="152">
                  <c:v>38935.0</c:v>
                </c:pt>
                <c:pt idx="153">
                  <c:v>38942.0</c:v>
                </c:pt>
                <c:pt idx="154">
                  <c:v>38949.0</c:v>
                </c:pt>
                <c:pt idx="155">
                  <c:v>38956.0</c:v>
                </c:pt>
                <c:pt idx="156">
                  <c:v>38963.0</c:v>
                </c:pt>
                <c:pt idx="157">
                  <c:v>38970.0</c:v>
                </c:pt>
                <c:pt idx="158">
                  <c:v>38977.0</c:v>
                </c:pt>
                <c:pt idx="159">
                  <c:v>38984.0</c:v>
                </c:pt>
                <c:pt idx="160">
                  <c:v>38991.0</c:v>
                </c:pt>
                <c:pt idx="161">
                  <c:v>38998.0</c:v>
                </c:pt>
                <c:pt idx="162">
                  <c:v>39005.0</c:v>
                </c:pt>
                <c:pt idx="163">
                  <c:v>39012.0</c:v>
                </c:pt>
                <c:pt idx="164">
                  <c:v>39019.0</c:v>
                </c:pt>
                <c:pt idx="165">
                  <c:v>39026.0</c:v>
                </c:pt>
                <c:pt idx="166">
                  <c:v>39033.0</c:v>
                </c:pt>
                <c:pt idx="167">
                  <c:v>39040.0</c:v>
                </c:pt>
                <c:pt idx="168">
                  <c:v>39047.0</c:v>
                </c:pt>
                <c:pt idx="169">
                  <c:v>39054.0</c:v>
                </c:pt>
                <c:pt idx="170">
                  <c:v>39061.0</c:v>
                </c:pt>
                <c:pt idx="171">
                  <c:v>39068.0</c:v>
                </c:pt>
                <c:pt idx="172">
                  <c:v>39075.0</c:v>
                </c:pt>
                <c:pt idx="173">
                  <c:v>39082.0</c:v>
                </c:pt>
                <c:pt idx="174">
                  <c:v>39089.0</c:v>
                </c:pt>
                <c:pt idx="175">
                  <c:v>39096.0</c:v>
                </c:pt>
                <c:pt idx="176">
                  <c:v>39103.0</c:v>
                </c:pt>
                <c:pt idx="177">
                  <c:v>39110.0</c:v>
                </c:pt>
                <c:pt idx="178">
                  <c:v>39117.0</c:v>
                </c:pt>
                <c:pt idx="179">
                  <c:v>39124.0</c:v>
                </c:pt>
                <c:pt idx="180">
                  <c:v>39131.0</c:v>
                </c:pt>
                <c:pt idx="181">
                  <c:v>39138.0</c:v>
                </c:pt>
                <c:pt idx="182">
                  <c:v>39145.0</c:v>
                </c:pt>
                <c:pt idx="183">
                  <c:v>39152.0</c:v>
                </c:pt>
                <c:pt idx="184">
                  <c:v>39159.0</c:v>
                </c:pt>
                <c:pt idx="185">
                  <c:v>39166.0</c:v>
                </c:pt>
                <c:pt idx="186">
                  <c:v>39173.0</c:v>
                </c:pt>
                <c:pt idx="187">
                  <c:v>39180.0</c:v>
                </c:pt>
                <c:pt idx="188">
                  <c:v>39187.0</c:v>
                </c:pt>
                <c:pt idx="189">
                  <c:v>39194.0</c:v>
                </c:pt>
                <c:pt idx="190">
                  <c:v>39201.0</c:v>
                </c:pt>
                <c:pt idx="191">
                  <c:v>39208.0</c:v>
                </c:pt>
                <c:pt idx="192">
                  <c:v>39215.0</c:v>
                </c:pt>
                <c:pt idx="193">
                  <c:v>39222.0</c:v>
                </c:pt>
                <c:pt idx="194">
                  <c:v>39229.0</c:v>
                </c:pt>
                <c:pt idx="195">
                  <c:v>39236.0</c:v>
                </c:pt>
                <c:pt idx="196">
                  <c:v>39243.0</c:v>
                </c:pt>
                <c:pt idx="197">
                  <c:v>39250.0</c:v>
                </c:pt>
                <c:pt idx="198">
                  <c:v>39257.0</c:v>
                </c:pt>
                <c:pt idx="199">
                  <c:v>39264.0</c:v>
                </c:pt>
                <c:pt idx="200">
                  <c:v>39271.0</c:v>
                </c:pt>
                <c:pt idx="201">
                  <c:v>39278.0</c:v>
                </c:pt>
                <c:pt idx="202">
                  <c:v>39285.0</c:v>
                </c:pt>
                <c:pt idx="203">
                  <c:v>39292.0</c:v>
                </c:pt>
                <c:pt idx="204">
                  <c:v>39299.0</c:v>
                </c:pt>
                <c:pt idx="205">
                  <c:v>39306.0</c:v>
                </c:pt>
                <c:pt idx="206">
                  <c:v>39313.0</c:v>
                </c:pt>
                <c:pt idx="207">
                  <c:v>39320.0</c:v>
                </c:pt>
                <c:pt idx="208">
                  <c:v>39327.0</c:v>
                </c:pt>
                <c:pt idx="209">
                  <c:v>39334.0</c:v>
                </c:pt>
                <c:pt idx="210">
                  <c:v>39341.0</c:v>
                </c:pt>
                <c:pt idx="211">
                  <c:v>39348.0</c:v>
                </c:pt>
                <c:pt idx="212">
                  <c:v>39355.0</c:v>
                </c:pt>
                <c:pt idx="213">
                  <c:v>39362.0</c:v>
                </c:pt>
                <c:pt idx="214">
                  <c:v>39369.0</c:v>
                </c:pt>
                <c:pt idx="215">
                  <c:v>39376.0</c:v>
                </c:pt>
                <c:pt idx="216">
                  <c:v>39383.0</c:v>
                </c:pt>
                <c:pt idx="217">
                  <c:v>39390.0</c:v>
                </c:pt>
                <c:pt idx="218">
                  <c:v>39397.0</c:v>
                </c:pt>
                <c:pt idx="219">
                  <c:v>39404.0</c:v>
                </c:pt>
                <c:pt idx="220">
                  <c:v>39411.0</c:v>
                </c:pt>
                <c:pt idx="221">
                  <c:v>39418.0</c:v>
                </c:pt>
                <c:pt idx="222">
                  <c:v>39425.0</c:v>
                </c:pt>
                <c:pt idx="223">
                  <c:v>39432.0</c:v>
                </c:pt>
                <c:pt idx="224">
                  <c:v>39439.0</c:v>
                </c:pt>
                <c:pt idx="225">
                  <c:v>39446.0</c:v>
                </c:pt>
                <c:pt idx="226">
                  <c:v>39453.0</c:v>
                </c:pt>
                <c:pt idx="227">
                  <c:v>39460.0</c:v>
                </c:pt>
                <c:pt idx="228">
                  <c:v>39467.0</c:v>
                </c:pt>
                <c:pt idx="229">
                  <c:v>39474.0</c:v>
                </c:pt>
                <c:pt idx="230">
                  <c:v>39481.0</c:v>
                </c:pt>
                <c:pt idx="231">
                  <c:v>39488.0</c:v>
                </c:pt>
                <c:pt idx="232">
                  <c:v>39495.0</c:v>
                </c:pt>
                <c:pt idx="233">
                  <c:v>39502.0</c:v>
                </c:pt>
                <c:pt idx="234">
                  <c:v>39509.0</c:v>
                </c:pt>
                <c:pt idx="235">
                  <c:v>39516.0</c:v>
                </c:pt>
                <c:pt idx="236">
                  <c:v>39523.0</c:v>
                </c:pt>
                <c:pt idx="237">
                  <c:v>39530.0</c:v>
                </c:pt>
                <c:pt idx="238">
                  <c:v>39537.0</c:v>
                </c:pt>
                <c:pt idx="239">
                  <c:v>39544.0</c:v>
                </c:pt>
                <c:pt idx="240">
                  <c:v>39551.0</c:v>
                </c:pt>
                <c:pt idx="241">
                  <c:v>39558.0</c:v>
                </c:pt>
                <c:pt idx="242">
                  <c:v>39565.0</c:v>
                </c:pt>
                <c:pt idx="243">
                  <c:v>39572.0</c:v>
                </c:pt>
                <c:pt idx="244">
                  <c:v>39579.0</c:v>
                </c:pt>
                <c:pt idx="245">
                  <c:v>39586.0</c:v>
                </c:pt>
                <c:pt idx="246">
                  <c:v>39593.0</c:v>
                </c:pt>
                <c:pt idx="247">
                  <c:v>39600.0</c:v>
                </c:pt>
                <c:pt idx="248">
                  <c:v>39607.0</c:v>
                </c:pt>
                <c:pt idx="249">
                  <c:v>39614.0</c:v>
                </c:pt>
                <c:pt idx="250">
                  <c:v>39621.0</c:v>
                </c:pt>
                <c:pt idx="251">
                  <c:v>39628.0</c:v>
                </c:pt>
                <c:pt idx="252">
                  <c:v>39635.0</c:v>
                </c:pt>
                <c:pt idx="253">
                  <c:v>39642.0</c:v>
                </c:pt>
                <c:pt idx="254">
                  <c:v>39649.0</c:v>
                </c:pt>
                <c:pt idx="255">
                  <c:v>39656.0</c:v>
                </c:pt>
                <c:pt idx="256">
                  <c:v>39663.0</c:v>
                </c:pt>
                <c:pt idx="257">
                  <c:v>39670.0</c:v>
                </c:pt>
                <c:pt idx="258">
                  <c:v>39677.0</c:v>
                </c:pt>
                <c:pt idx="259">
                  <c:v>39684.0</c:v>
                </c:pt>
                <c:pt idx="260">
                  <c:v>39691.0</c:v>
                </c:pt>
                <c:pt idx="261">
                  <c:v>39698.0</c:v>
                </c:pt>
                <c:pt idx="262">
                  <c:v>39705.0</c:v>
                </c:pt>
                <c:pt idx="263">
                  <c:v>39712.0</c:v>
                </c:pt>
                <c:pt idx="264">
                  <c:v>39719.0</c:v>
                </c:pt>
                <c:pt idx="265">
                  <c:v>39726.0</c:v>
                </c:pt>
                <c:pt idx="266">
                  <c:v>39733.0</c:v>
                </c:pt>
                <c:pt idx="267">
                  <c:v>39740.0</c:v>
                </c:pt>
                <c:pt idx="268">
                  <c:v>39747.0</c:v>
                </c:pt>
                <c:pt idx="269">
                  <c:v>39754.0</c:v>
                </c:pt>
                <c:pt idx="270">
                  <c:v>39761.0</c:v>
                </c:pt>
                <c:pt idx="271">
                  <c:v>39768.0</c:v>
                </c:pt>
                <c:pt idx="272">
                  <c:v>39775.0</c:v>
                </c:pt>
                <c:pt idx="273">
                  <c:v>39782.0</c:v>
                </c:pt>
                <c:pt idx="274">
                  <c:v>39789.0</c:v>
                </c:pt>
                <c:pt idx="275">
                  <c:v>39796.0</c:v>
                </c:pt>
                <c:pt idx="276">
                  <c:v>39803.0</c:v>
                </c:pt>
                <c:pt idx="277">
                  <c:v>39810.0</c:v>
                </c:pt>
                <c:pt idx="278">
                  <c:v>39817.0</c:v>
                </c:pt>
                <c:pt idx="279">
                  <c:v>39824.0</c:v>
                </c:pt>
                <c:pt idx="280">
                  <c:v>39831.0</c:v>
                </c:pt>
                <c:pt idx="281">
                  <c:v>39838.0</c:v>
                </c:pt>
                <c:pt idx="282">
                  <c:v>39845.0</c:v>
                </c:pt>
                <c:pt idx="283">
                  <c:v>39852.0</c:v>
                </c:pt>
                <c:pt idx="284">
                  <c:v>39859.0</c:v>
                </c:pt>
                <c:pt idx="285">
                  <c:v>39866.0</c:v>
                </c:pt>
                <c:pt idx="286">
                  <c:v>39873.0</c:v>
                </c:pt>
                <c:pt idx="287">
                  <c:v>39880.0</c:v>
                </c:pt>
                <c:pt idx="288">
                  <c:v>39887.0</c:v>
                </c:pt>
                <c:pt idx="289">
                  <c:v>39894.0</c:v>
                </c:pt>
                <c:pt idx="290">
                  <c:v>39901.0</c:v>
                </c:pt>
                <c:pt idx="291">
                  <c:v>39908.0</c:v>
                </c:pt>
                <c:pt idx="292">
                  <c:v>39915.0</c:v>
                </c:pt>
                <c:pt idx="293">
                  <c:v>39922.0</c:v>
                </c:pt>
                <c:pt idx="294">
                  <c:v>39929.0</c:v>
                </c:pt>
                <c:pt idx="295">
                  <c:v>39936.0</c:v>
                </c:pt>
                <c:pt idx="296">
                  <c:v>39943.0</c:v>
                </c:pt>
                <c:pt idx="297">
                  <c:v>39950.0</c:v>
                </c:pt>
                <c:pt idx="298">
                  <c:v>39957.0</c:v>
                </c:pt>
                <c:pt idx="299">
                  <c:v>39964.0</c:v>
                </c:pt>
                <c:pt idx="300">
                  <c:v>39971.0</c:v>
                </c:pt>
                <c:pt idx="301">
                  <c:v>39978.0</c:v>
                </c:pt>
                <c:pt idx="302">
                  <c:v>39985.0</c:v>
                </c:pt>
                <c:pt idx="303">
                  <c:v>39992.0</c:v>
                </c:pt>
                <c:pt idx="304">
                  <c:v>39999.0</c:v>
                </c:pt>
                <c:pt idx="305">
                  <c:v>40006.0</c:v>
                </c:pt>
                <c:pt idx="306">
                  <c:v>40013.0</c:v>
                </c:pt>
                <c:pt idx="307">
                  <c:v>40020.0</c:v>
                </c:pt>
                <c:pt idx="308">
                  <c:v>40027.0</c:v>
                </c:pt>
                <c:pt idx="309">
                  <c:v>40034.0</c:v>
                </c:pt>
                <c:pt idx="310">
                  <c:v>40041.0</c:v>
                </c:pt>
                <c:pt idx="311">
                  <c:v>40048.0</c:v>
                </c:pt>
                <c:pt idx="312">
                  <c:v>40055.0</c:v>
                </c:pt>
                <c:pt idx="313">
                  <c:v>40062.0</c:v>
                </c:pt>
                <c:pt idx="314">
                  <c:v>40069.0</c:v>
                </c:pt>
                <c:pt idx="315">
                  <c:v>40076.0</c:v>
                </c:pt>
                <c:pt idx="316">
                  <c:v>40083.0</c:v>
                </c:pt>
                <c:pt idx="317">
                  <c:v>40090.0</c:v>
                </c:pt>
                <c:pt idx="318">
                  <c:v>40097.0</c:v>
                </c:pt>
                <c:pt idx="319">
                  <c:v>40104.0</c:v>
                </c:pt>
                <c:pt idx="320">
                  <c:v>40111.0</c:v>
                </c:pt>
                <c:pt idx="321">
                  <c:v>40118.0</c:v>
                </c:pt>
                <c:pt idx="322">
                  <c:v>40125.0</c:v>
                </c:pt>
                <c:pt idx="323">
                  <c:v>40132.0</c:v>
                </c:pt>
                <c:pt idx="324">
                  <c:v>40139.0</c:v>
                </c:pt>
                <c:pt idx="325">
                  <c:v>40146.0</c:v>
                </c:pt>
                <c:pt idx="326">
                  <c:v>40153.0</c:v>
                </c:pt>
                <c:pt idx="327">
                  <c:v>40160.0</c:v>
                </c:pt>
                <c:pt idx="328">
                  <c:v>40167.0</c:v>
                </c:pt>
                <c:pt idx="329">
                  <c:v>40174.0</c:v>
                </c:pt>
                <c:pt idx="330">
                  <c:v>40181.0</c:v>
                </c:pt>
                <c:pt idx="331">
                  <c:v>40188.0</c:v>
                </c:pt>
                <c:pt idx="332">
                  <c:v>40195.0</c:v>
                </c:pt>
                <c:pt idx="333">
                  <c:v>40202.0</c:v>
                </c:pt>
                <c:pt idx="334">
                  <c:v>40209.0</c:v>
                </c:pt>
                <c:pt idx="335">
                  <c:v>40216.0</c:v>
                </c:pt>
                <c:pt idx="336">
                  <c:v>40223.0</c:v>
                </c:pt>
                <c:pt idx="337">
                  <c:v>40230.0</c:v>
                </c:pt>
                <c:pt idx="338">
                  <c:v>40237.0</c:v>
                </c:pt>
                <c:pt idx="339">
                  <c:v>40244.0</c:v>
                </c:pt>
                <c:pt idx="340">
                  <c:v>40251.0</c:v>
                </c:pt>
                <c:pt idx="341">
                  <c:v>40258.0</c:v>
                </c:pt>
                <c:pt idx="342">
                  <c:v>40265.0</c:v>
                </c:pt>
                <c:pt idx="343">
                  <c:v>40272.0</c:v>
                </c:pt>
                <c:pt idx="344">
                  <c:v>40279.0</c:v>
                </c:pt>
                <c:pt idx="345">
                  <c:v>40286.0</c:v>
                </c:pt>
                <c:pt idx="346">
                  <c:v>40293.0</c:v>
                </c:pt>
                <c:pt idx="347">
                  <c:v>40300.0</c:v>
                </c:pt>
                <c:pt idx="348">
                  <c:v>40307.0</c:v>
                </c:pt>
                <c:pt idx="349">
                  <c:v>40314.0</c:v>
                </c:pt>
                <c:pt idx="350">
                  <c:v>40321.0</c:v>
                </c:pt>
                <c:pt idx="351">
                  <c:v>40328.0</c:v>
                </c:pt>
                <c:pt idx="352">
                  <c:v>40335.0</c:v>
                </c:pt>
                <c:pt idx="353">
                  <c:v>40342.0</c:v>
                </c:pt>
                <c:pt idx="354">
                  <c:v>40349.0</c:v>
                </c:pt>
                <c:pt idx="355">
                  <c:v>40356.0</c:v>
                </c:pt>
                <c:pt idx="356">
                  <c:v>40363.0</c:v>
                </c:pt>
                <c:pt idx="357">
                  <c:v>40370.0</c:v>
                </c:pt>
                <c:pt idx="358">
                  <c:v>40377.0</c:v>
                </c:pt>
                <c:pt idx="359">
                  <c:v>40384.0</c:v>
                </c:pt>
                <c:pt idx="360">
                  <c:v>40391.0</c:v>
                </c:pt>
                <c:pt idx="361">
                  <c:v>40398.0</c:v>
                </c:pt>
                <c:pt idx="362">
                  <c:v>40405.0</c:v>
                </c:pt>
                <c:pt idx="363">
                  <c:v>40412.0</c:v>
                </c:pt>
                <c:pt idx="364">
                  <c:v>40419.0</c:v>
                </c:pt>
                <c:pt idx="365">
                  <c:v>40426.0</c:v>
                </c:pt>
                <c:pt idx="366">
                  <c:v>40433.0</c:v>
                </c:pt>
                <c:pt idx="367">
                  <c:v>40440.0</c:v>
                </c:pt>
                <c:pt idx="368">
                  <c:v>40447.0</c:v>
                </c:pt>
                <c:pt idx="369">
                  <c:v>40454.0</c:v>
                </c:pt>
                <c:pt idx="370">
                  <c:v>40461.0</c:v>
                </c:pt>
                <c:pt idx="371">
                  <c:v>40468.0</c:v>
                </c:pt>
                <c:pt idx="372">
                  <c:v>40475.0</c:v>
                </c:pt>
                <c:pt idx="373">
                  <c:v>40482.0</c:v>
                </c:pt>
                <c:pt idx="374">
                  <c:v>40489.0</c:v>
                </c:pt>
                <c:pt idx="375">
                  <c:v>40496.0</c:v>
                </c:pt>
                <c:pt idx="376">
                  <c:v>40503.0</c:v>
                </c:pt>
                <c:pt idx="377">
                  <c:v>40510.0</c:v>
                </c:pt>
                <c:pt idx="378">
                  <c:v>40517.0</c:v>
                </c:pt>
                <c:pt idx="379">
                  <c:v>40524.0</c:v>
                </c:pt>
                <c:pt idx="380">
                  <c:v>40531.0</c:v>
                </c:pt>
                <c:pt idx="381">
                  <c:v>40538.0</c:v>
                </c:pt>
                <c:pt idx="382">
                  <c:v>40545.0</c:v>
                </c:pt>
                <c:pt idx="383">
                  <c:v>40552.0</c:v>
                </c:pt>
                <c:pt idx="384">
                  <c:v>40559.0</c:v>
                </c:pt>
                <c:pt idx="385">
                  <c:v>40566.0</c:v>
                </c:pt>
                <c:pt idx="386">
                  <c:v>40573.0</c:v>
                </c:pt>
                <c:pt idx="387">
                  <c:v>40580.0</c:v>
                </c:pt>
                <c:pt idx="388">
                  <c:v>40587.0</c:v>
                </c:pt>
                <c:pt idx="389">
                  <c:v>40594.0</c:v>
                </c:pt>
                <c:pt idx="390">
                  <c:v>40601.0</c:v>
                </c:pt>
                <c:pt idx="391">
                  <c:v>40608.0</c:v>
                </c:pt>
                <c:pt idx="392">
                  <c:v>40615.0</c:v>
                </c:pt>
                <c:pt idx="393">
                  <c:v>40622.0</c:v>
                </c:pt>
                <c:pt idx="394">
                  <c:v>40629.0</c:v>
                </c:pt>
                <c:pt idx="395">
                  <c:v>40636.0</c:v>
                </c:pt>
                <c:pt idx="396">
                  <c:v>40643.0</c:v>
                </c:pt>
                <c:pt idx="397">
                  <c:v>40650.0</c:v>
                </c:pt>
                <c:pt idx="398">
                  <c:v>40657.0</c:v>
                </c:pt>
                <c:pt idx="399">
                  <c:v>40664.0</c:v>
                </c:pt>
                <c:pt idx="400">
                  <c:v>40671.0</c:v>
                </c:pt>
                <c:pt idx="401">
                  <c:v>40678.0</c:v>
                </c:pt>
                <c:pt idx="402">
                  <c:v>40685.0</c:v>
                </c:pt>
                <c:pt idx="403">
                  <c:v>40692.0</c:v>
                </c:pt>
                <c:pt idx="404">
                  <c:v>40699.0</c:v>
                </c:pt>
                <c:pt idx="405">
                  <c:v>40706.0</c:v>
                </c:pt>
                <c:pt idx="406">
                  <c:v>40713.0</c:v>
                </c:pt>
                <c:pt idx="407">
                  <c:v>40720.0</c:v>
                </c:pt>
                <c:pt idx="408">
                  <c:v>40727.0</c:v>
                </c:pt>
                <c:pt idx="409">
                  <c:v>40734.0</c:v>
                </c:pt>
                <c:pt idx="410">
                  <c:v>40741.0</c:v>
                </c:pt>
                <c:pt idx="411">
                  <c:v>40748.0</c:v>
                </c:pt>
                <c:pt idx="412">
                  <c:v>40755.0</c:v>
                </c:pt>
                <c:pt idx="413">
                  <c:v>40762.0</c:v>
                </c:pt>
                <c:pt idx="414">
                  <c:v>40769.0</c:v>
                </c:pt>
                <c:pt idx="415">
                  <c:v>40776.0</c:v>
                </c:pt>
                <c:pt idx="416">
                  <c:v>40783.0</c:v>
                </c:pt>
                <c:pt idx="417">
                  <c:v>40790.0</c:v>
                </c:pt>
                <c:pt idx="418">
                  <c:v>40797.0</c:v>
                </c:pt>
                <c:pt idx="419">
                  <c:v>40804.0</c:v>
                </c:pt>
                <c:pt idx="420">
                  <c:v>40811.0</c:v>
                </c:pt>
                <c:pt idx="421">
                  <c:v>40818.0</c:v>
                </c:pt>
                <c:pt idx="422">
                  <c:v>40825.0</c:v>
                </c:pt>
                <c:pt idx="423">
                  <c:v>40832.0</c:v>
                </c:pt>
                <c:pt idx="424">
                  <c:v>40839.0</c:v>
                </c:pt>
                <c:pt idx="425">
                  <c:v>40846.0</c:v>
                </c:pt>
                <c:pt idx="426">
                  <c:v>40853.0</c:v>
                </c:pt>
                <c:pt idx="427">
                  <c:v>40860.0</c:v>
                </c:pt>
                <c:pt idx="428">
                  <c:v>40867.0</c:v>
                </c:pt>
                <c:pt idx="429">
                  <c:v>40874.0</c:v>
                </c:pt>
                <c:pt idx="430">
                  <c:v>40881.0</c:v>
                </c:pt>
                <c:pt idx="431">
                  <c:v>40888.0</c:v>
                </c:pt>
                <c:pt idx="432">
                  <c:v>40895.0</c:v>
                </c:pt>
                <c:pt idx="433">
                  <c:v>40902.0</c:v>
                </c:pt>
                <c:pt idx="434">
                  <c:v>40909.0</c:v>
                </c:pt>
                <c:pt idx="435">
                  <c:v>40916.0</c:v>
                </c:pt>
                <c:pt idx="436">
                  <c:v>40923.0</c:v>
                </c:pt>
                <c:pt idx="437">
                  <c:v>40930.0</c:v>
                </c:pt>
                <c:pt idx="438">
                  <c:v>40937.0</c:v>
                </c:pt>
                <c:pt idx="439">
                  <c:v>40944.0</c:v>
                </c:pt>
                <c:pt idx="440">
                  <c:v>40951.0</c:v>
                </c:pt>
                <c:pt idx="441">
                  <c:v>40958.0</c:v>
                </c:pt>
                <c:pt idx="442">
                  <c:v>40965.0</c:v>
                </c:pt>
                <c:pt idx="443">
                  <c:v>40972.0</c:v>
                </c:pt>
                <c:pt idx="444">
                  <c:v>40979.0</c:v>
                </c:pt>
                <c:pt idx="445">
                  <c:v>40986.0</c:v>
                </c:pt>
                <c:pt idx="446">
                  <c:v>40993.0</c:v>
                </c:pt>
                <c:pt idx="447">
                  <c:v>41000.0</c:v>
                </c:pt>
                <c:pt idx="448">
                  <c:v>41007.0</c:v>
                </c:pt>
                <c:pt idx="449">
                  <c:v>41014.0</c:v>
                </c:pt>
                <c:pt idx="450">
                  <c:v>41021.0</c:v>
                </c:pt>
                <c:pt idx="451">
                  <c:v>41028.0</c:v>
                </c:pt>
                <c:pt idx="452">
                  <c:v>41035.0</c:v>
                </c:pt>
                <c:pt idx="453">
                  <c:v>41042.0</c:v>
                </c:pt>
                <c:pt idx="454">
                  <c:v>41049.0</c:v>
                </c:pt>
                <c:pt idx="455">
                  <c:v>41056.0</c:v>
                </c:pt>
                <c:pt idx="456">
                  <c:v>41063.0</c:v>
                </c:pt>
                <c:pt idx="457">
                  <c:v>41070.0</c:v>
                </c:pt>
                <c:pt idx="458">
                  <c:v>41077.0</c:v>
                </c:pt>
                <c:pt idx="459">
                  <c:v>41084.0</c:v>
                </c:pt>
                <c:pt idx="460">
                  <c:v>41091.0</c:v>
                </c:pt>
                <c:pt idx="461">
                  <c:v>41098.0</c:v>
                </c:pt>
                <c:pt idx="462">
                  <c:v>41105.0</c:v>
                </c:pt>
                <c:pt idx="463">
                  <c:v>41112.0</c:v>
                </c:pt>
                <c:pt idx="464">
                  <c:v>41119.0</c:v>
                </c:pt>
                <c:pt idx="465">
                  <c:v>41126.0</c:v>
                </c:pt>
                <c:pt idx="466">
                  <c:v>41133.0</c:v>
                </c:pt>
                <c:pt idx="467">
                  <c:v>41140.0</c:v>
                </c:pt>
                <c:pt idx="468">
                  <c:v>41147.0</c:v>
                </c:pt>
                <c:pt idx="469">
                  <c:v>41154.0</c:v>
                </c:pt>
                <c:pt idx="470">
                  <c:v>41161.0</c:v>
                </c:pt>
                <c:pt idx="471">
                  <c:v>41168.0</c:v>
                </c:pt>
                <c:pt idx="472">
                  <c:v>41175.0</c:v>
                </c:pt>
                <c:pt idx="473">
                  <c:v>41182.0</c:v>
                </c:pt>
                <c:pt idx="474">
                  <c:v>41189.0</c:v>
                </c:pt>
                <c:pt idx="475">
                  <c:v>41196.0</c:v>
                </c:pt>
                <c:pt idx="476">
                  <c:v>41203.0</c:v>
                </c:pt>
                <c:pt idx="477">
                  <c:v>41210.0</c:v>
                </c:pt>
                <c:pt idx="478">
                  <c:v>41217.0</c:v>
                </c:pt>
                <c:pt idx="479">
                  <c:v>41224.0</c:v>
                </c:pt>
                <c:pt idx="480">
                  <c:v>41231.0</c:v>
                </c:pt>
                <c:pt idx="481">
                  <c:v>41238.0</c:v>
                </c:pt>
                <c:pt idx="482">
                  <c:v>41245.0</c:v>
                </c:pt>
                <c:pt idx="483">
                  <c:v>41252.0</c:v>
                </c:pt>
                <c:pt idx="484">
                  <c:v>41259.0</c:v>
                </c:pt>
                <c:pt idx="485">
                  <c:v>41266.0</c:v>
                </c:pt>
                <c:pt idx="486">
                  <c:v>41273.0</c:v>
                </c:pt>
                <c:pt idx="487">
                  <c:v>41280.0</c:v>
                </c:pt>
                <c:pt idx="488">
                  <c:v>41287.0</c:v>
                </c:pt>
                <c:pt idx="489">
                  <c:v>41294.0</c:v>
                </c:pt>
                <c:pt idx="490">
                  <c:v>41301.0</c:v>
                </c:pt>
                <c:pt idx="491">
                  <c:v>41308.0</c:v>
                </c:pt>
                <c:pt idx="492">
                  <c:v>41315.0</c:v>
                </c:pt>
                <c:pt idx="493">
                  <c:v>41322.0</c:v>
                </c:pt>
                <c:pt idx="494">
                  <c:v>41329.0</c:v>
                </c:pt>
                <c:pt idx="495">
                  <c:v>41336.0</c:v>
                </c:pt>
                <c:pt idx="496">
                  <c:v>41343.0</c:v>
                </c:pt>
                <c:pt idx="497">
                  <c:v>41350.0</c:v>
                </c:pt>
                <c:pt idx="498">
                  <c:v>41357.0</c:v>
                </c:pt>
                <c:pt idx="499">
                  <c:v>41364.0</c:v>
                </c:pt>
                <c:pt idx="500">
                  <c:v>41371.0</c:v>
                </c:pt>
                <c:pt idx="501">
                  <c:v>41378.0</c:v>
                </c:pt>
                <c:pt idx="502">
                  <c:v>41385.0</c:v>
                </c:pt>
                <c:pt idx="503">
                  <c:v>41392.0</c:v>
                </c:pt>
                <c:pt idx="504">
                  <c:v>41399.0</c:v>
                </c:pt>
                <c:pt idx="505">
                  <c:v>41406.0</c:v>
                </c:pt>
                <c:pt idx="506">
                  <c:v>41413.0</c:v>
                </c:pt>
                <c:pt idx="507">
                  <c:v>41420.0</c:v>
                </c:pt>
                <c:pt idx="508">
                  <c:v>41427.0</c:v>
                </c:pt>
                <c:pt idx="509">
                  <c:v>41434.0</c:v>
                </c:pt>
                <c:pt idx="510">
                  <c:v>41441.0</c:v>
                </c:pt>
                <c:pt idx="511">
                  <c:v>41448.0</c:v>
                </c:pt>
                <c:pt idx="512">
                  <c:v>41455.0</c:v>
                </c:pt>
                <c:pt idx="513">
                  <c:v>41462.0</c:v>
                </c:pt>
                <c:pt idx="514">
                  <c:v>41469.0</c:v>
                </c:pt>
                <c:pt idx="515">
                  <c:v>41476.0</c:v>
                </c:pt>
                <c:pt idx="516">
                  <c:v>41483.0</c:v>
                </c:pt>
                <c:pt idx="517">
                  <c:v>41490.0</c:v>
                </c:pt>
                <c:pt idx="518">
                  <c:v>41497.0</c:v>
                </c:pt>
                <c:pt idx="519">
                  <c:v>41504.0</c:v>
                </c:pt>
                <c:pt idx="520">
                  <c:v>41511.0</c:v>
                </c:pt>
                <c:pt idx="521">
                  <c:v>41518.0</c:v>
                </c:pt>
                <c:pt idx="522">
                  <c:v>41525.0</c:v>
                </c:pt>
                <c:pt idx="523">
                  <c:v>41532.0</c:v>
                </c:pt>
                <c:pt idx="524">
                  <c:v>41539.0</c:v>
                </c:pt>
                <c:pt idx="525">
                  <c:v>41546.0</c:v>
                </c:pt>
                <c:pt idx="526">
                  <c:v>41553.0</c:v>
                </c:pt>
                <c:pt idx="527">
                  <c:v>41560.0</c:v>
                </c:pt>
                <c:pt idx="528">
                  <c:v>41567.0</c:v>
                </c:pt>
                <c:pt idx="529">
                  <c:v>41574.0</c:v>
                </c:pt>
                <c:pt idx="530">
                  <c:v>41581.0</c:v>
                </c:pt>
                <c:pt idx="531">
                  <c:v>41588.0</c:v>
                </c:pt>
                <c:pt idx="532">
                  <c:v>41595.0</c:v>
                </c:pt>
                <c:pt idx="533">
                  <c:v>41602.0</c:v>
                </c:pt>
                <c:pt idx="534">
                  <c:v>41609.0</c:v>
                </c:pt>
                <c:pt idx="535">
                  <c:v>41616.0</c:v>
                </c:pt>
                <c:pt idx="536">
                  <c:v>41623.0</c:v>
                </c:pt>
                <c:pt idx="537">
                  <c:v>41630.0</c:v>
                </c:pt>
                <c:pt idx="538">
                  <c:v>41637.0</c:v>
                </c:pt>
                <c:pt idx="539">
                  <c:v>41644.0</c:v>
                </c:pt>
                <c:pt idx="540">
                  <c:v>41651.0</c:v>
                </c:pt>
                <c:pt idx="541">
                  <c:v>41658.0</c:v>
                </c:pt>
                <c:pt idx="542">
                  <c:v>41665.0</c:v>
                </c:pt>
                <c:pt idx="543">
                  <c:v>41672.0</c:v>
                </c:pt>
                <c:pt idx="544">
                  <c:v>41679.0</c:v>
                </c:pt>
                <c:pt idx="545">
                  <c:v>41686.0</c:v>
                </c:pt>
                <c:pt idx="546">
                  <c:v>41693.0</c:v>
                </c:pt>
                <c:pt idx="547">
                  <c:v>41700.0</c:v>
                </c:pt>
                <c:pt idx="548">
                  <c:v>41707.0</c:v>
                </c:pt>
                <c:pt idx="549">
                  <c:v>41714.0</c:v>
                </c:pt>
                <c:pt idx="550">
                  <c:v>41721.0</c:v>
                </c:pt>
                <c:pt idx="551">
                  <c:v>41728.0</c:v>
                </c:pt>
                <c:pt idx="552">
                  <c:v>41735.0</c:v>
                </c:pt>
                <c:pt idx="553">
                  <c:v>41742.0</c:v>
                </c:pt>
                <c:pt idx="554">
                  <c:v>41749.0</c:v>
                </c:pt>
                <c:pt idx="555">
                  <c:v>41756.0</c:v>
                </c:pt>
                <c:pt idx="556">
                  <c:v>41763.0</c:v>
                </c:pt>
                <c:pt idx="557">
                  <c:v>41770.0</c:v>
                </c:pt>
                <c:pt idx="558">
                  <c:v>41777.0</c:v>
                </c:pt>
                <c:pt idx="559">
                  <c:v>41784.0</c:v>
                </c:pt>
                <c:pt idx="560">
                  <c:v>41791.0</c:v>
                </c:pt>
                <c:pt idx="561">
                  <c:v>41798.0</c:v>
                </c:pt>
                <c:pt idx="562">
                  <c:v>41805.0</c:v>
                </c:pt>
                <c:pt idx="563">
                  <c:v>41812.0</c:v>
                </c:pt>
                <c:pt idx="564">
                  <c:v>41819.0</c:v>
                </c:pt>
                <c:pt idx="565">
                  <c:v>41826.0</c:v>
                </c:pt>
                <c:pt idx="566">
                  <c:v>41833.0</c:v>
                </c:pt>
                <c:pt idx="567">
                  <c:v>41840.0</c:v>
                </c:pt>
                <c:pt idx="568">
                  <c:v>41847.0</c:v>
                </c:pt>
                <c:pt idx="569">
                  <c:v>41854.0</c:v>
                </c:pt>
                <c:pt idx="570">
                  <c:v>41861.0</c:v>
                </c:pt>
                <c:pt idx="571">
                  <c:v>41868.0</c:v>
                </c:pt>
                <c:pt idx="572">
                  <c:v>41875.0</c:v>
                </c:pt>
                <c:pt idx="573">
                  <c:v>41882.0</c:v>
                </c:pt>
                <c:pt idx="574">
                  <c:v>41889.0</c:v>
                </c:pt>
                <c:pt idx="575">
                  <c:v>41896.0</c:v>
                </c:pt>
                <c:pt idx="576">
                  <c:v>41903.0</c:v>
                </c:pt>
                <c:pt idx="577">
                  <c:v>41910.0</c:v>
                </c:pt>
                <c:pt idx="578">
                  <c:v>41917.0</c:v>
                </c:pt>
                <c:pt idx="579">
                  <c:v>41924.0</c:v>
                </c:pt>
                <c:pt idx="580">
                  <c:v>41931.0</c:v>
                </c:pt>
                <c:pt idx="581">
                  <c:v>41938.0</c:v>
                </c:pt>
                <c:pt idx="582">
                  <c:v>41945.0</c:v>
                </c:pt>
                <c:pt idx="583">
                  <c:v>41952.0</c:v>
                </c:pt>
                <c:pt idx="584">
                  <c:v>41959.0</c:v>
                </c:pt>
                <c:pt idx="585">
                  <c:v>41966.0</c:v>
                </c:pt>
                <c:pt idx="586">
                  <c:v>41973.0</c:v>
                </c:pt>
                <c:pt idx="587">
                  <c:v>41980.0</c:v>
                </c:pt>
                <c:pt idx="588">
                  <c:v>41987.0</c:v>
                </c:pt>
                <c:pt idx="589">
                  <c:v>41994.0</c:v>
                </c:pt>
                <c:pt idx="590">
                  <c:v>42001.0</c:v>
                </c:pt>
                <c:pt idx="591">
                  <c:v>42008.0</c:v>
                </c:pt>
                <c:pt idx="592">
                  <c:v>42015.0</c:v>
                </c:pt>
                <c:pt idx="593">
                  <c:v>42022.0</c:v>
                </c:pt>
                <c:pt idx="594">
                  <c:v>42029.0</c:v>
                </c:pt>
                <c:pt idx="595">
                  <c:v>42036.0</c:v>
                </c:pt>
                <c:pt idx="596">
                  <c:v>42043.0</c:v>
                </c:pt>
                <c:pt idx="597">
                  <c:v>42050.0</c:v>
                </c:pt>
                <c:pt idx="598">
                  <c:v>42057.0</c:v>
                </c:pt>
                <c:pt idx="599">
                  <c:v>42064.0</c:v>
                </c:pt>
                <c:pt idx="600">
                  <c:v>42071.0</c:v>
                </c:pt>
                <c:pt idx="601">
                  <c:v>42078.0</c:v>
                </c:pt>
                <c:pt idx="602">
                  <c:v>42085.0</c:v>
                </c:pt>
                <c:pt idx="603">
                  <c:v>42092.0</c:v>
                </c:pt>
                <c:pt idx="604">
                  <c:v>42099.0</c:v>
                </c:pt>
                <c:pt idx="605">
                  <c:v>42106.0</c:v>
                </c:pt>
                <c:pt idx="606">
                  <c:v>42113.0</c:v>
                </c:pt>
                <c:pt idx="607">
                  <c:v>42120.0</c:v>
                </c:pt>
                <c:pt idx="608">
                  <c:v>42127.0</c:v>
                </c:pt>
                <c:pt idx="609">
                  <c:v>42134.0</c:v>
                </c:pt>
                <c:pt idx="610">
                  <c:v>42141.0</c:v>
                </c:pt>
                <c:pt idx="611">
                  <c:v>42148.0</c:v>
                </c:pt>
                <c:pt idx="612">
                  <c:v>42155.0</c:v>
                </c:pt>
                <c:pt idx="613">
                  <c:v>42162.0</c:v>
                </c:pt>
                <c:pt idx="614">
                  <c:v>42169.0</c:v>
                </c:pt>
                <c:pt idx="615">
                  <c:v>42176.0</c:v>
                </c:pt>
                <c:pt idx="616">
                  <c:v>42183.0</c:v>
                </c:pt>
                <c:pt idx="617">
                  <c:v>42190.0</c:v>
                </c:pt>
                <c:pt idx="618">
                  <c:v>42197.0</c:v>
                </c:pt>
                <c:pt idx="619">
                  <c:v>42204.0</c:v>
                </c:pt>
                <c:pt idx="620">
                  <c:v>42211.0</c:v>
                </c:pt>
                <c:pt idx="621">
                  <c:v>42218.0</c:v>
                </c:pt>
                <c:pt idx="622">
                  <c:v>42225.0</c:v>
                </c:pt>
                <c:pt idx="623">
                  <c:v>42232.0</c:v>
                </c:pt>
                <c:pt idx="624">
                  <c:v>42239.0</c:v>
                </c:pt>
              </c:numCache>
            </c:numRef>
          </c:xVal>
          <c:yVal>
            <c:numRef>
              <c:f>Canada!$H$2:$H$626</c:f>
              <c:numCache>
                <c:formatCode>General</c:formatCode>
                <c:ptCount val="625"/>
                <c:pt idx="3">
                  <c:v>1280.0</c:v>
                </c:pt>
                <c:pt idx="4">
                  <c:v>1339.0</c:v>
                </c:pt>
                <c:pt idx="5">
                  <c:v>1451.0</c:v>
                </c:pt>
                <c:pt idx="6">
                  <c:v>1593.0</c:v>
                </c:pt>
                <c:pt idx="7">
                  <c:v>1895.0</c:v>
                </c:pt>
                <c:pt idx="8">
                  <c:v>1995.0</c:v>
                </c:pt>
                <c:pt idx="9">
                  <c:v>2335.0</c:v>
                </c:pt>
                <c:pt idx="10">
                  <c:v>2731.0</c:v>
                </c:pt>
                <c:pt idx="11">
                  <c:v>3138.0</c:v>
                </c:pt>
                <c:pt idx="12">
                  <c:v>4229.0</c:v>
                </c:pt>
                <c:pt idx="13">
                  <c:v>5303.0</c:v>
                </c:pt>
                <c:pt idx="14">
                  <c:v>7531.0</c:v>
                </c:pt>
                <c:pt idx="15">
                  <c:v>7014.0</c:v>
                </c:pt>
                <c:pt idx="16">
                  <c:v>4950.0</c:v>
                </c:pt>
                <c:pt idx="17">
                  <c:v>3649.0</c:v>
                </c:pt>
                <c:pt idx="18">
                  <c:v>2866.0</c:v>
                </c:pt>
                <c:pt idx="19">
                  <c:v>2230.0</c:v>
                </c:pt>
                <c:pt idx="20">
                  <c:v>2155.0</c:v>
                </c:pt>
                <c:pt idx="21">
                  <c:v>1699.0</c:v>
                </c:pt>
                <c:pt idx="22">
                  <c:v>1649.0</c:v>
                </c:pt>
                <c:pt idx="23">
                  <c:v>1700.0</c:v>
                </c:pt>
                <c:pt idx="24">
                  <c:v>1580.0</c:v>
                </c:pt>
                <c:pt idx="25">
                  <c:v>1427.0</c:v>
                </c:pt>
                <c:pt idx="26">
                  <c:v>1409.0</c:v>
                </c:pt>
                <c:pt idx="27">
                  <c:v>1404.0</c:v>
                </c:pt>
                <c:pt idx="28">
                  <c:v>1424.0</c:v>
                </c:pt>
                <c:pt idx="29">
                  <c:v>1111.0</c:v>
                </c:pt>
                <c:pt idx="30">
                  <c:v>1178.0</c:v>
                </c:pt>
                <c:pt idx="31">
                  <c:v>1425.0</c:v>
                </c:pt>
                <c:pt idx="32">
                  <c:v>1163.0</c:v>
                </c:pt>
                <c:pt idx="33">
                  <c:v>1043.0</c:v>
                </c:pt>
                <c:pt idx="34">
                  <c:v>786.0</c:v>
                </c:pt>
                <c:pt idx="35">
                  <c:v>895.0</c:v>
                </c:pt>
                <c:pt idx="36">
                  <c:v>684.0</c:v>
                </c:pt>
                <c:pt idx="37">
                  <c:v>743.0</c:v>
                </c:pt>
                <c:pt idx="38">
                  <c:v>1041.0</c:v>
                </c:pt>
                <c:pt idx="39">
                  <c:v>792.0</c:v>
                </c:pt>
                <c:pt idx="40">
                  <c:v>819.0</c:v>
                </c:pt>
                <c:pt idx="41">
                  <c:v>755.0</c:v>
                </c:pt>
                <c:pt idx="42">
                  <c:v>711.0</c:v>
                </c:pt>
                <c:pt idx="43">
                  <c:v>752.0</c:v>
                </c:pt>
                <c:pt idx="44">
                  <c:v>663.0</c:v>
                </c:pt>
                <c:pt idx="45">
                  <c:v>699.0</c:v>
                </c:pt>
                <c:pt idx="46">
                  <c:v>528.0</c:v>
                </c:pt>
                <c:pt idx="47">
                  <c:v>631.0</c:v>
                </c:pt>
                <c:pt idx="48">
                  <c:v>651.0</c:v>
                </c:pt>
                <c:pt idx="49">
                  <c:v>810.0</c:v>
                </c:pt>
                <c:pt idx="50">
                  <c:v>671.0</c:v>
                </c:pt>
                <c:pt idx="51">
                  <c:v>755.0</c:v>
                </c:pt>
                <c:pt idx="52">
                  <c:v>1014.0</c:v>
                </c:pt>
                <c:pt idx="53">
                  <c:v>1042.0</c:v>
                </c:pt>
                <c:pt idx="54">
                  <c:v>1407.0</c:v>
                </c:pt>
                <c:pt idx="55">
                  <c:v>1656.0</c:v>
                </c:pt>
                <c:pt idx="56">
                  <c:v>1544.0</c:v>
                </c:pt>
                <c:pt idx="57">
                  <c:v>1675.0</c:v>
                </c:pt>
                <c:pt idx="58">
                  <c:v>1924.0</c:v>
                </c:pt>
                <c:pt idx="59">
                  <c:v>2014.0</c:v>
                </c:pt>
                <c:pt idx="60">
                  <c:v>2207.0</c:v>
                </c:pt>
                <c:pt idx="61">
                  <c:v>2245.0</c:v>
                </c:pt>
                <c:pt idx="62">
                  <c:v>2237.0</c:v>
                </c:pt>
                <c:pt idx="63">
                  <c:v>2156.0</c:v>
                </c:pt>
                <c:pt idx="64">
                  <c:v>2345.0</c:v>
                </c:pt>
                <c:pt idx="65">
                  <c:v>2457.0</c:v>
                </c:pt>
                <c:pt idx="66">
                  <c:v>2722.0</c:v>
                </c:pt>
                <c:pt idx="67">
                  <c:v>3099.0</c:v>
                </c:pt>
                <c:pt idx="68">
                  <c:v>3586.0</c:v>
                </c:pt>
                <c:pt idx="69">
                  <c:v>3761.0</c:v>
                </c:pt>
                <c:pt idx="70">
                  <c:v>3120.0</c:v>
                </c:pt>
                <c:pt idx="71">
                  <c:v>3123.0</c:v>
                </c:pt>
                <c:pt idx="72">
                  <c:v>3276.0</c:v>
                </c:pt>
                <c:pt idx="73">
                  <c:v>3392.0</c:v>
                </c:pt>
                <c:pt idx="74">
                  <c:v>3526.0</c:v>
                </c:pt>
                <c:pt idx="75">
                  <c:v>3274.0</c:v>
                </c:pt>
                <c:pt idx="76">
                  <c:v>3658.0</c:v>
                </c:pt>
                <c:pt idx="77">
                  <c:v>3527.0</c:v>
                </c:pt>
                <c:pt idx="78">
                  <c:v>2927.0</c:v>
                </c:pt>
                <c:pt idx="79">
                  <c:v>2786.0</c:v>
                </c:pt>
                <c:pt idx="80">
                  <c:v>2438.0</c:v>
                </c:pt>
                <c:pt idx="81">
                  <c:v>2370.0</c:v>
                </c:pt>
                <c:pt idx="82">
                  <c:v>2036.0</c:v>
                </c:pt>
                <c:pt idx="83">
                  <c:v>1715.0</c:v>
                </c:pt>
                <c:pt idx="84">
                  <c:v>1509.0</c:v>
                </c:pt>
                <c:pt idx="85">
                  <c:v>1509.0</c:v>
                </c:pt>
                <c:pt idx="86">
                  <c:v>1451.0</c:v>
                </c:pt>
                <c:pt idx="87">
                  <c:v>1524.0</c:v>
                </c:pt>
                <c:pt idx="88">
                  <c:v>1262.0</c:v>
                </c:pt>
                <c:pt idx="89">
                  <c:v>1182.0</c:v>
                </c:pt>
                <c:pt idx="90">
                  <c:v>1110.0</c:v>
                </c:pt>
                <c:pt idx="91">
                  <c:v>878.0</c:v>
                </c:pt>
                <c:pt idx="92">
                  <c:v>777.0</c:v>
                </c:pt>
                <c:pt idx="93">
                  <c:v>944.0</c:v>
                </c:pt>
                <c:pt idx="94">
                  <c:v>748.0</c:v>
                </c:pt>
                <c:pt idx="95">
                  <c:v>892.0</c:v>
                </c:pt>
                <c:pt idx="96">
                  <c:v>812.0</c:v>
                </c:pt>
                <c:pt idx="97">
                  <c:v>639.0</c:v>
                </c:pt>
                <c:pt idx="98">
                  <c:v>732.0</c:v>
                </c:pt>
                <c:pt idx="99">
                  <c:v>705.0</c:v>
                </c:pt>
                <c:pt idx="100">
                  <c:v>745.0</c:v>
                </c:pt>
                <c:pt idx="101">
                  <c:v>665.0</c:v>
                </c:pt>
                <c:pt idx="102">
                  <c:v>835.0</c:v>
                </c:pt>
                <c:pt idx="103">
                  <c:v>936.0</c:v>
                </c:pt>
                <c:pt idx="104">
                  <c:v>1050.0</c:v>
                </c:pt>
                <c:pt idx="105">
                  <c:v>1169.0</c:v>
                </c:pt>
                <c:pt idx="106">
                  <c:v>1424.0</c:v>
                </c:pt>
                <c:pt idx="107">
                  <c:v>1642.0</c:v>
                </c:pt>
                <c:pt idx="108">
                  <c:v>1758.0</c:v>
                </c:pt>
                <c:pt idx="109">
                  <c:v>1786.0</c:v>
                </c:pt>
                <c:pt idx="110">
                  <c:v>2048.0</c:v>
                </c:pt>
                <c:pt idx="111">
                  <c:v>2054.0</c:v>
                </c:pt>
                <c:pt idx="112">
                  <c:v>2305.0</c:v>
                </c:pt>
                <c:pt idx="113">
                  <c:v>2131.0</c:v>
                </c:pt>
                <c:pt idx="114">
                  <c:v>2433.0</c:v>
                </c:pt>
                <c:pt idx="115">
                  <c:v>2387.0</c:v>
                </c:pt>
                <c:pt idx="116">
                  <c:v>2134.0</c:v>
                </c:pt>
                <c:pt idx="117">
                  <c:v>2256.0</c:v>
                </c:pt>
                <c:pt idx="118">
                  <c:v>2321.0</c:v>
                </c:pt>
                <c:pt idx="119">
                  <c:v>2480.0</c:v>
                </c:pt>
                <c:pt idx="120">
                  <c:v>2697.0</c:v>
                </c:pt>
                <c:pt idx="121">
                  <c:v>2915.0</c:v>
                </c:pt>
                <c:pt idx="122">
                  <c:v>2356.0</c:v>
                </c:pt>
                <c:pt idx="123">
                  <c:v>2223.0</c:v>
                </c:pt>
                <c:pt idx="124">
                  <c:v>2295.0</c:v>
                </c:pt>
                <c:pt idx="125">
                  <c:v>2401.0</c:v>
                </c:pt>
                <c:pt idx="126">
                  <c:v>2587.0</c:v>
                </c:pt>
                <c:pt idx="127">
                  <c:v>2503.0</c:v>
                </c:pt>
                <c:pt idx="128">
                  <c:v>2793.0</c:v>
                </c:pt>
                <c:pt idx="129">
                  <c:v>3310.0</c:v>
                </c:pt>
                <c:pt idx="130">
                  <c:v>3533.0</c:v>
                </c:pt>
                <c:pt idx="131">
                  <c:v>2843.0</c:v>
                </c:pt>
                <c:pt idx="132">
                  <c:v>2752.0</c:v>
                </c:pt>
                <c:pt idx="133">
                  <c:v>2326.0</c:v>
                </c:pt>
                <c:pt idx="134">
                  <c:v>2169.0</c:v>
                </c:pt>
                <c:pt idx="135">
                  <c:v>1854.0</c:v>
                </c:pt>
                <c:pt idx="136">
                  <c:v>1769.0</c:v>
                </c:pt>
                <c:pt idx="137">
                  <c:v>1632.0</c:v>
                </c:pt>
                <c:pt idx="138">
                  <c:v>1445.0</c:v>
                </c:pt>
                <c:pt idx="139">
                  <c:v>1276.0</c:v>
                </c:pt>
                <c:pt idx="140">
                  <c:v>1173.0</c:v>
                </c:pt>
                <c:pt idx="141">
                  <c:v>1172.0</c:v>
                </c:pt>
                <c:pt idx="142">
                  <c:v>1078.0</c:v>
                </c:pt>
                <c:pt idx="143">
                  <c:v>940.0</c:v>
                </c:pt>
                <c:pt idx="144">
                  <c:v>951.0</c:v>
                </c:pt>
                <c:pt idx="145">
                  <c:v>858.0</c:v>
                </c:pt>
                <c:pt idx="146">
                  <c:v>752.0</c:v>
                </c:pt>
                <c:pt idx="147">
                  <c:v>785.0</c:v>
                </c:pt>
                <c:pt idx="148">
                  <c:v>786.0</c:v>
                </c:pt>
                <c:pt idx="149">
                  <c:v>724.0</c:v>
                </c:pt>
                <c:pt idx="150">
                  <c:v>707.0</c:v>
                </c:pt>
                <c:pt idx="151">
                  <c:v>744.0</c:v>
                </c:pt>
                <c:pt idx="152">
                  <c:v>736.0</c:v>
                </c:pt>
                <c:pt idx="153">
                  <c:v>774.0</c:v>
                </c:pt>
                <c:pt idx="154">
                  <c:v>752.0</c:v>
                </c:pt>
                <c:pt idx="155">
                  <c:v>801.0</c:v>
                </c:pt>
                <c:pt idx="156">
                  <c:v>931.0</c:v>
                </c:pt>
                <c:pt idx="157">
                  <c:v>1118.0</c:v>
                </c:pt>
                <c:pt idx="158">
                  <c:v>1427.0</c:v>
                </c:pt>
                <c:pt idx="159">
                  <c:v>1627.0</c:v>
                </c:pt>
                <c:pt idx="160">
                  <c:v>1770.0</c:v>
                </c:pt>
                <c:pt idx="161">
                  <c:v>1758.0</c:v>
                </c:pt>
                <c:pt idx="162">
                  <c:v>1864.0</c:v>
                </c:pt>
                <c:pt idx="163">
                  <c:v>2003.0</c:v>
                </c:pt>
                <c:pt idx="164">
                  <c:v>2048.0</c:v>
                </c:pt>
                <c:pt idx="165">
                  <c:v>2088.0</c:v>
                </c:pt>
                <c:pt idx="166">
                  <c:v>2228.0</c:v>
                </c:pt>
                <c:pt idx="167">
                  <c:v>2334.0</c:v>
                </c:pt>
                <c:pt idx="168">
                  <c:v>2418.0</c:v>
                </c:pt>
                <c:pt idx="169">
                  <c:v>2520.0</c:v>
                </c:pt>
                <c:pt idx="170">
                  <c:v>2717.0</c:v>
                </c:pt>
                <c:pt idx="171">
                  <c:v>3008.0</c:v>
                </c:pt>
                <c:pt idx="172">
                  <c:v>3302.0</c:v>
                </c:pt>
                <c:pt idx="173">
                  <c:v>3722.0</c:v>
                </c:pt>
                <c:pt idx="174">
                  <c:v>3099.0</c:v>
                </c:pt>
                <c:pt idx="175">
                  <c:v>2748.0</c:v>
                </c:pt>
                <c:pt idx="176">
                  <c:v>2844.0</c:v>
                </c:pt>
                <c:pt idx="177">
                  <c:v>2965.0</c:v>
                </c:pt>
                <c:pt idx="178">
                  <c:v>3309.0</c:v>
                </c:pt>
                <c:pt idx="179">
                  <c:v>3456.0</c:v>
                </c:pt>
                <c:pt idx="180">
                  <c:v>3340.0</c:v>
                </c:pt>
                <c:pt idx="181">
                  <c:v>3006.0</c:v>
                </c:pt>
                <c:pt idx="182">
                  <c:v>2845.0</c:v>
                </c:pt>
                <c:pt idx="183">
                  <c:v>2311.0</c:v>
                </c:pt>
                <c:pt idx="184">
                  <c:v>1847.0</c:v>
                </c:pt>
                <c:pt idx="185">
                  <c:v>1618.0</c:v>
                </c:pt>
                <c:pt idx="186">
                  <c:v>1588.0</c:v>
                </c:pt>
                <c:pt idx="187">
                  <c:v>1744.0</c:v>
                </c:pt>
                <c:pt idx="188">
                  <c:v>1513.0</c:v>
                </c:pt>
                <c:pt idx="189">
                  <c:v>1326.0</c:v>
                </c:pt>
                <c:pt idx="190">
                  <c:v>1258.0</c:v>
                </c:pt>
                <c:pt idx="191">
                  <c:v>1188.0</c:v>
                </c:pt>
                <c:pt idx="192">
                  <c:v>1054.0</c:v>
                </c:pt>
                <c:pt idx="193">
                  <c:v>920.0</c:v>
                </c:pt>
                <c:pt idx="194">
                  <c:v>947.0</c:v>
                </c:pt>
                <c:pt idx="195">
                  <c:v>760.0</c:v>
                </c:pt>
                <c:pt idx="196">
                  <c:v>776.0</c:v>
                </c:pt>
                <c:pt idx="197">
                  <c:v>783.0</c:v>
                </c:pt>
                <c:pt idx="198">
                  <c:v>770.0</c:v>
                </c:pt>
                <c:pt idx="199">
                  <c:v>743.0</c:v>
                </c:pt>
                <c:pt idx="200">
                  <c:v>778.0</c:v>
                </c:pt>
                <c:pt idx="201">
                  <c:v>616.0</c:v>
                </c:pt>
                <c:pt idx="202">
                  <c:v>635.0</c:v>
                </c:pt>
                <c:pt idx="203">
                  <c:v>588.0</c:v>
                </c:pt>
                <c:pt idx="204">
                  <c:v>648.0</c:v>
                </c:pt>
                <c:pt idx="205">
                  <c:v>590.0</c:v>
                </c:pt>
                <c:pt idx="206">
                  <c:v>668.0</c:v>
                </c:pt>
                <c:pt idx="207">
                  <c:v>740.0</c:v>
                </c:pt>
                <c:pt idx="208">
                  <c:v>832.0</c:v>
                </c:pt>
                <c:pt idx="209">
                  <c:v>933.0</c:v>
                </c:pt>
                <c:pt idx="210">
                  <c:v>1274.0</c:v>
                </c:pt>
                <c:pt idx="211">
                  <c:v>1379.0</c:v>
                </c:pt>
                <c:pt idx="212">
                  <c:v>1465.0</c:v>
                </c:pt>
                <c:pt idx="213">
                  <c:v>1340.0</c:v>
                </c:pt>
                <c:pt idx="214">
                  <c:v>1513.0</c:v>
                </c:pt>
                <c:pt idx="215">
                  <c:v>1504.0</c:v>
                </c:pt>
                <c:pt idx="216">
                  <c:v>1628.0</c:v>
                </c:pt>
                <c:pt idx="217">
                  <c:v>1717.0</c:v>
                </c:pt>
                <c:pt idx="218">
                  <c:v>1896.0</c:v>
                </c:pt>
                <c:pt idx="219">
                  <c:v>1972.0</c:v>
                </c:pt>
                <c:pt idx="220">
                  <c:v>1911.0</c:v>
                </c:pt>
                <c:pt idx="221">
                  <c:v>1949.0</c:v>
                </c:pt>
                <c:pt idx="222">
                  <c:v>2156.0</c:v>
                </c:pt>
                <c:pt idx="223">
                  <c:v>2390.0</c:v>
                </c:pt>
                <c:pt idx="224">
                  <c:v>2883.0</c:v>
                </c:pt>
                <c:pt idx="225">
                  <c:v>3058.0</c:v>
                </c:pt>
                <c:pt idx="226">
                  <c:v>2728.0</c:v>
                </c:pt>
                <c:pt idx="227">
                  <c:v>2474.0</c:v>
                </c:pt>
                <c:pt idx="228">
                  <c:v>2494.0</c:v>
                </c:pt>
                <c:pt idx="229">
                  <c:v>2668.0</c:v>
                </c:pt>
                <c:pt idx="230">
                  <c:v>2826.0</c:v>
                </c:pt>
                <c:pt idx="231">
                  <c:v>2786.0</c:v>
                </c:pt>
                <c:pt idx="232">
                  <c:v>3010.0</c:v>
                </c:pt>
                <c:pt idx="233">
                  <c:v>3080.0</c:v>
                </c:pt>
                <c:pt idx="234">
                  <c:v>3052.0</c:v>
                </c:pt>
                <c:pt idx="235">
                  <c:v>2808.0</c:v>
                </c:pt>
                <c:pt idx="236">
                  <c:v>2520.0</c:v>
                </c:pt>
                <c:pt idx="237">
                  <c:v>2469.0</c:v>
                </c:pt>
                <c:pt idx="238">
                  <c:v>2365.0</c:v>
                </c:pt>
                <c:pt idx="239">
                  <c:v>2202.0</c:v>
                </c:pt>
                <c:pt idx="240">
                  <c:v>1874.0</c:v>
                </c:pt>
                <c:pt idx="241">
                  <c:v>1679.0</c:v>
                </c:pt>
                <c:pt idx="242">
                  <c:v>1419.0</c:v>
                </c:pt>
                <c:pt idx="243">
                  <c:v>1179.0</c:v>
                </c:pt>
                <c:pt idx="244">
                  <c:v>1089.0</c:v>
                </c:pt>
                <c:pt idx="245">
                  <c:v>1002.0</c:v>
                </c:pt>
                <c:pt idx="246">
                  <c:v>805.0</c:v>
                </c:pt>
                <c:pt idx="247">
                  <c:v>688.0</c:v>
                </c:pt>
                <c:pt idx="248">
                  <c:v>642.0</c:v>
                </c:pt>
                <c:pt idx="249">
                  <c:v>757.0</c:v>
                </c:pt>
                <c:pt idx="250">
                  <c:v>665.0</c:v>
                </c:pt>
                <c:pt idx="251">
                  <c:v>615.0</c:v>
                </c:pt>
                <c:pt idx="252">
                  <c:v>520.0</c:v>
                </c:pt>
                <c:pt idx="253">
                  <c:v>491.0</c:v>
                </c:pt>
                <c:pt idx="254">
                  <c:v>494.0</c:v>
                </c:pt>
                <c:pt idx="255">
                  <c:v>429.0</c:v>
                </c:pt>
                <c:pt idx="256">
                  <c:v>474.0</c:v>
                </c:pt>
                <c:pt idx="257">
                  <c:v>577.0</c:v>
                </c:pt>
                <c:pt idx="258">
                  <c:v>565.0</c:v>
                </c:pt>
                <c:pt idx="259">
                  <c:v>711.0</c:v>
                </c:pt>
                <c:pt idx="260">
                  <c:v>740.0</c:v>
                </c:pt>
                <c:pt idx="261">
                  <c:v>914.0</c:v>
                </c:pt>
                <c:pt idx="262">
                  <c:v>1205.0</c:v>
                </c:pt>
                <c:pt idx="263">
                  <c:v>1463.0</c:v>
                </c:pt>
                <c:pt idx="264">
                  <c:v>1422.0</c:v>
                </c:pt>
                <c:pt idx="265">
                  <c:v>1470.0</c:v>
                </c:pt>
                <c:pt idx="266">
                  <c:v>1473.0</c:v>
                </c:pt>
                <c:pt idx="267">
                  <c:v>1576.0</c:v>
                </c:pt>
                <c:pt idx="268">
                  <c:v>1642.0</c:v>
                </c:pt>
                <c:pt idx="269">
                  <c:v>1767.0</c:v>
                </c:pt>
                <c:pt idx="270">
                  <c:v>1977.0</c:v>
                </c:pt>
                <c:pt idx="271">
                  <c:v>1999.0</c:v>
                </c:pt>
                <c:pt idx="272">
                  <c:v>1947.0</c:v>
                </c:pt>
                <c:pt idx="273">
                  <c:v>2047.0</c:v>
                </c:pt>
                <c:pt idx="274">
                  <c:v>2101.0</c:v>
                </c:pt>
                <c:pt idx="275">
                  <c:v>2133.0</c:v>
                </c:pt>
                <c:pt idx="276">
                  <c:v>2246.0</c:v>
                </c:pt>
                <c:pt idx="277">
                  <c:v>2547.0</c:v>
                </c:pt>
                <c:pt idx="278">
                  <c:v>2596.0</c:v>
                </c:pt>
                <c:pt idx="279">
                  <c:v>2439.0</c:v>
                </c:pt>
                <c:pt idx="280">
                  <c:v>2475.0</c:v>
                </c:pt>
                <c:pt idx="281">
                  <c:v>2818.0</c:v>
                </c:pt>
                <c:pt idx="282">
                  <c:v>2951.0</c:v>
                </c:pt>
                <c:pt idx="283">
                  <c:v>3082.0</c:v>
                </c:pt>
                <c:pt idx="284">
                  <c:v>3308.0</c:v>
                </c:pt>
                <c:pt idx="285">
                  <c:v>3299.0</c:v>
                </c:pt>
                <c:pt idx="286">
                  <c:v>3057.0</c:v>
                </c:pt>
                <c:pt idx="287">
                  <c:v>2609.0</c:v>
                </c:pt>
                <c:pt idx="288">
                  <c:v>2294.0</c:v>
                </c:pt>
                <c:pt idx="289">
                  <c:v>2120.0</c:v>
                </c:pt>
                <c:pt idx="290">
                  <c:v>1844.0</c:v>
                </c:pt>
                <c:pt idx="291">
                  <c:v>1604.0</c:v>
                </c:pt>
                <c:pt idx="292">
                  <c:v>1542.0</c:v>
                </c:pt>
                <c:pt idx="293">
                  <c:v>1684.0</c:v>
                </c:pt>
                <c:pt idx="294">
                  <c:v>2342.0</c:v>
                </c:pt>
                <c:pt idx="295">
                  <c:v>2326.0</c:v>
                </c:pt>
                <c:pt idx="296">
                  <c:v>2247.0</c:v>
                </c:pt>
                <c:pt idx="297">
                  <c:v>1853.0</c:v>
                </c:pt>
                <c:pt idx="298">
                  <c:v>1661.0</c:v>
                </c:pt>
                <c:pt idx="299">
                  <c:v>1607.0</c:v>
                </c:pt>
                <c:pt idx="300">
                  <c:v>2116.0</c:v>
                </c:pt>
                <c:pt idx="301">
                  <c:v>1937.0</c:v>
                </c:pt>
                <c:pt idx="302">
                  <c:v>1563.0</c:v>
                </c:pt>
                <c:pt idx="303">
                  <c:v>1197.0</c:v>
                </c:pt>
                <c:pt idx="304">
                  <c:v>1199.0</c:v>
                </c:pt>
                <c:pt idx="305">
                  <c:v>1175.0</c:v>
                </c:pt>
                <c:pt idx="306">
                  <c:v>1137.0</c:v>
                </c:pt>
                <c:pt idx="307">
                  <c:v>1151.0</c:v>
                </c:pt>
                <c:pt idx="308">
                  <c:v>973.0</c:v>
                </c:pt>
                <c:pt idx="309">
                  <c:v>1015.0</c:v>
                </c:pt>
                <c:pt idx="310">
                  <c:v>1121.0</c:v>
                </c:pt>
                <c:pt idx="311">
                  <c:v>1309.0</c:v>
                </c:pt>
                <c:pt idx="312">
                  <c:v>1584.0</c:v>
                </c:pt>
                <c:pt idx="313">
                  <c:v>2071.0</c:v>
                </c:pt>
                <c:pt idx="314">
                  <c:v>2621.0</c:v>
                </c:pt>
                <c:pt idx="315">
                  <c:v>3360.0</c:v>
                </c:pt>
                <c:pt idx="316">
                  <c:v>3718.0</c:v>
                </c:pt>
                <c:pt idx="317">
                  <c:v>4154.0</c:v>
                </c:pt>
                <c:pt idx="318">
                  <c:v>5111.0</c:v>
                </c:pt>
                <c:pt idx="319">
                  <c:v>6799.0</c:v>
                </c:pt>
                <c:pt idx="320">
                  <c:v>9688.0</c:v>
                </c:pt>
                <c:pt idx="321">
                  <c:v>9630.0</c:v>
                </c:pt>
                <c:pt idx="322">
                  <c:v>6504.0</c:v>
                </c:pt>
                <c:pt idx="323">
                  <c:v>4316.0</c:v>
                </c:pt>
                <c:pt idx="324">
                  <c:v>3055.0</c:v>
                </c:pt>
                <c:pt idx="325">
                  <c:v>2489.0</c:v>
                </c:pt>
                <c:pt idx="326">
                  <c:v>2134.0</c:v>
                </c:pt>
                <c:pt idx="327">
                  <c:v>2077.0</c:v>
                </c:pt>
                <c:pt idx="328">
                  <c:v>1957.0</c:v>
                </c:pt>
                <c:pt idx="329">
                  <c:v>2199.0</c:v>
                </c:pt>
                <c:pt idx="330">
                  <c:v>2176.0</c:v>
                </c:pt>
                <c:pt idx="331">
                  <c:v>1683.0</c:v>
                </c:pt>
                <c:pt idx="332">
                  <c:v>1695.0</c:v>
                </c:pt>
                <c:pt idx="333">
                  <c:v>1619.0</c:v>
                </c:pt>
                <c:pt idx="334">
                  <c:v>1757.0</c:v>
                </c:pt>
                <c:pt idx="335">
                  <c:v>1736.0</c:v>
                </c:pt>
                <c:pt idx="336">
                  <c:v>1717.0</c:v>
                </c:pt>
                <c:pt idx="337">
                  <c:v>1751.0</c:v>
                </c:pt>
                <c:pt idx="338">
                  <c:v>1748.0</c:v>
                </c:pt>
                <c:pt idx="339">
                  <c:v>1725.0</c:v>
                </c:pt>
                <c:pt idx="340">
                  <c:v>1523.0</c:v>
                </c:pt>
                <c:pt idx="341">
                  <c:v>1404.0</c:v>
                </c:pt>
                <c:pt idx="342">
                  <c:v>1255.0</c:v>
                </c:pt>
                <c:pt idx="343">
                  <c:v>1160.0</c:v>
                </c:pt>
                <c:pt idx="344">
                  <c:v>1077.0</c:v>
                </c:pt>
                <c:pt idx="345">
                  <c:v>1005.0</c:v>
                </c:pt>
                <c:pt idx="346">
                  <c:v>966.0</c:v>
                </c:pt>
                <c:pt idx="347">
                  <c:v>854.0</c:v>
                </c:pt>
                <c:pt idx="348">
                  <c:v>868.0</c:v>
                </c:pt>
                <c:pt idx="349">
                  <c:v>833.0</c:v>
                </c:pt>
                <c:pt idx="350">
                  <c:v>715.0</c:v>
                </c:pt>
                <c:pt idx="351">
                  <c:v>641.0</c:v>
                </c:pt>
                <c:pt idx="352">
                  <c:v>570.0</c:v>
                </c:pt>
                <c:pt idx="353">
                  <c:v>592.0</c:v>
                </c:pt>
                <c:pt idx="354">
                  <c:v>546.0</c:v>
                </c:pt>
                <c:pt idx="355">
                  <c:v>445.0</c:v>
                </c:pt>
                <c:pt idx="356">
                  <c:v>561.0</c:v>
                </c:pt>
                <c:pt idx="357">
                  <c:v>451.0</c:v>
                </c:pt>
                <c:pt idx="358">
                  <c:v>462.0</c:v>
                </c:pt>
                <c:pt idx="359">
                  <c:v>481.0</c:v>
                </c:pt>
                <c:pt idx="360">
                  <c:v>468.0</c:v>
                </c:pt>
                <c:pt idx="361">
                  <c:v>442.0</c:v>
                </c:pt>
                <c:pt idx="362">
                  <c:v>506.0</c:v>
                </c:pt>
                <c:pt idx="363">
                  <c:v>569.0</c:v>
                </c:pt>
                <c:pt idx="364">
                  <c:v>648.0</c:v>
                </c:pt>
                <c:pt idx="365">
                  <c:v>857.0</c:v>
                </c:pt>
                <c:pt idx="366">
                  <c:v>1121.0</c:v>
                </c:pt>
                <c:pt idx="367">
                  <c:v>1409.0</c:v>
                </c:pt>
                <c:pt idx="368">
                  <c:v>1519.0</c:v>
                </c:pt>
                <c:pt idx="369">
                  <c:v>1552.0</c:v>
                </c:pt>
                <c:pt idx="370">
                  <c:v>1486.0</c:v>
                </c:pt>
                <c:pt idx="371">
                  <c:v>1486.0</c:v>
                </c:pt>
                <c:pt idx="372">
                  <c:v>1419.0</c:v>
                </c:pt>
                <c:pt idx="373">
                  <c:v>1594.0</c:v>
                </c:pt>
                <c:pt idx="374">
                  <c:v>1613.0</c:v>
                </c:pt>
                <c:pt idx="375">
                  <c:v>1797.0</c:v>
                </c:pt>
                <c:pt idx="376">
                  <c:v>1815.0</c:v>
                </c:pt>
                <c:pt idx="377">
                  <c:v>1960.0</c:v>
                </c:pt>
                <c:pt idx="378">
                  <c:v>2174.0</c:v>
                </c:pt>
                <c:pt idx="379">
                  <c:v>2526.0</c:v>
                </c:pt>
                <c:pt idx="380">
                  <c:v>3062.0</c:v>
                </c:pt>
                <c:pt idx="381">
                  <c:v>3816.0</c:v>
                </c:pt>
                <c:pt idx="382">
                  <c:v>3924.0</c:v>
                </c:pt>
                <c:pt idx="383">
                  <c:v>3448.0</c:v>
                </c:pt>
                <c:pt idx="384">
                  <c:v>3350.0</c:v>
                </c:pt>
                <c:pt idx="385">
                  <c:v>3162.0</c:v>
                </c:pt>
                <c:pt idx="386">
                  <c:v>2952.0</c:v>
                </c:pt>
                <c:pt idx="387">
                  <c:v>2735.0</c:v>
                </c:pt>
                <c:pt idx="388">
                  <c:v>2307.0</c:v>
                </c:pt>
                <c:pt idx="389">
                  <c:v>2313.0</c:v>
                </c:pt>
                <c:pt idx="390">
                  <c:v>2182.0</c:v>
                </c:pt>
                <c:pt idx="391">
                  <c:v>2023.0</c:v>
                </c:pt>
                <c:pt idx="392">
                  <c:v>1784.0</c:v>
                </c:pt>
                <c:pt idx="393">
                  <c:v>1665.0</c:v>
                </c:pt>
                <c:pt idx="394">
                  <c:v>1476.0</c:v>
                </c:pt>
                <c:pt idx="395">
                  <c:v>1348.0</c:v>
                </c:pt>
                <c:pt idx="396">
                  <c:v>1172.0</c:v>
                </c:pt>
                <c:pt idx="397">
                  <c:v>1097.0</c:v>
                </c:pt>
                <c:pt idx="398">
                  <c:v>1011.0</c:v>
                </c:pt>
                <c:pt idx="399">
                  <c:v>879.0</c:v>
                </c:pt>
                <c:pt idx="400">
                  <c:v>766.0</c:v>
                </c:pt>
                <c:pt idx="401">
                  <c:v>775.0</c:v>
                </c:pt>
                <c:pt idx="402">
                  <c:v>683.0</c:v>
                </c:pt>
                <c:pt idx="403">
                  <c:v>625.0</c:v>
                </c:pt>
                <c:pt idx="404">
                  <c:v>606.0</c:v>
                </c:pt>
                <c:pt idx="405">
                  <c:v>518.0</c:v>
                </c:pt>
                <c:pt idx="406">
                  <c:v>476.0</c:v>
                </c:pt>
                <c:pt idx="407">
                  <c:v>410.0</c:v>
                </c:pt>
                <c:pt idx="408">
                  <c:v>409.0</c:v>
                </c:pt>
                <c:pt idx="409">
                  <c:v>354.0</c:v>
                </c:pt>
                <c:pt idx="410">
                  <c:v>332.0</c:v>
                </c:pt>
                <c:pt idx="411">
                  <c:v>243.0</c:v>
                </c:pt>
                <c:pt idx="412">
                  <c:v>323.0</c:v>
                </c:pt>
                <c:pt idx="413">
                  <c:v>180.0</c:v>
                </c:pt>
                <c:pt idx="414">
                  <c:v>231.0</c:v>
                </c:pt>
                <c:pt idx="415">
                  <c:v>211.0</c:v>
                </c:pt>
                <c:pt idx="416">
                  <c:v>238.0</c:v>
                </c:pt>
                <c:pt idx="417">
                  <c:v>372.0</c:v>
                </c:pt>
                <c:pt idx="418">
                  <c:v>476.0</c:v>
                </c:pt>
                <c:pt idx="419">
                  <c:v>764.0</c:v>
                </c:pt>
                <c:pt idx="420">
                  <c:v>1030.0</c:v>
                </c:pt>
                <c:pt idx="421">
                  <c:v>1120.0</c:v>
                </c:pt>
                <c:pt idx="422">
                  <c:v>1248.0</c:v>
                </c:pt>
                <c:pt idx="423">
                  <c:v>1467.0</c:v>
                </c:pt>
                <c:pt idx="424">
                  <c:v>1679.0</c:v>
                </c:pt>
                <c:pt idx="425">
                  <c:v>1926.0</c:v>
                </c:pt>
                <c:pt idx="426">
                  <c:v>1919.0</c:v>
                </c:pt>
                <c:pt idx="427">
                  <c:v>1950.0</c:v>
                </c:pt>
                <c:pt idx="428">
                  <c:v>1957.0</c:v>
                </c:pt>
                <c:pt idx="429">
                  <c:v>1920.0</c:v>
                </c:pt>
                <c:pt idx="430">
                  <c:v>2035.0</c:v>
                </c:pt>
                <c:pt idx="431">
                  <c:v>2269.0</c:v>
                </c:pt>
                <c:pt idx="432">
                  <c:v>2450.0</c:v>
                </c:pt>
                <c:pt idx="433">
                  <c:v>2988.0</c:v>
                </c:pt>
                <c:pt idx="434">
                  <c:v>2816.0</c:v>
                </c:pt>
                <c:pt idx="435">
                  <c:v>2327.0</c:v>
                </c:pt>
                <c:pt idx="436">
                  <c:v>2118.0</c:v>
                </c:pt>
                <c:pt idx="437">
                  <c:v>2056.0</c:v>
                </c:pt>
                <c:pt idx="438">
                  <c:v>2032.0</c:v>
                </c:pt>
                <c:pt idx="439">
                  <c:v>2060.0</c:v>
                </c:pt>
                <c:pt idx="440">
                  <c:v>2248.0</c:v>
                </c:pt>
                <c:pt idx="441">
                  <c:v>2583.0</c:v>
                </c:pt>
                <c:pt idx="442">
                  <c:v>2589.0</c:v>
                </c:pt>
                <c:pt idx="443">
                  <c:v>2698.0</c:v>
                </c:pt>
                <c:pt idx="444">
                  <c:v>2495.0</c:v>
                </c:pt>
                <c:pt idx="445">
                  <c:v>2202.0</c:v>
                </c:pt>
                <c:pt idx="446">
                  <c:v>1860.0</c:v>
                </c:pt>
                <c:pt idx="447">
                  <c:v>1742.0</c:v>
                </c:pt>
                <c:pt idx="448">
                  <c:v>1757.0</c:v>
                </c:pt>
                <c:pt idx="449">
                  <c:v>1583.0</c:v>
                </c:pt>
                <c:pt idx="450">
                  <c:v>1354.0</c:v>
                </c:pt>
                <c:pt idx="451">
                  <c:v>1358.0</c:v>
                </c:pt>
                <c:pt idx="452">
                  <c:v>1172.0</c:v>
                </c:pt>
                <c:pt idx="453">
                  <c:v>1057.0</c:v>
                </c:pt>
                <c:pt idx="454">
                  <c:v>1013.0</c:v>
                </c:pt>
                <c:pt idx="455">
                  <c:v>851.0</c:v>
                </c:pt>
                <c:pt idx="456">
                  <c:v>879.0</c:v>
                </c:pt>
                <c:pt idx="457">
                  <c:v>819.0</c:v>
                </c:pt>
                <c:pt idx="458">
                  <c:v>799.0</c:v>
                </c:pt>
                <c:pt idx="459">
                  <c:v>722.0</c:v>
                </c:pt>
                <c:pt idx="460">
                  <c:v>745.0</c:v>
                </c:pt>
                <c:pt idx="461">
                  <c:v>764.0</c:v>
                </c:pt>
                <c:pt idx="462">
                  <c:v>679.0</c:v>
                </c:pt>
                <c:pt idx="463">
                  <c:v>619.0</c:v>
                </c:pt>
                <c:pt idx="464">
                  <c:v>583.0</c:v>
                </c:pt>
                <c:pt idx="465">
                  <c:v>653.0</c:v>
                </c:pt>
                <c:pt idx="466">
                  <c:v>684.0</c:v>
                </c:pt>
                <c:pt idx="467">
                  <c:v>726.0</c:v>
                </c:pt>
                <c:pt idx="468">
                  <c:v>819.0</c:v>
                </c:pt>
                <c:pt idx="469">
                  <c:v>884.0</c:v>
                </c:pt>
                <c:pt idx="470">
                  <c:v>1047.0</c:v>
                </c:pt>
                <c:pt idx="471">
                  <c:v>1393.0</c:v>
                </c:pt>
                <c:pt idx="472">
                  <c:v>1699.0</c:v>
                </c:pt>
                <c:pt idx="473">
                  <c:v>1789.0</c:v>
                </c:pt>
                <c:pt idx="474">
                  <c:v>1861.0</c:v>
                </c:pt>
                <c:pt idx="475">
                  <c:v>1946.0</c:v>
                </c:pt>
                <c:pt idx="476">
                  <c:v>1909.0</c:v>
                </c:pt>
                <c:pt idx="477">
                  <c:v>2013.0</c:v>
                </c:pt>
                <c:pt idx="478">
                  <c:v>2091.0</c:v>
                </c:pt>
                <c:pt idx="479">
                  <c:v>2247.0</c:v>
                </c:pt>
                <c:pt idx="480">
                  <c:v>2401.0</c:v>
                </c:pt>
                <c:pt idx="481">
                  <c:v>2719.0</c:v>
                </c:pt>
                <c:pt idx="482">
                  <c:v>3262.0</c:v>
                </c:pt>
                <c:pt idx="483">
                  <c:v>4003.0</c:v>
                </c:pt>
                <c:pt idx="484">
                  <c:v>4934.0</c:v>
                </c:pt>
                <c:pt idx="485">
                  <c:v>6425.0</c:v>
                </c:pt>
                <c:pt idx="486">
                  <c:v>7496.0</c:v>
                </c:pt>
                <c:pt idx="487">
                  <c:v>7698.0</c:v>
                </c:pt>
                <c:pt idx="488">
                  <c:v>6803.0</c:v>
                </c:pt>
                <c:pt idx="489">
                  <c:v>4778.0</c:v>
                </c:pt>
                <c:pt idx="490">
                  <c:v>3939.0</c:v>
                </c:pt>
                <c:pt idx="491">
                  <c:v>3230.0</c:v>
                </c:pt>
                <c:pt idx="492">
                  <c:v>2768.0</c:v>
                </c:pt>
                <c:pt idx="493">
                  <c:v>2597.0</c:v>
                </c:pt>
                <c:pt idx="494">
                  <c:v>2306.0</c:v>
                </c:pt>
                <c:pt idx="495">
                  <c:v>2068.0</c:v>
                </c:pt>
                <c:pt idx="496">
                  <c:v>1901.0</c:v>
                </c:pt>
                <c:pt idx="497">
                  <c:v>1833.0</c:v>
                </c:pt>
                <c:pt idx="498">
                  <c:v>1642.0</c:v>
                </c:pt>
                <c:pt idx="499">
                  <c:v>1754.0</c:v>
                </c:pt>
                <c:pt idx="500">
                  <c:v>1603.0</c:v>
                </c:pt>
                <c:pt idx="501">
                  <c:v>1458.0</c:v>
                </c:pt>
                <c:pt idx="502">
                  <c:v>1379.0</c:v>
                </c:pt>
                <c:pt idx="503">
                  <c:v>1265.0</c:v>
                </c:pt>
                <c:pt idx="504">
                  <c:v>1133.0</c:v>
                </c:pt>
                <c:pt idx="505">
                  <c:v>1046.0</c:v>
                </c:pt>
                <c:pt idx="506">
                  <c:v>1002.0</c:v>
                </c:pt>
                <c:pt idx="507">
                  <c:v>986.0</c:v>
                </c:pt>
                <c:pt idx="508">
                  <c:v>872.0</c:v>
                </c:pt>
                <c:pt idx="509">
                  <c:v>835.0</c:v>
                </c:pt>
                <c:pt idx="510">
                  <c:v>831.0</c:v>
                </c:pt>
                <c:pt idx="511">
                  <c:v>821.0</c:v>
                </c:pt>
                <c:pt idx="512">
                  <c:v>839.0</c:v>
                </c:pt>
                <c:pt idx="513">
                  <c:v>715.0</c:v>
                </c:pt>
                <c:pt idx="514">
                  <c:v>710.0</c:v>
                </c:pt>
                <c:pt idx="515">
                  <c:v>690.0</c:v>
                </c:pt>
                <c:pt idx="516">
                  <c:v>635.0</c:v>
                </c:pt>
                <c:pt idx="517">
                  <c:v>707.0</c:v>
                </c:pt>
                <c:pt idx="518">
                  <c:v>698.0</c:v>
                </c:pt>
                <c:pt idx="519">
                  <c:v>627.0</c:v>
                </c:pt>
                <c:pt idx="520">
                  <c:v>660.0</c:v>
                </c:pt>
                <c:pt idx="521">
                  <c:v>780.0</c:v>
                </c:pt>
                <c:pt idx="522">
                  <c:v>1016.0</c:v>
                </c:pt>
                <c:pt idx="523">
                  <c:v>1328.0</c:v>
                </c:pt>
                <c:pt idx="524">
                  <c:v>1598.0</c:v>
                </c:pt>
                <c:pt idx="525">
                  <c:v>1546.0</c:v>
                </c:pt>
                <c:pt idx="526">
                  <c:v>1585.0</c:v>
                </c:pt>
                <c:pt idx="527">
                  <c:v>1632.0</c:v>
                </c:pt>
                <c:pt idx="528">
                  <c:v>1849.0</c:v>
                </c:pt>
                <c:pt idx="529">
                  <c:v>1968.0</c:v>
                </c:pt>
                <c:pt idx="530">
                  <c:v>2031.0</c:v>
                </c:pt>
                <c:pt idx="531">
                  <c:v>2130.0</c:v>
                </c:pt>
                <c:pt idx="532">
                  <c:v>2137.0</c:v>
                </c:pt>
                <c:pt idx="533">
                  <c:v>2154.0</c:v>
                </c:pt>
                <c:pt idx="534">
                  <c:v>2354.0</c:v>
                </c:pt>
                <c:pt idx="535">
                  <c:v>2897.0</c:v>
                </c:pt>
                <c:pt idx="536">
                  <c:v>3745.0</c:v>
                </c:pt>
                <c:pt idx="537">
                  <c:v>4946.0</c:v>
                </c:pt>
                <c:pt idx="538">
                  <c:v>5706.0</c:v>
                </c:pt>
                <c:pt idx="539">
                  <c:v>5766.0</c:v>
                </c:pt>
                <c:pt idx="540">
                  <c:v>5838.0</c:v>
                </c:pt>
                <c:pt idx="541">
                  <c:v>4830.0</c:v>
                </c:pt>
                <c:pt idx="542">
                  <c:v>4049.0</c:v>
                </c:pt>
                <c:pt idx="543">
                  <c:v>3729.0</c:v>
                </c:pt>
                <c:pt idx="544">
                  <c:v>3438.0</c:v>
                </c:pt>
                <c:pt idx="545">
                  <c:v>2999.0</c:v>
                </c:pt>
                <c:pt idx="546">
                  <c:v>2861.0</c:v>
                </c:pt>
                <c:pt idx="547">
                  <c:v>2637.0</c:v>
                </c:pt>
                <c:pt idx="548">
                  <c:v>2461.0</c:v>
                </c:pt>
                <c:pt idx="549">
                  <c:v>2328.0</c:v>
                </c:pt>
                <c:pt idx="550">
                  <c:v>2241.0</c:v>
                </c:pt>
                <c:pt idx="551">
                  <c:v>2144.0</c:v>
                </c:pt>
                <c:pt idx="552">
                  <c:v>2120.0</c:v>
                </c:pt>
                <c:pt idx="553">
                  <c:v>1957.0</c:v>
                </c:pt>
                <c:pt idx="554">
                  <c:v>1959.0</c:v>
                </c:pt>
                <c:pt idx="555">
                  <c:v>1699.0</c:v>
                </c:pt>
                <c:pt idx="556">
                  <c:v>1571.0</c:v>
                </c:pt>
                <c:pt idx="557">
                  <c:v>1481.0</c:v>
                </c:pt>
                <c:pt idx="558">
                  <c:v>1448.0</c:v>
                </c:pt>
                <c:pt idx="559">
                  <c:v>1218.0</c:v>
                </c:pt>
                <c:pt idx="560">
                  <c:v>1101.0</c:v>
                </c:pt>
                <c:pt idx="561">
                  <c:v>1013.0</c:v>
                </c:pt>
                <c:pt idx="562">
                  <c:v>953.0</c:v>
                </c:pt>
                <c:pt idx="563">
                  <c:v>916.0</c:v>
                </c:pt>
                <c:pt idx="564">
                  <c:v>901.0</c:v>
                </c:pt>
                <c:pt idx="565">
                  <c:v>772.0</c:v>
                </c:pt>
                <c:pt idx="566">
                  <c:v>822.0</c:v>
                </c:pt>
                <c:pt idx="567">
                  <c:v>743.0</c:v>
                </c:pt>
                <c:pt idx="568">
                  <c:v>754.0</c:v>
                </c:pt>
                <c:pt idx="569">
                  <c:v>757.0</c:v>
                </c:pt>
                <c:pt idx="570">
                  <c:v>830.0</c:v>
                </c:pt>
                <c:pt idx="571">
                  <c:v>791.0</c:v>
                </c:pt>
                <c:pt idx="572">
                  <c:v>858.0</c:v>
                </c:pt>
                <c:pt idx="573">
                  <c:v>915.0</c:v>
                </c:pt>
                <c:pt idx="574">
                  <c:v>1208.0</c:v>
                </c:pt>
                <c:pt idx="575">
                  <c:v>1648.0</c:v>
                </c:pt>
                <c:pt idx="576">
                  <c:v>1750.0</c:v>
                </c:pt>
                <c:pt idx="577">
                  <c:v>1809.0</c:v>
                </c:pt>
                <c:pt idx="578">
                  <c:v>2004.0</c:v>
                </c:pt>
                <c:pt idx="579">
                  <c:v>2243.0</c:v>
                </c:pt>
                <c:pt idx="580">
                  <c:v>2269.0</c:v>
                </c:pt>
                <c:pt idx="581">
                  <c:v>2271.0</c:v>
                </c:pt>
                <c:pt idx="582">
                  <c:v>2554.0</c:v>
                </c:pt>
                <c:pt idx="583">
                  <c:v>2505.0</c:v>
                </c:pt>
                <c:pt idx="584">
                  <c:v>2548.0</c:v>
                </c:pt>
                <c:pt idx="585">
                  <c:v>2578.0</c:v>
                </c:pt>
                <c:pt idx="586">
                  <c:v>2892.0</c:v>
                </c:pt>
                <c:pt idx="587">
                  <c:v>3725.0</c:v>
                </c:pt>
                <c:pt idx="588">
                  <c:v>4856.0</c:v>
                </c:pt>
                <c:pt idx="589">
                  <c:v>6266.0</c:v>
                </c:pt>
                <c:pt idx="590">
                  <c:v>7362.0</c:v>
                </c:pt>
                <c:pt idx="591">
                  <c:v>6428.0</c:v>
                </c:pt>
                <c:pt idx="592">
                  <c:v>5076.0</c:v>
                </c:pt>
                <c:pt idx="593">
                  <c:v>4599.0</c:v>
                </c:pt>
                <c:pt idx="594">
                  <c:v>4112.0</c:v>
                </c:pt>
                <c:pt idx="595">
                  <c:v>3844.0</c:v>
                </c:pt>
                <c:pt idx="596">
                  <c:v>3498.0</c:v>
                </c:pt>
                <c:pt idx="597">
                  <c:v>3402.0</c:v>
                </c:pt>
                <c:pt idx="598">
                  <c:v>3144.0</c:v>
                </c:pt>
                <c:pt idx="599">
                  <c:v>2971.0</c:v>
                </c:pt>
                <c:pt idx="600">
                  <c:v>2744.0</c:v>
                </c:pt>
                <c:pt idx="601">
                  <c:v>2507.0</c:v>
                </c:pt>
                <c:pt idx="602">
                  <c:v>2350.0</c:v>
                </c:pt>
                <c:pt idx="603">
                  <c:v>2073.0</c:v>
                </c:pt>
                <c:pt idx="604">
                  <c:v>2029.0</c:v>
                </c:pt>
                <c:pt idx="605">
                  <c:v>1782.0</c:v>
                </c:pt>
                <c:pt idx="606">
                  <c:v>1664.0</c:v>
                </c:pt>
                <c:pt idx="607">
                  <c:v>1568.0</c:v>
                </c:pt>
                <c:pt idx="608">
                  <c:v>1353.0</c:v>
                </c:pt>
                <c:pt idx="609">
                  <c:v>1333.0</c:v>
                </c:pt>
                <c:pt idx="610">
                  <c:v>1173.0</c:v>
                </c:pt>
                <c:pt idx="611">
                  <c:v>1067.0</c:v>
                </c:pt>
                <c:pt idx="612">
                  <c:v>977.0</c:v>
                </c:pt>
                <c:pt idx="613">
                  <c:v>976.0</c:v>
                </c:pt>
                <c:pt idx="614">
                  <c:v>912.0</c:v>
                </c:pt>
                <c:pt idx="615">
                  <c:v>925.0</c:v>
                </c:pt>
                <c:pt idx="616">
                  <c:v>922.0</c:v>
                </c:pt>
                <c:pt idx="617">
                  <c:v>851.0</c:v>
                </c:pt>
                <c:pt idx="618">
                  <c:v>832.0</c:v>
                </c:pt>
                <c:pt idx="619">
                  <c:v>722.0</c:v>
                </c:pt>
                <c:pt idx="620">
                  <c:v>703.0</c:v>
                </c:pt>
                <c:pt idx="621">
                  <c:v>730.0</c:v>
                </c:pt>
                <c:pt idx="622">
                  <c:v>739.0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C24B-4370-A065-C527E4D4085D}"/>
            </c:ext>
          </c:extLst>
        </c:ser>
        <c:ser>
          <c:idx val="1"/>
          <c:order val="1"/>
          <c:tx>
            <c:v>Total test count</c:v>
          </c:tx>
          <c:spPr>
            <a:ln w="12700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xVal>
            <c:numRef>
              <c:f>Canada!$A$2:$A$626</c:f>
              <c:numCache>
                <c:formatCode>[$-409]mmm\-yy;@</c:formatCode>
                <c:ptCount val="625"/>
                <c:pt idx="0">
                  <c:v>37871.0</c:v>
                </c:pt>
                <c:pt idx="1">
                  <c:v>37878.0</c:v>
                </c:pt>
                <c:pt idx="2">
                  <c:v>37885.0</c:v>
                </c:pt>
                <c:pt idx="3">
                  <c:v>37892.0</c:v>
                </c:pt>
                <c:pt idx="4">
                  <c:v>37899.0</c:v>
                </c:pt>
                <c:pt idx="5">
                  <c:v>37906.0</c:v>
                </c:pt>
                <c:pt idx="6">
                  <c:v>37913.0</c:v>
                </c:pt>
                <c:pt idx="7">
                  <c:v>37920.0</c:v>
                </c:pt>
                <c:pt idx="8">
                  <c:v>37927.0</c:v>
                </c:pt>
                <c:pt idx="9">
                  <c:v>37934.0</c:v>
                </c:pt>
                <c:pt idx="10">
                  <c:v>37941.0</c:v>
                </c:pt>
                <c:pt idx="11">
                  <c:v>37948.0</c:v>
                </c:pt>
                <c:pt idx="12">
                  <c:v>37955.0</c:v>
                </c:pt>
                <c:pt idx="13">
                  <c:v>37962.0</c:v>
                </c:pt>
                <c:pt idx="14">
                  <c:v>37969.0</c:v>
                </c:pt>
                <c:pt idx="15">
                  <c:v>37976.0</c:v>
                </c:pt>
                <c:pt idx="16">
                  <c:v>37983.0</c:v>
                </c:pt>
                <c:pt idx="17">
                  <c:v>37990.0</c:v>
                </c:pt>
                <c:pt idx="18">
                  <c:v>37997.0</c:v>
                </c:pt>
                <c:pt idx="19">
                  <c:v>38004.0</c:v>
                </c:pt>
                <c:pt idx="20">
                  <c:v>38011.0</c:v>
                </c:pt>
                <c:pt idx="21">
                  <c:v>38018.0</c:v>
                </c:pt>
                <c:pt idx="22">
                  <c:v>38025.0</c:v>
                </c:pt>
                <c:pt idx="23">
                  <c:v>38032.0</c:v>
                </c:pt>
                <c:pt idx="24">
                  <c:v>38039.0</c:v>
                </c:pt>
                <c:pt idx="25">
                  <c:v>38046.0</c:v>
                </c:pt>
                <c:pt idx="26">
                  <c:v>38053.0</c:v>
                </c:pt>
                <c:pt idx="27">
                  <c:v>38060.0</c:v>
                </c:pt>
                <c:pt idx="28">
                  <c:v>38067.0</c:v>
                </c:pt>
                <c:pt idx="29">
                  <c:v>38074.0</c:v>
                </c:pt>
                <c:pt idx="30">
                  <c:v>38081.0</c:v>
                </c:pt>
                <c:pt idx="31">
                  <c:v>38088.0</c:v>
                </c:pt>
                <c:pt idx="32">
                  <c:v>38095.0</c:v>
                </c:pt>
                <c:pt idx="33">
                  <c:v>38102.0</c:v>
                </c:pt>
                <c:pt idx="34">
                  <c:v>38109.0</c:v>
                </c:pt>
                <c:pt idx="35">
                  <c:v>38116.0</c:v>
                </c:pt>
                <c:pt idx="36">
                  <c:v>38123.0</c:v>
                </c:pt>
                <c:pt idx="37">
                  <c:v>38130.0</c:v>
                </c:pt>
                <c:pt idx="38">
                  <c:v>38137.0</c:v>
                </c:pt>
                <c:pt idx="39">
                  <c:v>38144.0</c:v>
                </c:pt>
                <c:pt idx="40">
                  <c:v>38151.0</c:v>
                </c:pt>
                <c:pt idx="41">
                  <c:v>38158.0</c:v>
                </c:pt>
                <c:pt idx="42">
                  <c:v>38165.0</c:v>
                </c:pt>
                <c:pt idx="43">
                  <c:v>38172.0</c:v>
                </c:pt>
                <c:pt idx="44">
                  <c:v>38179.0</c:v>
                </c:pt>
                <c:pt idx="45">
                  <c:v>38186.0</c:v>
                </c:pt>
                <c:pt idx="46">
                  <c:v>38193.0</c:v>
                </c:pt>
                <c:pt idx="47">
                  <c:v>38200.0</c:v>
                </c:pt>
                <c:pt idx="48">
                  <c:v>38207.0</c:v>
                </c:pt>
                <c:pt idx="49">
                  <c:v>38214.0</c:v>
                </c:pt>
                <c:pt idx="50">
                  <c:v>38221.0</c:v>
                </c:pt>
                <c:pt idx="51">
                  <c:v>38228.0</c:v>
                </c:pt>
                <c:pt idx="52">
                  <c:v>38235.0</c:v>
                </c:pt>
                <c:pt idx="53">
                  <c:v>38242.0</c:v>
                </c:pt>
                <c:pt idx="54">
                  <c:v>38249.0</c:v>
                </c:pt>
                <c:pt idx="55">
                  <c:v>38256.0</c:v>
                </c:pt>
                <c:pt idx="56">
                  <c:v>38263.0</c:v>
                </c:pt>
                <c:pt idx="57">
                  <c:v>38270.0</c:v>
                </c:pt>
                <c:pt idx="58">
                  <c:v>38277.0</c:v>
                </c:pt>
                <c:pt idx="59">
                  <c:v>38284.0</c:v>
                </c:pt>
                <c:pt idx="60">
                  <c:v>38291.0</c:v>
                </c:pt>
                <c:pt idx="61">
                  <c:v>38298.0</c:v>
                </c:pt>
                <c:pt idx="62">
                  <c:v>38305.0</c:v>
                </c:pt>
                <c:pt idx="63">
                  <c:v>38312.0</c:v>
                </c:pt>
                <c:pt idx="64">
                  <c:v>38319.0</c:v>
                </c:pt>
                <c:pt idx="65">
                  <c:v>38326.0</c:v>
                </c:pt>
                <c:pt idx="66">
                  <c:v>38333.0</c:v>
                </c:pt>
                <c:pt idx="67">
                  <c:v>38340.0</c:v>
                </c:pt>
                <c:pt idx="68">
                  <c:v>38347.0</c:v>
                </c:pt>
                <c:pt idx="69">
                  <c:v>38354.0</c:v>
                </c:pt>
                <c:pt idx="70">
                  <c:v>38361.0</c:v>
                </c:pt>
                <c:pt idx="71">
                  <c:v>38368.0</c:v>
                </c:pt>
                <c:pt idx="72">
                  <c:v>38375.0</c:v>
                </c:pt>
                <c:pt idx="73">
                  <c:v>38382.0</c:v>
                </c:pt>
                <c:pt idx="74">
                  <c:v>38389.0</c:v>
                </c:pt>
                <c:pt idx="75">
                  <c:v>38396.0</c:v>
                </c:pt>
                <c:pt idx="76">
                  <c:v>38403.0</c:v>
                </c:pt>
                <c:pt idx="77">
                  <c:v>38410.0</c:v>
                </c:pt>
                <c:pt idx="78">
                  <c:v>38417.0</c:v>
                </c:pt>
                <c:pt idx="79">
                  <c:v>38424.0</c:v>
                </c:pt>
                <c:pt idx="80">
                  <c:v>38431.0</c:v>
                </c:pt>
                <c:pt idx="81">
                  <c:v>38438.0</c:v>
                </c:pt>
                <c:pt idx="82">
                  <c:v>38445.0</c:v>
                </c:pt>
                <c:pt idx="83">
                  <c:v>38452.0</c:v>
                </c:pt>
                <c:pt idx="84">
                  <c:v>38459.0</c:v>
                </c:pt>
                <c:pt idx="85">
                  <c:v>38466.0</c:v>
                </c:pt>
                <c:pt idx="86">
                  <c:v>38473.0</c:v>
                </c:pt>
                <c:pt idx="87">
                  <c:v>38480.0</c:v>
                </c:pt>
                <c:pt idx="88">
                  <c:v>38487.0</c:v>
                </c:pt>
                <c:pt idx="89">
                  <c:v>38494.0</c:v>
                </c:pt>
                <c:pt idx="90">
                  <c:v>38501.0</c:v>
                </c:pt>
                <c:pt idx="91">
                  <c:v>38508.0</c:v>
                </c:pt>
                <c:pt idx="92">
                  <c:v>38515.0</c:v>
                </c:pt>
                <c:pt idx="93">
                  <c:v>38522.0</c:v>
                </c:pt>
                <c:pt idx="94">
                  <c:v>38529.0</c:v>
                </c:pt>
                <c:pt idx="95">
                  <c:v>38536.0</c:v>
                </c:pt>
                <c:pt idx="96">
                  <c:v>38543.0</c:v>
                </c:pt>
                <c:pt idx="97">
                  <c:v>38550.0</c:v>
                </c:pt>
                <c:pt idx="98">
                  <c:v>38557.0</c:v>
                </c:pt>
                <c:pt idx="99">
                  <c:v>38564.0</c:v>
                </c:pt>
                <c:pt idx="100">
                  <c:v>38571.0</c:v>
                </c:pt>
                <c:pt idx="101">
                  <c:v>38578.0</c:v>
                </c:pt>
                <c:pt idx="102">
                  <c:v>38585.0</c:v>
                </c:pt>
                <c:pt idx="103">
                  <c:v>38592.0</c:v>
                </c:pt>
                <c:pt idx="104">
                  <c:v>38599.0</c:v>
                </c:pt>
                <c:pt idx="105">
                  <c:v>38606.0</c:v>
                </c:pt>
                <c:pt idx="106">
                  <c:v>38613.0</c:v>
                </c:pt>
                <c:pt idx="107">
                  <c:v>38620.0</c:v>
                </c:pt>
                <c:pt idx="108">
                  <c:v>38627.0</c:v>
                </c:pt>
                <c:pt idx="109">
                  <c:v>38634.0</c:v>
                </c:pt>
                <c:pt idx="110">
                  <c:v>38641.0</c:v>
                </c:pt>
                <c:pt idx="111">
                  <c:v>38648.0</c:v>
                </c:pt>
                <c:pt idx="112">
                  <c:v>38655.0</c:v>
                </c:pt>
                <c:pt idx="113">
                  <c:v>38662.0</c:v>
                </c:pt>
                <c:pt idx="114">
                  <c:v>38669.0</c:v>
                </c:pt>
                <c:pt idx="115">
                  <c:v>38676.0</c:v>
                </c:pt>
                <c:pt idx="116">
                  <c:v>38683.0</c:v>
                </c:pt>
                <c:pt idx="117">
                  <c:v>38690.0</c:v>
                </c:pt>
                <c:pt idx="118">
                  <c:v>38697.0</c:v>
                </c:pt>
                <c:pt idx="119">
                  <c:v>38704.0</c:v>
                </c:pt>
                <c:pt idx="120">
                  <c:v>38711.0</c:v>
                </c:pt>
                <c:pt idx="121">
                  <c:v>38718.0</c:v>
                </c:pt>
                <c:pt idx="122">
                  <c:v>38725.0</c:v>
                </c:pt>
                <c:pt idx="123">
                  <c:v>38732.0</c:v>
                </c:pt>
                <c:pt idx="124">
                  <c:v>38739.0</c:v>
                </c:pt>
                <c:pt idx="125">
                  <c:v>38746.0</c:v>
                </c:pt>
                <c:pt idx="126">
                  <c:v>38753.0</c:v>
                </c:pt>
                <c:pt idx="127">
                  <c:v>38760.0</c:v>
                </c:pt>
                <c:pt idx="128">
                  <c:v>38767.0</c:v>
                </c:pt>
                <c:pt idx="129">
                  <c:v>38774.0</c:v>
                </c:pt>
                <c:pt idx="130">
                  <c:v>38781.0</c:v>
                </c:pt>
                <c:pt idx="131">
                  <c:v>38788.0</c:v>
                </c:pt>
                <c:pt idx="132">
                  <c:v>38795.0</c:v>
                </c:pt>
                <c:pt idx="133">
                  <c:v>38802.0</c:v>
                </c:pt>
                <c:pt idx="134">
                  <c:v>38809.0</c:v>
                </c:pt>
                <c:pt idx="135">
                  <c:v>38816.0</c:v>
                </c:pt>
                <c:pt idx="136">
                  <c:v>38823.0</c:v>
                </c:pt>
                <c:pt idx="137">
                  <c:v>38830.0</c:v>
                </c:pt>
                <c:pt idx="138">
                  <c:v>38837.0</c:v>
                </c:pt>
                <c:pt idx="139">
                  <c:v>38844.0</c:v>
                </c:pt>
                <c:pt idx="140">
                  <c:v>38851.0</c:v>
                </c:pt>
                <c:pt idx="141">
                  <c:v>38858.0</c:v>
                </c:pt>
                <c:pt idx="142">
                  <c:v>38865.0</c:v>
                </c:pt>
                <c:pt idx="143">
                  <c:v>38872.0</c:v>
                </c:pt>
                <c:pt idx="144">
                  <c:v>38879.0</c:v>
                </c:pt>
                <c:pt idx="145">
                  <c:v>38886.0</c:v>
                </c:pt>
                <c:pt idx="146">
                  <c:v>38893.0</c:v>
                </c:pt>
                <c:pt idx="147">
                  <c:v>38900.0</c:v>
                </c:pt>
                <c:pt idx="148">
                  <c:v>38907.0</c:v>
                </c:pt>
                <c:pt idx="149">
                  <c:v>38914.0</c:v>
                </c:pt>
                <c:pt idx="150">
                  <c:v>38921.0</c:v>
                </c:pt>
                <c:pt idx="151">
                  <c:v>38928.0</c:v>
                </c:pt>
                <c:pt idx="152">
                  <c:v>38935.0</c:v>
                </c:pt>
                <c:pt idx="153">
                  <c:v>38942.0</c:v>
                </c:pt>
                <c:pt idx="154">
                  <c:v>38949.0</c:v>
                </c:pt>
                <c:pt idx="155">
                  <c:v>38956.0</c:v>
                </c:pt>
                <c:pt idx="156">
                  <c:v>38963.0</c:v>
                </c:pt>
                <c:pt idx="157">
                  <c:v>38970.0</c:v>
                </c:pt>
                <c:pt idx="158">
                  <c:v>38977.0</c:v>
                </c:pt>
                <c:pt idx="159">
                  <c:v>38984.0</c:v>
                </c:pt>
                <c:pt idx="160">
                  <c:v>38991.0</c:v>
                </c:pt>
                <c:pt idx="161">
                  <c:v>38998.0</c:v>
                </c:pt>
                <c:pt idx="162">
                  <c:v>39005.0</c:v>
                </c:pt>
                <c:pt idx="163">
                  <c:v>39012.0</c:v>
                </c:pt>
                <c:pt idx="164">
                  <c:v>39019.0</c:v>
                </c:pt>
                <c:pt idx="165">
                  <c:v>39026.0</c:v>
                </c:pt>
                <c:pt idx="166">
                  <c:v>39033.0</c:v>
                </c:pt>
                <c:pt idx="167">
                  <c:v>39040.0</c:v>
                </c:pt>
                <c:pt idx="168">
                  <c:v>39047.0</c:v>
                </c:pt>
                <c:pt idx="169">
                  <c:v>39054.0</c:v>
                </c:pt>
                <c:pt idx="170">
                  <c:v>39061.0</c:v>
                </c:pt>
                <c:pt idx="171">
                  <c:v>39068.0</c:v>
                </c:pt>
                <c:pt idx="172">
                  <c:v>39075.0</c:v>
                </c:pt>
                <c:pt idx="173">
                  <c:v>39082.0</c:v>
                </c:pt>
                <c:pt idx="174">
                  <c:v>39089.0</c:v>
                </c:pt>
                <c:pt idx="175">
                  <c:v>39096.0</c:v>
                </c:pt>
                <c:pt idx="176">
                  <c:v>39103.0</c:v>
                </c:pt>
                <c:pt idx="177">
                  <c:v>39110.0</c:v>
                </c:pt>
                <c:pt idx="178">
                  <c:v>39117.0</c:v>
                </c:pt>
                <c:pt idx="179">
                  <c:v>39124.0</c:v>
                </c:pt>
                <c:pt idx="180">
                  <c:v>39131.0</c:v>
                </c:pt>
                <c:pt idx="181">
                  <c:v>39138.0</c:v>
                </c:pt>
                <c:pt idx="182">
                  <c:v>39145.0</c:v>
                </c:pt>
                <c:pt idx="183">
                  <c:v>39152.0</c:v>
                </c:pt>
                <c:pt idx="184">
                  <c:v>39159.0</c:v>
                </c:pt>
                <c:pt idx="185">
                  <c:v>39166.0</c:v>
                </c:pt>
                <c:pt idx="186">
                  <c:v>39173.0</c:v>
                </c:pt>
                <c:pt idx="187">
                  <c:v>39180.0</c:v>
                </c:pt>
                <c:pt idx="188">
                  <c:v>39187.0</c:v>
                </c:pt>
                <c:pt idx="189">
                  <c:v>39194.0</c:v>
                </c:pt>
                <c:pt idx="190">
                  <c:v>39201.0</c:v>
                </c:pt>
                <c:pt idx="191">
                  <c:v>39208.0</c:v>
                </c:pt>
                <c:pt idx="192">
                  <c:v>39215.0</c:v>
                </c:pt>
                <c:pt idx="193">
                  <c:v>39222.0</c:v>
                </c:pt>
                <c:pt idx="194">
                  <c:v>39229.0</c:v>
                </c:pt>
                <c:pt idx="195">
                  <c:v>39236.0</c:v>
                </c:pt>
                <c:pt idx="196">
                  <c:v>39243.0</c:v>
                </c:pt>
                <c:pt idx="197">
                  <c:v>39250.0</c:v>
                </c:pt>
                <c:pt idx="198">
                  <c:v>39257.0</c:v>
                </c:pt>
                <c:pt idx="199">
                  <c:v>39264.0</c:v>
                </c:pt>
                <c:pt idx="200">
                  <c:v>39271.0</c:v>
                </c:pt>
                <c:pt idx="201">
                  <c:v>39278.0</c:v>
                </c:pt>
                <c:pt idx="202">
                  <c:v>39285.0</c:v>
                </c:pt>
                <c:pt idx="203">
                  <c:v>39292.0</c:v>
                </c:pt>
                <c:pt idx="204">
                  <c:v>39299.0</c:v>
                </c:pt>
                <c:pt idx="205">
                  <c:v>39306.0</c:v>
                </c:pt>
                <c:pt idx="206">
                  <c:v>39313.0</c:v>
                </c:pt>
                <c:pt idx="207">
                  <c:v>39320.0</c:v>
                </c:pt>
                <c:pt idx="208">
                  <c:v>39327.0</c:v>
                </c:pt>
                <c:pt idx="209">
                  <c:v>39334.0</c:v>
                </c:pt>
                <c:pt idx="210">
                  <c:v>39341.0</c:v>
                </c:pt>
                <c:pt idx="211">
                  <c:v>39348.0</c:v>
                </c:pt>
                <c:pt idx="212">
                  <c:v>39355.0</c:v>
                </c:pt>
                <c:pt idx="213">
                  <c:v>39362.0</c:v>
                </c:pt>
                <c:pt idx="214">
                  <c:v>39369.0</c:v>
                </c:pt>
                <c:pt idx="215">
                  <c:v>39376.0</c:v>
                </c:pt>
                <c:pt idx="216">
                  <c:v>39383.0</c:v>
                </c:pt>
                <c:pt idx="217">
                  <c:v>39390.0</c:v>
                </c:pt>
                <c:pt idx="218">
                  <c:v>39397.0</c:v>
                </c:pt>
                <c:pt idx="219">
                  <c:v>39404.0</c:v>
                </c:pt>
                <c:pt idx="220">
                  <c:v>39411.0</c:v>
                </c:pt>
                <c:pt idx="221">
                  <c:v>39418.0</c:v>
                </c:pt>
                <c:pt idx="222">
                  <c:v>39425.0</c:v>
                </c:pt>
                <c:pt idx="223">
                  <c:v>39432.0</c:v>
                </c:pt>
                <c:pt idx="224">
                  <c:v>39439.0</c:v>
                </c:pt>
                <c:pt idx="225">
                  <c:v>39446.0</c:v>
                </c:pt>
                <c:pt idx="226">
                  <c:v>39453.0</c:v>
                </c:pt>
                <c:pt idx="227">
                  <c:v>39460.0</c:v>
                </c:pt>
                <c:pt idx="228">
                  <c:v>39467.0</c:v>
                </c:pt>
                <c:pt idx="229">
                  <c:v>39474.0</c:v>
                </c:pt>
                <c:pt idx="230">
                  <c:v>39481.0</c:v>
                </c:pt>
                <c:pt idx="231">
                  <c:v>39488.0</c:v>
                </c:pt>
                <c:pt idx="232">
                  <c:v>39495.0</c:v>
                </c:pt>
                <c:pt idx="233">
                  <c:v>39502.0</c:v>
                </c:pt>
                <c:pt idx="234">
                  <c:v>39509.0</c:v>
                </c:pt>
                <c:pt idx="235">
                  <c:v>39516.0</c:v>
                </c:pt>
                <c:pt idx="236">
                  <c:v>39523.0</c:v>
                </c:pt>
                <c:pt idx="237">
                  <c:v>39530.0</c:v>
                </c:pt>
                <c:pt idx="238">
                  <c:v>39537.0</c:v>
                </c:pt>
                <c:pt idx="239">
                  <c:v>39544.0</c:v>
                </c:pt>
                <c:pt idx="240">
                  <c:v>39551.0</c:v>
                </c:pt>
                <c:pt idx="241">
                  <c:v>39558.0</c:v>
                </c:pt>
                <c:pt idx="242">
                  <c:v>39565.0</c:v>
                </c:pt>
                <c:pt idx="243">
                  <c:v>39572.0</c:v>
                </c:pt>
                <c:pt idx="244">
                  <c:v>39579.0</c:v>
                </c:pt>
                <c:pt idx="245">
                  <c:v>39586.0</c:v>
                </c:pt>
                <c:pt idx="246">
                  <c:v>39593.0</c:v>
                </c:pt>
                <c:pt idx="247">
                  <c:v>39600.0</c:v>
                </c:pt>
                <c:pt idx="248">
                  <c:v>39607.0</c:v>
                </c:pt>
                <c:pt idx="249">
                  <c:v>39614.0</c:v>
                </c:pt>
                <c:pt idx="250">
                  <c:v>39621.0</c:v>
                </c:pt>
                <c:pt idx="251">
                  <c:v>39628.0</c:v>
                </c:pt>
                <c:pt idx="252">
                  <c:v>39635.0</c:v>
                </c:pt>
                <c:pt idx="253">
                  <c:v>39642.0</c:v>
                </c:pt>
                <c:pt idx="254">
                  <c:v>39649.0</c:v>
                </c:pt>
                <c:pt idx="255">
                  <c:v>39656.0</c:v>
                </c:pt>
                <c:pt idx="256">
                  <c:v>39663.0</c:v>
                </c:pt>
                <c:pt idx="257">
                  <c:v>39670.0</c:v>
                </c:pt>
                <c:pt idx="258">
                  <c:v>39677.0</c:v>
                </c:pt>
                <c:pt idx="259">
                  <c:v>39684.0</c:v>
                </c:pt>
                <c:pt idx="260">
                  <c:v>39691.0</c:v>
                </c:pt>
                <c:pt idx="261">
                  <c:v>39698.0</c:v>
                </c:pt>
                <c:pt idx="262">
                  <c:v>39705.0</c:v>
                </c:pt>
                <c:pt idx="263">
                  <c:v>39712.0</c:v>
                </c:pt>
                <c:pt idx="264">
                  <c:v>39719.0</c:v>
                </c:pt>
                <c:pt idx="265">
                  <c:v>39726.0</c:v>
                </c:pt>
                <c:pt idx="266">
                  <c:v>39733.0</c:v>
                </c:pt>
                <c:pt idx="267">
                  <c:v>39740.0</c:v>
                </c:pt>
                <c:pt idx="268">
                  <c:v>39747.0</c:v>
                </c:pt>
                <c:pt idx="269">
                  <c:v>39754.0</c:v>
                </c:pt>
                <c:pt idx="270">
                  <c:v>39761.0</c:v>
                </c:pt>
                <c:pt idx="271">
                  <c:v>39768.0</c:v>
                </c:pt>
                <c:pt idx="272">
                  <c:v>39775.0</c:v>
                </c:pt>
                <c:pt idx="273">
                  <c:v>39782.0</c:v>
                </c:pt>
                <c:pt idx="274">
                  <c:v>39789.0</c:v>
                </c:pt>
                <c:pt idx="275">
                  <c:v>39796.0</c:v>
                </c:pt>
                <c:pt idx="276">
                  <c:v>39803.0</c:v>
                </c:pt>
                <c:pt idx="277">
                  <c:v>39810.0</c:v>
                </c:pt>
                <c:pt idx="278">
                  <c:v>39817.0</c:v>
                </c:pt>
                <c:pt idx="279">
                  <c:v>39824.0</c:v>
                </c:pt>
                <c:pt idx="280">
                  <c:v>39831.0</c:v>
                </c:pt>
                <c:pt idx="281">
                  <c:v>39838.0</c:v>
                </c:pt>
                <c:pt idx="282">
                  <c:v>39845.0</c:v>
                </c:pt>
                <c:pt idx="283">
                  <c:v>39852.0</c:v>
                </c:pt>
                <c:pt idx="284">
                  <c:v>39859.0</c:v>
                </c:pt>
                <c:pt idx="285">
                  <c:v>39866.0</c:v>
                </c:pt>
                <c:pt idx="286">
                  <c:v>39873.0</c:v>
                </c:pt>
                <c:pt idx="287">
                  <c:v>39880.0</c:v>
                </c:pt>
                <c:pt idx="288">
                  <c:v>39887.0</c:v>
                </c:pt>
                <c:pt idx="289">
                  <c:v>39894.0</c:v>
                </c:pt>
                <c:pt idx="290">
                  <c:v>39901.0</c:v>
                </c:pt>
                <c:pt idx="291">
                  <c:v>39908.0</c:v>
                </c:pt>
                <c:pt idx="292">
                  <c:v>39915.0</c:v>
                </c:pt>
                <c:pt idx="293">
                  <c:v>39922.0</c:v>
                </c:pt>
                <c:pt idx="294">
                  <c:v>39929.0</c:v>
                </c:pt>
                <c:pt idx="295">
                  <c:v>39936.0</c:v>
                </c:pt>
                <c:pt idx="296">
                  <c:v>39943.0</c:v>
                </c:pt>
                <c:pt idx="297">
                  <c:v>39950.0</c:v>
                </c:pt>
                <c:pt idx="298">
                  <c:v>39957.0</c:v>
                </c:pt>
                <c:pt idx="299">
                  <c:v>39964.0</c:v>
                </c:pt>
                <c:pt idx="300">
                  <c:v>39971.0</c:v>
                </c:pt>
                <c:pt idx="301">
                  <c:v>39978.0</c:v>
                </c:pt>
                <c:pt idx="302">
                  <c:v>39985.0</c:v>
                </c:pt>
                <c:pt idx="303">
                  <c:v>39992.0</c:v>
                </c:pt>
                <c:pt idx="304">
                  <c:v>39999.0</c:v>
                </c:pt>
                <c:pt idx="305">
                  <c:v>40006.0</c:v>
                </c:pt>
                <c:pt idx="306">
                  <c:v>40013.0</c:v>
                </c:pt>
                <c:pt idx="307">
                  <c:v>40020.0</c:v>
                </c:pt>
                <c:pt idx="308">
                  <c:v>40027.0</c:v>
                </c:pt>
                <c:pt idx="309">
                  <c:v>40034.0</c:v>
                </c:pt>
                <c:pt idx="310">
                  <c:v>40041.0</c:v>
                </c:pt>
                <c:pt idx="311">
                  <c:v>40048.0</c:v>
                </c:pt>
                <c:pt idx="312">
                  <c:v>40055.0</c:v>
                </c:pt>
                <c:pt idx="313">
                  <c:v>40062.0</c:v>
                </c:pt>
                <c:pt idx="314">
                  <c:v>40069.0</c:v>
                </c:pt>
                <c:pt idx="315">
                  <c:v>40076.0</c:v>
                </c:pt>
                <c:pt idx="316">
                  <c:v>40083.0</c:v>
                </c:pt>
                <c:pt idx="317">
                  <c:v>40090.0</c:v>
                </c:pt>
                <c:pt idx="318">
                  <c:v>40097.0</c:v>
                </c:pt>
                <c:pt idx="319">
                  <c:v>40104.0</c:v>
                </c:pt>
                <c:pt idx="320">
                  <c:v>40111.0</c:v>
                </c:pt>
                <c:pt idx="321">
                  <c:v>40118.0</c:v>
                </c:pt>
                <c:pt idx="322">
                  <c:v>40125.0</c:v>
                </c:pt>
                <c:pt idx="323">
                  <c:v>40132.0</c:v>
                </c:pt>
                <c:pt idx="324">
                  <c:v>40139.0</c:v>
                </c:pt>
                <c:pt idx="325">
                  <c:v>40146.0</c:v>
                </c:pt>
                <c:pt idx="326">
                  <c:v>40153.0</c:v>
                </c:pt>
                <c:pt idx="327">
                  <c:v>40160.0</c:v>
                </c:pt>
                <c:pt idx="328">
                  <c:v>40167.0</c:v>
                </c:pt>
                <c:pt idx="329">
                  <c:v>40174.0</c:v>
                </c:pt>
                <c:pt idx="330">
                  <c:v>40181.0</c:v>
                </c:pt>
                <c:pt idx="331">
                  <c:v>40188.0</c:v>
                </c:pt>
                <c:pt idx="332">
                  <c:v>40195.0</c:v>
                </c:pt>
                <c:pt idx="333">
                  <c:v>40202.0</c:v>
                </c:pt>
                <c:pt idx="334">
                  <c:v>40209.0</c:v>
                </c:pt>
                <c:pt idx="335">
                  <c:v>40216.0</c:v>
                </c:pt>
                <c:pt idx="336">
                  <c:v>40223.0</c:v>
                </c:pt>
                <c:pt idx="337">
                  <c:v>40230.0</c:v>
                </c:pt>
                <c:pt idx="338">
                  <c:v>40237.0</c:v>
                </c:pt>
                <c:pt idx="339">
                  <c:v>40244.0</c:v>
                </c:pt>
                <c:pt idx="340">
                  <c:v>40251.0</c:v>
                </c:pt>
                <c:pt idx="341">
                  <c:v>40258.0</c:v>
                </c:pt>
                <c:pt idx="342">
                  <c:v>40265.0</c:v>
                </c:pt>
                <c:pt idx="343">
                  <c:v>40272.0</c:v>
                </c:pt>
                <c:pt idx="344">
                  <c:v>40279.0</c:v>
                </c:pt>
                <c:pt idx="345">
                  <c:v>40286.0</c:v>
                </c:pt>
                <c:pt idx="346">
                  <c:v>40293.0</c:v>
                </c:pt>
                <c:pt idx="347">
                  <c:v>40300.0</c:v>
                </c:pt>
                <c:pt idx="348">
                  <c:v>40307.0</c:v>
                </c:pt>
                <c:pt idx="349">
                  <c:v>40314.0</c:v>
                </c:pt>
                <c:pt idx="350">
                  <c:v>40321.0</c:v>
                </c:pt>
                <c:pt idx="351">
                  <c:v>40328.0</c:v>
                </c:pt>
                <c:pt idx="352">
                  <c:v>40335.0</c:v>
                </c:pt>
                <c:pt idx="353">
                  <c:v>40342.0</c:v>
                </c:pt>
                <c:pt idx="354">
                  <c:v>40349.0</c:v>
                </c:pt>
                <c:pt idx="355">
                  <c:v>40356.0</c:v>
                </c:pt>
                <c:pt idx="356">
                  <c:v>40363.0</c:v>
                </c:pt>
                <c:pt idx="357">
                  <c:v>40370.0</c:v>
                </c:pt>
                <c:pt idx="358">
                  <c:v>40377.0</c:v>
                </c:pt>
                <c:pt idx="359">
                  <c:v>40384.0</c:v>
                </c:pt>
                <c:pt idx="360">
                  <c:v>40391.0</c:v>
                </c:pt>
                <c:pt idx="361">
                  <c:v>40398.0</c:v>
                </c:pt>
                <c:pt idx="362">
                  <c:v>40405.0</c:v>
                </c:pt>
                <c:pt idx="363">
                  <c:v>40412.0</c:v>
                </c:pt>
                <c:pt idx="364">
                  <c:v>40419.0</c:v>
                </c:pt>
                <c:pt idx="365">
                  <c:v>40426.0</c:v>
                </c:pt>
                <c:pt idx="366">
                  <c:v>40433.0</c:v>
                </c:pt>
                <c:pt idx="367">
                  <c:v>40440.0</c:v>
                </c:pt>
                <c:pt idx="368">
                  <c:v>40447.0</c:v>
                </c:pt>
                <c:pt idx="369">
                  <c:v>40454.0</c:v>
                </c:pt>
                <c:pt idx="370">
                  <c:v>40461.0</c:v>
                </c:pt>
                <c:pt idx="371">
                  <c:v>40468.0</c:v>
                </c:pt>
                <c:pt idx="372">
                  <c:v>40475.0</c:v>
                </c:pt>
                <c:pt idx="373">
                  <c:v>40482.0</c:v>
                </c:pt>
                <c:pt idx="374">
                  <c:v>40489.0</c:v>
                </c:pt>
                <c:pt idx="375">
                  <c:v>40496.0</c:v>
                </c:pt>
                <c:pt idx="376">
                  <c:v>40503.0</c:v>
                </c:pt>
                <c:pt idx="377">
                  <c:v>40510.0</c:v>
                </c:pt>
                <c:pt idx="378">
                  <c:v>40517.0</c:v>
                </c:pt>
                <c:pt idx="379">
                  <c:v>40524.0</c:v>
                </c:pt>
                <c:pt idx="380">
                  <c:v>40531.0</c:v>
                </c:pt>
                <c:pt idx="381">
                  <c:v>40538.0</c:v>
                </c:pt>
                <c:pt idx="382">
                  <c:v>40545.0</c:v>
                </c:pt>
                <c:pt idx="383">
                  <c:v>40552.0</c:v>
                </c:pt>
                <c:pt idx="384">
                  <c:v>40559.0</c:v>
                </c:pt>
                <c:pt idx="385">
                  <c:v>40566.0</c:v>
                </c:pt>
                <c:pt idx="386">
                  <c:v>40573.0</c:v>
                </c:pt>
                <c:pt idx="387">
                  <c:v>40580.0</c:v>
                </c:pt>
                <c:pt idx="388">
                  <c:v>40587.0</c:v>
                </c:pt>
                <c:pt idx="389">
                  <c:v>40594.0</c:v>
                </c:pt>
                <c:pt idx="390">
                  <c:v>40601.0</c:v>
                </c:pt>
                <c:pt idx="391">
                  <c:v>40608.0</c:v>
                </c:pt>
                <c:pt idx="392">
                  <c:v>40615.0</c:v>
                </c:pt>
                <c:pt idx="393">
                  <c:v>40622.0</c:v>
                </c:pt>
                <c:pt idx="394">
                  <c:v>40629.0</c:v>
                </c:pt>
                <c:pt idx="395">
                  <c:v>40636.0</c:v>
                </c:pt>
                <c:pt idx="396">
                  <c:v>40643.0</c:v>
                </c:pt>
                <c:pt idx="397">
                  <c:v>40650.0</c:v>
                </c:pt>
                <c:pt idx="398">
                  <c:v>40657.0</c:v>
                </c:pt>
                <c:pt idx="399">
                  <c:v>40664.0</c:v>
                </c:pt>
                <c:pt idx="400">
                  <c:v>40671.0</c:v>
                </c:pt>
                <c:pt idx="401">
                  <c:v>40678.0</c:v>
                </c:pt>
                <c:pt idx="402">
                  <c:v>40685.0</c:v>
                </c:pt>
                <c:pt idx="403">
                  <c:v>40692.0</c:v>
                </c:pt>
                <c:pt idx="404">
                  <c:v>40699.0</c:v>
                </c:pt>
                <c:pt idx="405">
                  <c:v>40706.0</c:v>
                </c:pt>
                <c:pt idx="406">
                  <c:v>40713.0</c:v>
                </c:pt>
                <c:pt idx="407">
                  <c:v>40720.0</c:v>
                </c:pt>
                <c:pt idx="408">
                  <c:v>40727.0</c:v>
                </c:pt>
                <c:pt idx="409">
                  <c:v>40734.0</c:v>
                </c:pt>
                <c:pt idx="410">
                  <c:v>40741.0</c:v>
                </c:pt>
                <c:pt idx="411">
                  <c:v>40748.0</c:v>
                </c:pt>
                <c:pt idx="412">
                  <c:v>40755.0</c:v>
                </c:pt>
                <c:pt idx="413">
                  <c:v>40762.0</c:v>
                </c:pt>
                <c:pt idx="414">
                  <c:v>40769.0</c:v>
                </c:pt>
                <c:pt idx="415">
                  <c:v>40776.0</c:v>
                </c:pt>
                <c:pt idx="416">
                  <c:v>40783.0</c:v>
                </c:pt>
                <c:pt idx="417">
                  <c:v>40790.0</c:v>
                </c:pt>
                <c:pt idx="418">
                  <c:v>40797.0</c:v>
                </c:pt>
                <c:pt idx="419">
                  <c:v>40804.0</c:v>
                </c:pt>
                <c:pt idx="420">
                  <c:v>40811.0</c:v>
                </c:pt>
                <c:pt idx="421">
                  <c:v>40818.0</c:v>
                </c:pt>
                <c:pt idx="422">
                  <c:v>40825.0</c:v>
                </c:pt>
                <c:pt idx="423">
                  <c:v>40832.0</c:v>
                </c:pt>
                <c:pt idx="424">
                  <c:v>40839.0</c:v>
                </c:pt>
                <c:pt idx="425">
                  <c:v>40846.0</c:v>
                </c:pt>
                <c:pt idx="426">
                  <c:v>40853.0</c:v>
                </c:pt>
                <c:pt idx="427">
                  <c:v>40860.0</c:v>
                </c:pt>
                <c:pt idx="428">
                  <c:v>40867.0</c:v>
                </c:pt>
                <c:pt idx="429">
                  <c:v>40874.0</c:v>
                </c:pt>
                <c:pt idx="430">
                  <c:v>40881.0</c:v>
                </c:pt>
                <c:pt idx="431">
                  <c:v>40888.0</c:v>
                </c:pt>
                <c:pt idx="432">
                  <c:v>40895.0</c:v>
                </c:pt>
                <c:pt idx="433">
                  <c:v>40902.0</c:v>
                </c:pt>
                <c:pt idx="434">
                  <c:v>40909.0</c:v>
                </c:pt>
                <c:pt idx="435">
                  <c:v>40916.0</c:v>
                </c:pt>
                <c:pt idx="436">
                  <c:v>40923.0</c:v>
                </c:pt>
                <c:pt idx="437">
                  <c:v>40930.0</c:v>
                </c:pt>
                <c:pt idx="438">
                  <c:v>40937.0</c:v>
                </c:pt>
                <c:pt idx="439">
                  <c:v>40944.0</c:v>
                </c:pt>
                <c:pt idx="440">
                  <c:v>40951.0</c:v>
                </c:pt>
                <c:pt idx="441">
                  <c:v>40958.0</c:v>
                </c:pt>
                <c:pt idx="442">
                  <c:v>40965.0</c:v>
                </c:pt>
                <c:pt idx="443">
                  <c:v>40972.0</c:v>
                </c:pt>
                <c:pt idx="444">
                  <c:v>40979.0</c:v>
                </c:pt>
                <c:pt idx="445">
                  <c:v>40986.0</c:v>
                </c:pt>
                <c:pt idx="446">
                  <c:v>40993.0</c:v>
                </c:pt>
                <c:pt idx="447">
                  <c:v>41000.0</c:v>
                </c:pt>
                <c:pt idx="448">
                  <c:v>41007.0</c:v>
                </c:pt>
                <c:pt idx="449">
                  <c:v>41014.0</c:v>
                </c:pt>
                <c:pt idx="450">
                  <c:v>41021.0</c:v>
                </c:pt>
                <c:pt idx="451">
                  <c:v>41028.0</c:v>
                </c:pt>
                <c:pt idx="452">
                  <c:v>41035.0</c:v>
                </c:pt>
                <c:pt idx="453">
                  <c:v>41042.0</c:v>
                </c:pt>
                <c:pt idx="454">
                  <c:v>41049.0</c:v>
                </c:pt>
                <c:pt idx="455">
                  <c:v>41056.0</c:v>
                </c:pt>
                <c:pt idx="456">
                  <c:v>41063.0</c:v>
                </c:pt>
                <c:pt idx="457">
                  <c:v>41070.0</c:v>
                </c:pt>
                <c:pt idx="458">
                  <c:v>41077.0</c:v>
                </c:pt>
                <c:pt idx="459">
                  <c:v>41084.0</c:v>
                </c:pt>
                <c:pt idx="460">
                  <c:v>41091.0</c:v>
                </c:pt>
                <c:pt idx="461">
                  <c:v>41098.0</c:v>
                </c:pt>
                <c:pt idx="462">
                  <c:v>41105.0</c:v>
                </c:pt>
                <c:pt idx="463">
                  <c:v>41112.0</c:v>
                </c:pt>
                <c:pt idx="464">
                  <c:v>41119.0</c:v>
                </c:pt>
                <c:pt idx="465">
                  <c:v>41126.0</c:v>
                </c:pt>
                <c:pt idx="466">
                  <c:v>41133.0</c:v>
                </c:pt>
                <c:pt idx="467">
                  <c:v>41140.0</c:v>
                </c:pt>
                <c:pt idx="468">
                  <c:v>41147.0</c:v>
                </c:pt>
                <c:pt idx="469">
                  <c:v>41154.0</c:v>
                </c:pt>
                <c:pt idx="470">
                  <c:v>41161.0</c:v>
                </c:pt>
                <c:pt idx="471">
                  <c:v>41168.0</c:v>
                </c:pt>
                <c:pt idx="472">
                  <c:v>41175.0</c:v>
                </c:pt>
                <c:pt idx="473">
                  <c:v>41182.0</c:v>
                </c:pt>
                <c:pt idx="474">
                  <c:v>41189.0</c:v>
                </c:pt>
                <c:pt idx="475">
                  <c:v>41196.0</c:v>
                </c:pt>
                <c:pt idx="476">
                  <c:v>41203.0</c:v>
                </c:pt>
                <c:pt idx="477">
                  <c:v>41210.0</c:v>
                </c:pt>
                <c:pt idx="478">
                  <c:v>41217.0</c:v>
                </c:pt>
                <c:pt idx="479">
                  <c:v>41224.0</c:v>
                </c:pt>
                <c:pt idx="480">
                  <c:v>41231.0</c:v>
                </c:pt>
                <c:pt idx="481">
                  <c:v>41238.0</c:v>
                </c:pt>
                <c:pt idx="482">
                  <c:v>41245.0</c:v>
                </c:pt>
                <c:pt idx="483">
                  <c:v>41252.0</c:v>
                </c:pt>
                <c:pt idx="484">
                  <c:v>41259.0</c:v>
                </c:pt>
                <c:pt idx="485">
                  <c:v>41266.0</c:v>
                </c:pt>
                <c:pt idx="486">
                  <c:v>41273.0</c:v>
                </c:pt>
                <c:pt idx="487">
                  <c:v>41280.0</c:v>
                </c:pt>
                <c:pt idx="488">
                  <c:v>41287.0</c:v>
                </c:pt>
                <c:pt idx="489">
                  <c:v>41294.0</c:v>
                </c:pt>
                <c:pt idx="490">
                  <c:v>41301.0</c:v>
                </c:pt>
                <c:pt idx="491">
                  <c:v>41308.0</c:v>
                </c:pt>
                <c:pt idx="492">
                  <c:v>41315.0</c:v>
                </c:pt>
                <c:pt idx="493">
                  <c:v>41322.0</c:v>
                </c:pt>
                <c:pt idx="494">
                  <c:v>41329.0</c:v>
                </c:pt>
                <c:pt idx="495">
                  <c:v>41336.0</c:v>
                </c:pt>
                <c:pt idx="496">
                  <c:v>41343.0</c:v>
                </c:pt>
                <c:pt idx="497">
                  <c:v>41350.0</c:v>
                </c:pt>
                <c:pt idx="498">
                  <c:v>41357.0</c:v>
                </c:pt>
                <c:pt idx="499">
                  <c:v>41364.0</c:v>
                </c:pt>
                <c:pt idx="500">
                  <c:v>41371.0</c:v>
                </c:pt>
                <c:pt idx="501">
                  <c:v>41378.0</c:v>
                </c:pt>
                <c:pt idx="502">
                  <c:v>41385.0</c:v>
                </c:pt>
                <c:pt idx="503">
                  <c:v>41392.0</c:v>
                </c:pt>
                <c:pt idx="504">
                  <c:v>41399.0</c:v>
                </c:pt>
                <c:pt idx="505">
                  <c:v>41406.0</c:v>
                </c:pt>
                <c:pt idx="506">
                  <c:v>41413.0</c:v>
                </c:pt>
                <c:pt idx="507">
                  <c:v>41420.0</c:v>
                </c:pt>
                <c:pt idx="508">
                  <c:v>41427.0</c:v>
                </c:pt>
                <c:pt idx="509">
                  <c:v>41434.0</c:v>
                </c:pt>
                <c:pt idx="510">
                  <c:v>41441.0</c:v>
                </c:pt>
                <c:pt idx="511">
                  <c:v>41448.0</c:v>
                </c:pt>
                <c:pt idx="512">
                  <c:v>41455.0</c:v>
                </c:pt>
                <c:pt idx="513">
                  <c:v>41462.0</c:v>
                </c:pt>
                <c:pt idx="514">
                  <c:v>41469.0</c:v>
                </c:pt>
                <c:pt idx="515">
                  <c:v>41476.0</c:v>
                </c:pt>
                <c:pt idx="516">
                  <c:v>41483.0</c:v>
                </c:pt>
                <c:pt idx="517">
                  <c:v>41490.0</c:v>
                </c:pt>
                <c:pt idx="518">
                  <c:v>41497.0</c:v>
                </c:pt>
                <c:pt idx="519">
                  <c:v>41504.0</c:v>
                </c:pt>
                <c:pt idx="520">
                  <c:v>41511.0</c:v>
                </c:pt>
                <c:pt idx="521">
                  <c:v>41518.0</c:v>
                </c:pt>
                <c:pt idx="522">
                  <c:v>41525.0</c:v>
                </c:pt>
                <c:pt idx="523">
                  <c:v>41532.0</c:v>
                </c:pt>
                <c:pt idx="524">
                  <c:v>41539.0</c:v>
                </c:pt>
                <c:pt idx="525">
                  <c:v>41546.0</c:v>
                </c:pt>
                <c:pt idx="526">
                  <c:v>41553.0</c:v>
                </c:pt>
                <c:pt idx="527">
                  <c:v>41560.0</c:v>
                </c:pt>
                <c:pt idx="528">
                  <c:v>41567.0</c:v>
                </c:pt>
                <c:pt idx="529">
                  <c:v>41574.0</c:v>
                </c:pt>
                <c:pt idx="530">
                  <c:v>41581.0</c:v>
                </c:pt>
                <c:pt idx="531">
                  <c:v>41588.0</c:v>
                </c:pt>
                <c:pt idx="532">
                  <c:v>41595.0</c:v>
                </c:pt>
                <c:pt idx="533">
                  <c:v>41602.0</c:v>
                </c:pt>
                <c:pt idx="534">
                  <c:v>41609.0</c:v>
                </c:pt>
                <c:pt idx="535">
                  <c:v>41616.0</c:v>
                </c:pt>
                <c:pt idx="536">
                  <c:v>41623.0</c:v>
                </c:pt>
                <c:pt idx="537">
                  <c:v>41630.0</c:v>
                </c:pt>
                <c:pt idx="538">
                  <c:v>41637.0</c:v>
                </c:pt>
                <c:pt idx="539">
                  <c:v>41644.0</c:v>
                </c:pt>
                <c:pt idx="540">
                  <c:v>41651.0</c:v>
                </c:pt>
                <c:pt idx="541">
                  <c:v>41658.0</c:v>
                </c:pt>
                <c:pt idx="542">
                  <c:v>41665.0</c:v>
                </c:pt>
                <c:pt idx="543">
                  <c:v>41672.0</c:v>
                </c:pt>
                <c:pt idx="544">
                  <c:v>41679.0</c:v>
                </c:pt>
                <c:pt idx="545">
                  <c:v>41686.0</c:v>
                </c:pt>
                <c:pt idx="546">
                  <c:v>41693.0</c:v>
                </c:pt>
                <c:pt idx="547">
                  <c:v>41700.0</c:v>
                </c:pt>
                <c:pt idx="548">
                  <c:v>41707.0</c:v>
                </c:pt>
                <c:pt idx="549">
                  <c:v>41714.0</c:v>
                </c:pt>
                <c:pt idx="550">
                  <c:v>41721.0</c:v>
                </c:pt>
                <c:pt idx="551">
                  <c:v>41728.0</c:v>
                </c:pt>
                <c:pt idx="552">
                  <c:v>41735.0</c:v>
                </c:pt>
                <c:pt idx="553">
                  <c:v>41742.0</c:v>
                </c:pt>
                <c:pt idx="554">
                  <c:v>41749.0</c:v>
                </c:pt>
                <c:pt idx="555">
                  <c:v>41756.0</c:v>
                </c:pt>
                <c:pt idx="556">
                  <c:v>41763.0</c:v>
                </c:pt>
                <c:pt idx="557">
                  <c:v>41770.0</c:v>
                </c:pt>
                <c:pt idx="558">
                  <c:v>41777.0</c:v>
                </c:pt>
                <c:pt idx="559">
                  <c:v>41784.0</c:v>
                </c:pt>
                <c:pt idx="560">
                  <c:v>41791.0</c:v>
                </c:pt>
                <c:pt idx="561">
                  <c:v>41798.0</c:v>
                </c:pt>
                <c:pt idx="562">
                  <c:v>41805.0</c:v>
                </c:pt>
                <c:pt idx="563">
                  <c:v>41812.0</c:v>
                </c:pt>
                <c:pt idx="564">
                  <c:v>41819.0</c:v>
                </c:pt>
                <c:pt idx="565">
                  <c:v>41826.0</c:v>
                </c:pt>
                <c:pt idx="566">
                  <c:v>41833.0</c:v>
                </c:pt>
                <c:pt idx="567">
                  <c:v>41840.0</c:v>
                </c:pt>
                <c:pt idx="568">
                  <c:v>41847.0</c:v>
                </c:pt>
                <c:pt idx="569">
                  <c:v>41854.0</c:v>
                </c:pt>
                <c:pt idx="570">
                  <c:v>41861.0</c:v>
                </c:pt>
                <c:pt idx="571">
                  <c:v>41868.0</c:v>
                </c:pt>
                <c:pt idx="572">
                  <c:v>41875.0</c:v>
                </c:pt>
                <c:pt idx="573">
                  <c:v>41882.0</c:v>
                </c:pt>
                <c:pt idx="574">
                  <c:v>41889.0</c:v>
                </c:pt>
                <c:pt idx="575">
                  <c:v>41896.0</c:v>
                </c:pt>
                <c:pt idx="576">
                  <c:v>41903.0</c:v>
                </c:pt>
                <c:pt idx="577">
                  <c:v>41910.0</c:v>
                </c:pt>
                <c:pt idx="578">
                  <c:v>41917.0</c:v>
                </c:pt>
                <c:pt idx="579">
                  <c:v>41924.0</c:v>
                </c:pt>
                <c:pt idx="580">
                  <c:v>41931.0</c:v>
                </c:pt>
                <c:pt idx="581">
                  <c:v>41938.0</c:v>
                </c:pt>
                <c:pt idx="582">
                  <c:v>41945.0</c:v>
                </c:pt>
                <c:pt idx="583">
                  <c:v>41952.0</c:v>
                </c:pt>
                <c:pt idx="584">
                  <c:v>41959.0</c:v>
                </c:pt>
                <c:pt idx="585">
                  <c:v>41966.0</c:v>
                </c:pt>
                <c:pt idx="586">
                  <c:v>41973.0</c:v>
                </c:pt>
                <c:pt idx="587">
                  <c:v>41980.0</c:v>
                </c:pt>
                <c:pt idx="588">
                  <c:v>41987.0</c:v>
                </c:pt>
                <c:pt idx="589">
                  <c:v>41994.0</c:v>
                </c:pt>
                <c:pt idx="590">
                  <c:v>42001.0</c:v>
                </c:pt>
                <c:pt idx="591">
                  <c:v>42008.0</c:v>
                </c:pt>
                <c:pt idx="592">
                  <c:v>42015.0</c:v>
                </c:pt>
                <c:pt idx="593">
                  <c:v>42022.0</c:v>
                </c:pt>
                <c:pt idx="594">
                  <c:v>42029.0</c:v>
                </c:pt>
                <c:pt idx="595">
                  <c:v>42036.0</c:v>
                </c:pt>
                <c:pt idx="596">
                  <c:v>42043.0</c:v>
                </c:pt>
                <c:pt idx="597">
                  <c:v>42050.0</c:v>
                </c:pt>
                <c:pt idx="598">
                  <c:v>42057.0</c:v>
                </c:pt>
                <c:pt idx="599">
                  <c:v>42064.0</c:v>
                </c:pt>
                <c:pt idx="600">
                  <c:v>42071.0</c:v>
                </c:pt>
                <c:pt idx="601">
                  <c:v>42078.0</c:v>
                </c:pt>
                <c:pt idx="602">
                  <c:v>42085.0</c:v>
                </c:pt>
                <c:pt idx="603">
                  <c:v>42092.0</c:v>
                </c:pt>
                <c:pt idx="604">
                  <c:v>42099.0</c:v>
                </c:pt>
                <c:pt idx="605">
                  <c:v>42106.0</c:v>
                </c:pt>
                <c:pt idx="606">
                  <c:v>42113.0</c:v>
                </c:pt>
                <c:pt idx="607">
                  <c:v>42120.0</c:v>
                </c:pt>
                <c:pt idx="608">
                  <c:v>42127.0</c:v>
                </c:pt>
                <c:pt idx="609">
                  <c:v>42134.0</c:v>
                </c:pt>
                <c:pt idx="610">
                  <c:v>42141.0</c:v>
                </c:pt>
                <c:pt idx="611">
                  <c:v>42148.0</c:v>
                </c:pt>
                <c:pt idx="612">
                  <c:v>42155.0</c:v>
                </c:pt>
                <c:pt idx="613">
                  <c:v>42162.0</c:v>
                </c:pt>
                <c:pt idx="614">
                  <c:v>42169.0</c:v>
                </c:pt>
                <c:pt idx="615">
                  <c:v>42176.0</c:v>
                </c:pt>
                <c:pt idx="616">
                  <c:v>42183.0</c:v>
                </c:pt>
                <c:pt idx="617">
                  <c:v>42190.0</c:v>
                </c:pt>
                <c:pt idx="618">
                  <c:v>42197.0</c:v>
                </c:pt>
                <c:pt idx="619">
                  <c:v>42204.0</c:v>
                </c:pt>
                <c:pt idx="620">
                  <c:v>42211.0</c:v>
                </c:pt>
                <c:pt idx="621">
                  <c:v>42218.0</c:v>
                </c:pt>
                <c:pt idx="622">
                  <c:v>42225.0</c:v>
                </c:pt>
                <c:pt idx="623">
                  <c:v>42232.0</c:v>
                </c:pt>
                <c:pt idx="624">
                  <c:v>42239.0</c:v>
                </c:pt>
              </c:numCache>
            </c:numRef>
          </c:xVal>
          <c:yVal>
            <c:numRef>
              <c:f>Canada!$G$2:$G$626</c:f>
              <c:numCache>
                <c:formatCode>General</c:formatCode>
                <c:ptCount val="625"/>
                <c:pt idx="0">
                  <c:v>580.0</c:v>
                </c:pt>
                <c:pt idx="1">
                  <c:v>599.0</c:v>
                </c:pt>
                <c:pt idx="2">
                  <c:v>764.0</c:v>
                </c:pt>
                <c:pt idx="3">
                  <c:v>824.0</c:v>
                </c:pt>
                <c:pt idx="4">
                  <c:v>876.0</c:v>
                </c:pt>
                <c:pt idx="5">
                  <c:v>1023.0</c:v>
                </c:pt>
                <c:pt idx="6">
                  <c:v>1416.0</c:v>
                </c:pt>
                <c:pt idx="7">
                  <c:v>1597.0</c:v>
                </c:pt>
                <c:pt idx="8">
                  <c:v>1954.0</c:v>
                </c:pt>
                <c:pt idx="9">
                  <c:v>1811.0</c:v>
                </c:pt>
                <c:pt idx="10">
                  <c:v>2486.0</c:v>
                </c:pt>
                <c:pt idx="11">
                  <c:v>2567.0</c:v>
                </c:pt>
                <c:pt idx="12">
                  <c:v>2894.0</c:v>
                </c:pt>
                <c:pt idx="13">
                  <c:v>3983.0</c:v>
                </c:pt>
                <c:pt idx="14">
                  <c:v>4798.0</c:v>
                </c:pt>
                <c:pt idx="15">
                  <c:v>3682.0</c:v>
                </c:pt>
                <c:pt idx="16">
                  <c:v>3389.0</c:v>
                </c:pt>
                <c:pt idx="17">
                  <c:v>3691.0</c:v>
                </c:pt>
                <c:pt idx="18">
                  <c:v>3335.0</c:v>
                </c:pt>
                <c:pt idx="19">
                  <c:v>3160.0</c:v>
                </c:pt>
                <c:pt idx="20">
                  <c:v>3182.0</c:v>
                </c:pt>
                <c:pt idx="21">
                  <c:v>3284.0</c:v>
                </c:pt>
                <c:pt idx="22">
                  <c:v>2977.0</c:v>
                </c:pt>
                <c:pt idx="23">
                  <c:v>2699.0</c:v>
                </c:pt>
                <c:pt idx="24">
                  <c:v>2812.0</c:v>
                </c:pt>
                <c:pt idx="25">
                  <c:v>2511.0</c:v>
                </c:pt>
                <c:pt idx="26">
                  <c:v>2459.0</c:v>
                </c:pt>
                <c:pt idx="27">
                  <c:v>2156.0</c:v>
                </c:pt>
                <c:pt idx="28">
                  <c:v>1745.0</c:v>
                </c:pt>
                <c:pt idx="29">
                  <c:v>1683.0</c:v>
                </c:pt>
                <c:pt idx="30">
                  <c:v>1342.0</c:v>
                </c:pt>
                <c:pt idx="31">
                  <c:v>1528.0</c:v>
                </c:pt>
                <c:pt idx="32">
                  <c:v>1381.0</c:v>
                </c:pt>
                <c:pt idx="33">
                  <c:v>1260.0</c:v>
                </c:pt>
                <c:pt idx="34">
                  <c:v>1107.0</c:v>
                </c:pt>
                <c:pt idx="35">
                  <c:v>1103.0</c:v>
                </c:pt>
                <c:pt idx="36">
                  <c:v>915.0</c:v>
                </c:pt>
                <c:pt idx="37">
                  <c:v>650.0</c:v>
                </c:pt>
                <c:pt idx="38">
                  <c:v>693.0</c:v>
                </c:pt>
                <c:pt idx="39">
                  <c:v>609.0</c:v>
                </c:pt>
                <c:pt idx="40">
                  <c:v>575.0</c:v>
                </c:pt>
                <c:pt idx="41">
                  <c:v>537.0</c:v>
                </c:pt>
                <c:pt idx="42">
                  <c:v>422.0</c:v>
                </c:pt>
                <c:pt idx="43">
                  <c:v>444.0</c:v>
                </c:pt>
                <c:pt idx="44">
                  <c:v>420.0</c:v>
                </c:pt>
                <c:pt idx="45">
                  <c:v>429.0</c:v>
                </c:pt>
                <c:pt idx="46">
                  <c:v>393.0</c:v>
                </c:pt>
                <c:pt idx="47">
                  <c:v>286.0</c:v>
                </c:pt>
                <c:pt idx="48">
                  <c:v>433.0</c:v>
                </c:pt>
                <c:pt idx="49">
                  <c:v>374.0</c:v>
                </c:pt>
                <c:pt idx="50">
                  <c:v>498.0</c:v>
                </c:pt>
                <c:pt idx="51">
                  <c:v>404.0</c:v>
                </c:pt>
                <c:pt idx="52">
                  <c:v>440.0</c:v>
                </c:pt>
                <c:pt idx="53">
                  <c:v>558.0</c:v>
                </c:pt>
                <c:pt idx="54">
                  <c:v>559.0</c:v>
                </c:pt>
                <c:pt idx="55">
                  <c:v>791.0</c:v>
                </c:pt>
                <c:pt idx="56">
                  <c:v>776.0</c:v>
                </c:pt>
                <c:pt idx="57">
                  <c:v>933.0</c:v>
                </c:pt>
                <c:pt idx="58">
                  <c:v>1139.0</c:v>
                </c:pt>
                <c:pt idx="59">
                  <c:v>1108.0</c:v>
                </c:pt>
                <c:pt idx="60">
                  <c:v>1032.0</c:v>
                </c:pt>
                <c:pt idx="61">
                  <c:v>1039.0</c:v>
                </c:pt>
                <c:pt idx="62">
                  <c:v>1275.0</c:v>
                </c:pt>
                <c:pt idx="63">
                  <c:v>1273.0</c:v>
                </c:pt>
                <c:pt idx="64">
                  <c:v>1299.0</c:v>
                </c:pt>
                <c:pt idx="65">
                  <c:v>1493.0</c:v>
                </c:pt>
                <c:pt idx="66">
                  <c:v>1503.0</c:v>
                </c:pt>
                <c:pt idx="67">
                  <c:v>1718.0</c:v>
                </c:pt>
                <c:pt idx="68">
                  <c:v>2660.0</c:v>
                </c:pt>
                <c:pt idx="69">
                  <c:v>4015.0</c:v>
                </c:pt>
                <c:pt idx="70">
                  <c:v>4297.0</c:v>
                </c:pt>
                <c:pt idx="71">
                  <c:v>3977.0</c:v>
                </c:pt>
                <c:pt idx="72">
                  <c:v>4494.0</c:v>
                </c:pt>
                <c:pt idx="73">
                  <c:v>4146.0</c:v>
                </c:pt>
                <c:pt idx="74">
                  <c:v>4838.0</c:v>
                </c:pt>
                <c:pt idx="75">
                  <c:v>4788.0</c:v>
                </c:pt>
                <c:pt idx="76">
                  <c:v>4381.0</c:v>
                </c:pt>
                <c:pt idx="77">
                  <c:v>4825.0</c:v>
                </c:pt>
                <c:pt idx="78">
                  <c:v>3865.0</c:v>
                </c:pt>
                <c:pt idx="79">
                  <c:v>3433.0</c:v>
                </c:pt>
                <c:pt idx="80">
                  <c:v>2498.0</c:v>
                </c:pt>
                <c:pt idx="81">
                  <c:v>2723.0</c:v>
                </c:pt>
                <c:pt idx="82">
                  <c:v>2374.0</c:v>
                </c:pt>
                <c:pt idx="83">
                  <c:v>1951.0</c:v>
                </c:pt>
                <c:pt idx="84">
                  <c:v>1891.0</c:v>
                </c:pt>
                <c:pt idx="85">
                  <c:v>1443.0</c:v>
                </c:pt>
                <c:pt idx="86">
                  <c:v>1321.0</c:v>
                </c:pt>
                <c:pt idx="87">
                  <c:v>1500.0</c:v>
                </c:pt>
                <c:pt idx="88">
                  <c:v>1176.0</c:v>
                </c:pt>
                <c:pt idx="89">
                  <c:v>1190.0</c:v>
                </c:pt>
                <c:pt idx="90">
                  <c:v>835.0</c:v>
                </c:pt>
                <c:pt idx="91">
                  <c:v>842.0</c:v>
                </c:pt>
                <c:pt idx="92">
                  <c:v>666.0</c:v>
                </c:pt>
                <c:pt idx="93">
                  <c:v>671.0</c:v>
                </c:pt>
                <c:pt idx="94">
                  <c:v>517.0</c:v>
                </c:pt>
                <c:pt idx="95">
                  <c:v>549.0</c:v>
                </c:pt>
                <c:pt idx="96">
                  <c:v>525.0</c:v>
                </c:pt>
                <c:pt idx="97">
                  <c:v>533.0</c:v>
                </c:pt>
                <c:pt idx="98">
                  <c:v>539.0</c:v>
                </c:pt>
                <c:pt idx="99">
                  <c:v>536.0</c:v>
                </c:pt>
                <c:pt idx="100">
                  <c:v>517.0</c:v>
                </c:pt>
                <c:pt idx="101">
                  <c:v>446.0</c:v>
                </c:pt>
                <c:pt idx="102">
                  <c:v>540.0</c:v>
                </c:pt>
                <c:pt idx="103">
                  <c:v>465.0</c:v>
                </c:pt>
                <c:pt idx="104">
                  <c:v>514.0</c:v>
                </c:pt>
                <c:pt idx="105">
                  <c:v>578.0</c:v>
                </c:pt>
                <c:pt idx="106">
                  <c:v>645.0</c:v>
                </c:pt>
                <c:pt idx="107">
                  <c:v>718.0</c:v>
                </c:pt>
                <c:pt idx="108">
                  <c:v>883.0</c:v>
                </c:pt>
                <c:pt idx="109">
                  <c:v>972.0</c:v>
                </c:pt>
                <c:pt idx="110">
                  <c:v>1057.0</c:v>
                </c:pt>
                <c:pt idx="111">
                  <c:v>1015.0</c:v>
                </c:pt>
                <c:pt idx="112">
                  <c:v>1056.0</c:v>
                </c:pt>
                <c:pt idx="113">
                  <c:v>990.0</c:v>
                </c:pt>
                <c:pt idx="114">
                  <c:v>1386.0</c:v>
                </c:pt>
                <c:pt idx="115">
                  <c:v>1424.0</c:v>
                </c:pt>
                <c:pt idx="116">
                  <c:v>1472.0</c:v>
                </c:pt>
                <c:pt idx="117">
                  <c:v>1651.0</c:v>
                </c:pt>
                <c:pt idx="118">
                  <c:v>1727.0</c:v>
                </c:pt>
                <c:pt idx="119">
                  <c:v>1326.0</c:v>
                </c:pt>
                <c:pt idx="120">
                  <c:v>1612.0</c:v>
                </c:pt>
                <c:pt idx="121">
                  <c:v>2248.0</c:v>
                </c:pt>
                <c:pt idx="122">
                  <c:v>2552.0</c:v>
                </c:pt>
                <c:pt idx="123">
                  <c:v>2316.0</c:v>
                </c:pt>
                <c:pt idx="124">
                  <c:v>2579.0</c:v>
                </c:pt>
                <c:pt idx="125">
                  <c:v>2816.0</c:v>
                </c:pt>
                <c:pt idx="126">
                  <c:v>2810.0</c:v>
                </c:pt>
                <c:pt idx="127">
                  <c:v>2928.0</c:v>
                </c:pt>
                <c:pt idx="128">
                  <c:v>3193.0</c:v>
                </c:pt>
                <c:pt idx="129">
                  <c:v>3085.0</c:v>
                </c:pt>
                <c:pt idx="130">
                  <c:v>3087.0</c:v>
                </c:pt>
                <c:pt idx="131">
                  <c:v>3181.0</c:v>
                </c:pt>
                <c:pt idx="132">
                  <c:v>3156.0</c:v>
                </c:pt>
                <c:pt idx="133">
                  <c:v>3030.0</c:v>
                </c:pt>
                <c:pt idx="134">
                  <c:v>3188.0</c:v>
                </c:pt>
                <c:pt idx="135">
                  <c:v>2906.0</c:v>
                </c:pt>
                <c:pt idx="136">
                  <c:v>2472.0</c:v>
                </c:pt>
                <c:pt idx="137">
                  <c:v>1951.0</c:v>
                </c:pt>
                <c:pt idx="138">
                  <c:v>1858.0</c:v>
                </c:pt>
                <c:pt idx="139">
                  <c:v>1663.0</c:v>
                </c:pt>
                <c:pt idx="140">
                  <c:v>1101.0</c:v>
                </c:pt>
                <c:pt idx="141">
                  <c:v>1271.0</c:v>
                </c:pt>
                <c:pt idx="142">
                  <c:v>1113.0</c:v>
                </c:pt>
                <c:pt idx="143">
                  <c:v>953.0</c:v>
                </c:pt>
                <c:pt idx="144">
                  <c:v>843.0</c:v>
                </c:pt>
                <c:pt idx="145">
                  <c:v>804.0</c:v>
                </c:pt>
                <c:pt idx="146">
                  <c:v>903.0</c:v>
                </c:pt>
                <c:pt idx="147">
                  <c:v>627.0</c:v>
                </c:pt>
                <c:pt idx="148">
                  <c:v>701.0</c:v>
                </c:pt>
                <c:pt idx="149">
                  <c:v>654.0</c:v>
                </c:pt>
                <c:pt idx="150">
                  <c:v>618.0</c:v>
                </c:pt>
                <c:pt idx="151">
                  <c:v>507.0</c:v>
                </c:pt>
                <c:pt idx="152">
                  <c:v>597.0</c:v>
                </c:pt>
                <c:pt idx="153">
                  <c:v>624.0</c:v>
                </c:pt>
                <c:pt idx="154">
                  <c:v>695.0</c:v>
                </c:pt>
                <c:pt idx="155">
                  <c:v>730.0</c:v>
                </c:pt>
                <c:pt idx="156">
                  <c:v>650.0</c:v>
                </c:pt>
                <c:pt idx="157">
                  <c:v>777.0</c:v>
                </c:pt>
                <c:pt idx="158">
                  <c:v>1016.0</c:v>
                </c:pt>
                <c:pt idx="159">
                  <c:v>1180.0</c:v>
                </c:pt>
                <c:pt idx="160">
                  <c:v>963.0</c:v>
                </c:pt>
                <c:pt idx="161">
                  <c:v>1184.0</c:v>
                </c:pt>
                <c:pt idx="162">
                  <c:v>1329.0</c:v>
                </c:pt>
                <c:pt idx="163">
                  <c:v>1294.0</c:v>
                </c:pt>
                <c:pt idx="164">
                  <c:v>1446.0</c:v>
                </c:pt>
                <c:pt idx="165">
                  <c:v>1284.0</c:v>
                </c:pt>
                <c:pt idx="166">
                  <c:v>1519.0</c:v>
                </c:pt>
                <c:pt idx="167">
                  <c:v>1655.0</c:v>
                </c:pt>
                <c:pt idx="168">
                  <c:v>1956.0</c:v>
                </c:pt>
                <c:pt idx="169">
                  <c:v>2302.0</c:v>
                </c:pt>
                <c:pt idx="170">
                  <c:v>2441.0</c:v>
                </c:pt>
                <c:pt idx="171">
                  <c:v>2953.0</c:v>
                </c:pt>
                <c:pt idx="172">
                  <c:v>2629.0</c:v>
                </c:pt>
                <c:pt idx="173">
                  <c:v>3078.0</c:v>
                </c:pt>
                <c:pt idx="174">
                  <c:v>3160.0</c:v>
                </c:pt>
                <c:pt idx="175">
                  <c:v>2935.0</c:v>
                </c:pt>
                <c:pt idx="176">
                  <c:v>2889.0</c:v>
                </c:pt>
                <c:pt idx="177">
                  <c:v>3460.0</c:v>
                </c:pt>
                <c:pt idx="178">
                  <c:v>3346.0</c:v>
                </c:pt>
                <c:pt idx="179">
                  <c:v>3681.0</c:v>
                </c:pt>
                <c:pt idx="180">
                  <c:v>3639.0</c:v>
                </c:pt>
                <c:pt idx="181">
                  <c:v>4243.0</c:v>
                </c:pt>
                <c:pt idx="182">
                  <c:v>4418.0</c:v>
                </c:pt>
                <c:pt idx="183">
                  <c:v>3932.0</c:v>
                </c:pt>
                <c:pt idx="184">
                  <c:v>3252.0</c:v>
                </c:pt>
                <c:pt idx="185">
                  <c:v>2769.0</c:v>
                </c:pt>
                <c:pt idx="186">
                  <c:v>2643.0</c:v>
                </c:pt>
                <c:pt idx="187">
                  <c:v>2260.0</c:v>
                </c:pt>
                <c:pt idx="188">
                  <c:v>2143.0</c:v>
                </c:pt>
                <c:pt idx="189">
                  <c:v>2045.0</c:v>
                </c:pt>
                <c:pt idx="190">
                  <c:v>1716.0</c:v>
                </c:pt>
                <c:pt idx="191">
                  <c:v>1609.0</c:v>
                </c:pt>
                <c:pt idx="192">
                  <c:v>1222.0</c:v>
                </c:pt>
                <c:pt idx="193">
                  <c:v>1138.0</c:v>
                </c:pt>
                <c:pt idx="194">
                  <c:v>1158.0</c:v>
                </c:pt>
                <c:pt idx="195">
                  <c:v>885.0</c:v>
                </c:pt>
                <c:pt idx="196">
                  <c:v>858.0</c:v>
                </c:pt>
                <c:pt idx="197">
                  <c:v>815.0</c:v>
                </c:pt>
                <c:pt idx="198">
                  <c:v>833.0</c:v>
                </c:pt>
                <c:pt idx="199">
                  <c:v>654.0</c:v>
                </c:pt>
                <c:pt idx="200">
                  <c:v>718.0</c:v>
                </c:pt>
                <c:pt idx="201">
                  <c:v>627.0</c:v>
                </c:pt>
                <c:pt idx="202">
                  <c:v>655.0</c:v>
                </c:pt>
                <c:pt idx="203">
                  <c:v>518.0</c:v>
                </c:pt>
                <c:pt idx="204">
                  <c:v>651.0</c:v>
                </c:pt>
                <c:pt idx="205">
                  <c:v>697.0</c:v>
                </c:pt>
                <c:pt idx="206">
                  <c:v>737.0</c:v>
                </c:pt>
                <c:pt idx="207">
                  <c:v>722.0</c:v>
                </c:pt>
                <c:pt idx="208">
                  <c:v>701.0</c:v>
                </c:pt>
                <c:pt idx="209">
                  <c:v>810.0</c:v>
                </c:pt>
                <c:pt idx="210">
                  <c:v>949.0</c:v>
                </c:pt>
                <c:pt idx="211">
                  <c:v>1055.0</c:v>
                </c:pt>
                <c:pt idx="212">
                  <c:v>1085.0</c:v>
                </c:pt>
                <c:pt idx="213">
                  <c:v>1119.0</c:v>
                </c:pt>
                <c:pt idx="214">
                  <c:v>1335.0</c:v>
                </c:pt>
                <c:pt idx="215">
                  <c:v>1270.0</c:v>
                </c:pt>
                <c:pt idx="216">
                  <c:v>1343.0</c:v>
                </c:pt>
                <c:pt idx="217">
                  <c:v>1490.0</c:v>
                </c:pt>
                <c:pt idx="218">
                  <c:v>1584.0</c:v>
                </c:pt>
                <c:pt idx="219">
                  <c:v>1752.0</c:v>
                </c:pt>
                <c:pt idx="220">
                  <c:v>1838.0</c:v>
                </c:pt>
                <c:pt idx="221">
                  <c:v>2238.0</c:v>
                </c:pt>
                <c:pt idx="222">
                  <c:v>2268.0</c:v>
                </c:pt>
                <c:pt idx="223">
                  <c:v>2515.0</c:v>
                </c:pt>
                <c:pt idx="224">
                  <c:v>1919.0</c:v>
                </c:pt>
                <c:pt idx="225">
                  <c:v>2770.0</c:v>
                </c:pt>
                <c:pt idx="226">
                  <c:v>3833.0</c:v>
                </c:pt>
                <c:pt idx="227">
                  <c:v>3801.0</c:v>
                </c:pt>
                <c:pt idx="228">
                  <c:v>3904.0</c:v>
                </c:pt>
                <c:pt idx="229">
                  <c:v>4195.0</c:v>
                </c:pt>
                <c:pt idx="230">
                  <c:v>4711.0</c:v>
                </c:pt>
                <c:pt idx="231">
                  <c:v>4634.0</c:v>
                </c:pt>
                <c:pt idx="232">
                  <c:v>4656.0</c:v>
                </c:pt>
                <c:pt idx="233">
                  <c:v>5151.0</c:v>
                </c:pt>
                <c:pt idx="234">
                  <c:v>5069.0</c:v>
                </c:pt>
                <c:pt idx="235">
                  <c:v>4985.0</c:v>
                </c:pt>
                <c:pt idx="236">
                  <c:v>4764.0</c:v>
                </c:pt>
                <c:pt idx="237">
                  <c:v>4826.0</c:v>
                </c:pt>
                <c:pt idx="238">
                  <c:v>4987.0</c:v>
                </c:pt>
                <c:pt idx="239">
                  <c:v>4940.0</c:v>
                </c:pt>
                <c:pt idx="240">
                  <c:v>4579.0</c:v>
                </c:pt>
                <c:pt idx="241">
                  <c:v>4209.0</c:v>
                </c:pt>
                <c:pt idx="242">
                  <c:v>3767.0</c:v>
                </c:pt>
                <c:pt idx="243">
                  <c:v>2741.0</c:v>
                </c:pt>
                <c:pt idx="244">
                  <c:v>2299.0</c:v>
                </c:pt>
                <c:pt idx="245">
                  <c:v>1928.0</c:v>
                </c:pt>
                <c:pt idx="246">
                  <c:v>1707.0</c:v>
                </c:pt>
                <c:pt idx="247">
                  <c:v>1613.0</c:v>
                </c:pt>
                <c:pt idx="248">
                  <c:v>1124.0</c:v>
                </c:pt>
                <c:pt idx="249">
                  <c:v>1075.0</c:v>
                </c:pt>
                <c:pt idx="250">
                  <c:v>942.0</c:v>
                </c:pt>
                <c:pt idx="251">
                  <c:v>768.0</c:v>
                </c:pt>
                <c:pt idx="252">
                  <c:v>760.0</c:v>
                </c:pt>
                <c:pt idx="253">
                  <c:v>763.0</c:v>
                </c:pt>
                <c:pt idx="254">
                  <c:v>838.0</c:v>
                </c:pt>
                <c:pt idx="255">
                  <c:v>698.0</c:v>
                </c:pt>
                <c:pt idx="256">
                  <c:v>549.0</c:v>
                </c:pt>
                <c:pt idx="257">
                  <c:v>698.0</c:v>
                </c:pt>
                <c:pt idx="258">
                  <c:v>676.0</c:v>
                </c:pt>
                <c:pt idx="259">
                  <c:v>606.0</c:v>
                </c:pt>
                <c:pt idx="260">
                  <c:v>598.0</c:v>
                </c:pt>
                <c:pt idx="261">
                  <c:v>808.0</c:v>
                </c:pt>
                <c:pt idx="262">
                  <c:v>953.0</c:v>
                </c:pt>
                <c:pt idx="263">
                  <c:v>945.0</c:v>
                </c:pt>
                <c:pt idx="264">
                  <c:v>1068.0</c:v>
                </c:pt>
                <c:pt idx="265">
                  <c:v>1191.0</c:v>
                </c:pt>
                <c:pt idx="266">
                  <c:v>1137.0</c:v>
                </c:pt>
                <c:pt idx="267">
                  <c:v>1260.0</c:v>
                </c:pt>
                <c:pt idx="268">
                  <c:v>1378.0</c:v>
                </c:pt>
                <c:pt idx="269">
                  <c:v>1509.0</c:v>
                </c:pt>
                <c:pt idx="270">
                  <c:v>1459.0</c:v>
                </c:pt>
                <c:pt idx="271">
                  <c:v>1758.0</c:v>
                </c:pt>
                <c:pt idx="272">
                  <c:v>1903.0</c:v>
                </c:pt>
                <c:pt idx="273">
                  <c:v>2117.0</c:v>
                </c:pt>
                <c:pt idx="274">
                  <c:v>2042.0</c:v>
                </c:pt>
                <c:pt idx="275">
                  <c:v>2326.0</c:v>
                </c:pt>
                <c:pt idx="276">
                  <c:v>2012.0</c:v>
                </c:pt>
                <c:pt idx="277">
                  <c:v>2633.0</c:v>
                </c:pt>
                <c:pt idx="278">
                  <c:v>3306.0</c:v>
                </c:pt>
                <c:pt idx="279">
                  <c:v>3111.0</c:v>
                </c:pt>
                <c:pt idx="280">
                  <c:v>3453.0</c:v>
                </c:pt>
                <c:pt idx="281">
                  <c:v>3388.0</c:v>
                </c:pt>
                <c:pt idx="282">
                  <c:v>4865.0</c:v>
                </c:pt>
                <c:pt idx="283">
                  <c:v>5147.0</c:v>
                </c:pt>
                <c:pt idx="284">
                  <c:v>5431.0</c:v>
                </c:pt>
                <c:pt idx="285">
                  <c:v>5965.0</c:v>
                </c:pt>
                <c:pt idx="286">
                  <c:v>5878.0</c:v>
                </c:pt>
                <c:pt idx="287">
                  <c:v>5458.0</c:v>
                </c:pt>
                <c:pt idx="288">
                  <c:v>4709.0</c:v>
                </c:pt>
                <c:pt idx="289">
                  <c:v>4450.0</c:v>
                </c:pt>
                <c:pt idx="290">
                  <c:v>4177.0</c:v>
                </c:pt>
                <c:pt idx="291">
                  <c:v>3366.0</c:v>
                </c:pt>
                <c:pt idx="292">
                  <c:v>3107.0</c:v>
                </c:pt>
                <c:pt idx="293">
                  <c:v>2954.0</c:v>
                </c:pt>
                <c:pt idx="294">
                  <c:v>8939.0</c:v>
                </c:pt>
                <c:pt idx="295">
                  <c:v>8574.0</c:v>
                </c:pt>
                <c:pt idx="296">
                  <c:v>6353.0</c:v>
                </c:pt>
                <c:pt idx="297">
                  <c:v>6435.0</c:v>
                </c:pt>
                <c:pt idx="298">
                  <c:v>4364.0</c:v>
                </c:pt>
                <c:pt idx="299">
                  <c:v>5926.0</c:v>
                </c:pt>
                <c:pt idx="300">
                  <c:v>9803.0</c:v>
                </c:pt>
                <c:pt idx="301">
                  <c:v>8438.0</c:v>
                </c:pt>
                <c:pt idx="302">
                  <c:v>8171.0</c:v>
                </c:pt>
                <c:pt idx="303">
                  <c:v>7191.0</c:v>
                </c:pt>
                <c:pt idx="304">
                  <c:v>6533.0</c:v>
                </c:pt>
                <c:pt idx="305">
                  <c:v>6263.0</c:v>
                </c:pt>
                <c:pt idx="306">
                  <c:v>6412.0</c:v>
                </c:pt>
                <c:pt idx="307">
                  <c:v>5125.0</c:v>
                </c:pt>
                <c:pt idx="308">
                  <c:v>4324.0</c:v>
                </c:pt>
                <c:pt idx="309">
                  <c:v>4640.0</c:v>
                </c:pt>
                <c:pt idx="310">
                  <c:v>4414.0</c:v>
                </c:pt>
                <c:pt idx="311">
                  <c:v>4333.0</c:v>
                </c:pt>
                <c:pt idx="312">
                  <c:v>3364.0</c:v>
                </c:pt>
                <c:pt idx="313">
                  <c:v>3501.0</c:v>
                </c:pt>
                <c:pt idx="314">
                  <c:v>3803.0</c:v>
                </c:pt>
                <c:pt idx="315">
                  <c:v>5324.0</c:v>
                </c:pt>
                <c:pt idx="316">
                  <c:v>5212.0</c:v>
                </c:pt>
                <c:pt idx="317">
                  <c:v>6492.0</c:v>
                </c:pt>
                <c:pt idx="318">
                  <c:v>7282.0</c:v>
                </c:pt>
                <c:pt idx="319">
                  <c:v>15080.0</c:v>
                </c:pt>
                <c:pt idx="320">
                  <c:v>19936.0</c:v>
                </c:pt>
                <c:pt idx="321">
                  <c:v>21251.0</c:v>
                </c:pt>
                <c:pt idx="322">
                  <c:v>17664.0</c:v>
                </c:pt>
                <c:pt idx="323">
                  <c:v>12414.0</c:v>
                </c:pt>
                <c:pt idx="324">
                  <c:v>8195.0</c:v>
                </c:pt>
                <c:pt idx="325">
                  <c:v>6142.0</c:v>
                </c:pt>
                <c:pt idx="326">
                  <c:v>4489.0</c:v>
                </c:pt>
                <c:pt idx="327">
                  <c:v>3421.0</c:v>
                </c:pt>
                <c:pt idx="328">
                  <c:v>2428.0</c:v>
                </c:pt>
                <c:pt idx="329">
                  <c:v>2457.0</c:v>
                </c:pt>
                <c:pt idx="330">
                  <c:v>3063.0</c:v>
                </c:pt>
                <c:pt idx="331">
                  <c:v>2535.0</c:v>
                </c:pt>
                <c:pt idx="332">
                  <c:v>2411.0</c:v>
                </c:pt>
                <c:pt idx="333">
                  <c:v>2317.0</c:v>
                </c:pt>
                <c:pt idx="334">
                  <c:v>2491.0</c:v>
                </c:pt>
                <c:pt idx="335">
                  <c:v>2559.0</c:v>
                </c:pt>
                <c:pt idx="336">
                  <c:v>2518.0</c:v>
                </c:pt>
                <c:pt idx="337">
                  <c:v>2764.0</c:v>
                </c:pt>
                <c:pt idx="338">
                  <c:v>2561.0</c:v>
                </c:pt>
                <c:pt idx="339">
                  <c:v>2399.0</c:v>
                </c:pt>
                <c:pt idx="340">
                  <c:v>2359.0</c:v>
                </c:pt>
                <c:pt idx="341">
                  <c:v>2291.0</c:v>
                </c:pt>
                <c:pt idx="342">
                  <c:v>1879.0</c:v>
                </c:pt>
                <c:pt idx="343">
                  <c:v>1840.0</c:v>
                </c:pt>
                <c:pt idx="344">
                  <c:v>1652.0</c:v>
                </c:pt>
                <c:pt idx="345">
                  <c:v>1795.0</c:v>
                </c:pt>
                <c:pt idx="346">
                  <c:v>1518.0</c:v>
                </c:pt>
                <c:pt idx="347">
                  <c:v>1429.0</c:v>
                </c:pt>
                <c:pt idx="348">
                  <c:v>1383.0</c:v>
                </c:pt>
                <c:pt idx="349">
                  <c:v>1172.0</c:v>
                </c:pt>
                <c:pt idx="350">
                  <c:v>1114.0</c:v>
                </c:pt>
                <c:pt idx="351">
                  <c:v>959.0</c:v>
                </c:pt>
                <c:pt idx="352">
                  <c:v>979.0</c:v>
                </c:pt>
                <c:pt idx="353">
                  <c:v>1172.0</c:v>
                </c:pt>
                <c:pt idx="354">
                  <c:v>865.0</c:v>
                </c:pt>
                <c:pt idx="355">
                  <c:v>1035.0</c:v>
                </c:pt>
                <c:pt idx="356">
                  <c:v>977.0</c:v>
                </c:pt>
                <c:pt idx="357">
                  <c:v>896.0</c:v>
                </c:pt>
                <c:pt idx="358">
                  <c:v>816.0</c:v>
                </c:pt>
                <c:pt idx="359">
                  <c:v>743.0</c:v>
                </c:pt>
                <c:pt idx="360">
                  <c:v>709.0</c:v>
                </c:pt>
                <c:pt idx="361">
                  <c:v>711.0</c:v>
                </c:pt>
                <c:pt idx="362">
                  <c:v>789.0</c:v>
                </c:pt>
                <c:pt idx="363">
                  <c:v>729.0</c:v>
                </c:pt>
                <c:pt idx="364">
                  <c:v>932.0</c:v>
                </c:pt>
                <c:pt idx="365">
                  <c:v>903.0</c:v>
                </c:pt>
                <c:pt idx="366">
                  <c:v>1059.0</c:v>
                </c:pt>
                <c:pt idx="367">
                  <c:v>1278.0</c:v>
                </c:pt>
                <c:pt idx="368">
                  <c:v>1504.0</c:v>
                </c:pt>
                <c:pt idx="369">
                  <c:v>1602.0</c:v>
                </c:pt>
                <c:pt idx="370">
                  <c:v>1596.0</c:v>
                </c:pt>
                <c:pt idx="371">
                  <c:v>1567.0</c:v>
                </c:pt>
                <c:pt idx="372">
                  <c:v>1598.0</c:v>
                </c:pt>
                <c:pt idx="373">
                  <c:v>1787.0</c:v>
                </c:pt>
                <c:pt idx="374">
                  <c:v>1951.0</c:v>
                </c:pt>
                <c:pt idx="375">
                  <c:v>2111.0</c:v>
                </c:pt>
                <c:pt idx="376">
                  <c:v>2438.0</c:v>
                </c:pt>
                <c:pt idx="377">
                  <c:v>2728.0</c:v>
                </c:pt>
                <c:pt idx="378">
                  <c:v>3006.0</c:v>
                </c:pt>
                <c:pt idx="379">
                  <c:v>3586.0</c:v>
                </c:pt>
                <c:pt idx="380">
                  <c:v>4453.0</c:v>
                </c:pt>
                <c:pt idx="381">
                  <c:v>5501.0</c:v>
                </c:pt>
                <c:pt idx="382">
                  <c:v>7090.0</c:v>
                </c:pt>
                <c:pt idx="383">
                  <c:v>7149.0</c:v>
                </c:pt>
                <c:pt idx="384">
                  <c:v>6812.0</c:v>
                </c:pt>
                <c:pt idx="385">
                  <c:v>6625.0</c:v>
                </c:pt>
                <c:pt idx="386">
                  <c:v>6735.0</c:v>
                </c:pt>
                <c:pt idx="387">
                  <c:v>6472.0</c:v>
                </c:pt>
                <c:pt idx="388">
                  <c:v>6224.0</c:v>
                </c:pt>
                <c:pt idx="389">
                  <c:v>6111.0</c:v>
                </c:pt>
                <c:pt idx="390">
                  <c:v>5754.0</c:v>
                </c:pt>
                <c:pt idx="391">
                  <c:v>5617.0</c:v>
                </c:pt>
                <c:pt idx="392">
                  <c:v>5076.0</c:v>
                </c:pt>
                <c:pt idx="393">
                  <c:v>4624.0</c:v>
                </c:pt>
                <c:pt idx="394">
                  <c:v>4239.0</c:v>
                </c:pt>
                <c:pt idx="395">
                  <c:v>4114.0</c:v>
                </c:pt>
                <c:pt idx="396">
                  <c:v>3580.0</c:v>
                </c:pt>
                <c:pt idx="397">
                  <c:v>3053.0</c:v>
                </c:pt>
                <c:pt idx="398">
                  <c:v>3189.0</c:v>
                </c:pt>
                <c:pt idx="399">
                  <c:v>2560.0</c:v>
                </c:pt>
                <c:pt idx="400">
                  <c:v>2276.0</c:v>
                </c:pt>
                <c:pt idx="401">
                  <c:v>1851.0</c:v>
                </c:pt>
                <c:pt idx="402">
                  <c:v>1661.0</c:v>
                </c:pt>
                <c:pt idx="403">
                  <c:v>1449.0</c:v>
                </c:pt>
                <c:pt idx="404">
                  <c:v>1438.0</c:v>
                </c:pt>
                <c:pt idx="405">
                  <c:v>1218.0</c:v>
                </c:pt>
                <c:pt idx="406">
                  <c:v>1024.0</c:v>
                </c:pt>
                <c:pt idx="407">
                  <c:v>793.0</c:v>
                </c:pt>
                <c:pt idx="408">
                  <c:v>779.0</c:v>
                </c:pt>
                <c:pt idx="409">
                  <c:v>752.0</c:v>
                </c:pt>
                <c:pt idx="410">
                  <c:v>794.0</c:v>
                </c:pt>
                <c:pt idx="411">
                  <c:v>695.0</c:v>
                </c:pt>
                <c:pt idx="412">
                  <c:v>671.0</c:v>
                </c:pt>
                <c:pt idx="413">
                  <c:v>749.0</c:v>
                </c:pt>
                <c:pt idx="414">
                  <c:v>699.0</c:v>
                </c:pt>
                <c:pt idx="415">
                  <c:v>762.0</c:v>
                </c:pt>
                <c:pt idx="416">
                  <c:v>819.0</c:v>
                </c:pt>
                <c:pt idx="417">
                  <c:v>873.0</c:v>
                </c:pt>
                <c:pt idx="418">
                  <c:v>1072.0</c:v>
                </c:pt>
                <c:pt idx="419">
                  <c:v>1186.0</c:v>
                </c:pt>
                <c:pt idx="420">
                  <c:v>1425.0</c:v>
                </c:pt>
                <c:pt idx="421">
                  <c:v>1419.0</c:v>
                </c:pt>
                <c:pt idx="422">
                  <c:v>1455.0</c:v>
                </c:pt>
                <c:pt idx="423">
                  <c:v>1850.0</c:v>
                </c:pt>
                <c:pt idx="424">
                  <c:v>1891.0</c:v>
                </c:pt>
                <c:pt idx="425">
                  <c:v>1946.0</c:v>
                </c:pt>
                <c:pt idx="426">
                  <c:v>2060.0</c:v>
                </c:pt>
                <c:pt idx="427">
                  <c:v>2342.0</c:v>
                </c:pt>
                <c:pt idx="428">
                  <c:v>2290.0</c:v>
                </c:pt>
                <c:pt idx="429">
                  <c:v>2499.0</c:v>
                </c:pt>
                <c:pt idx="430">
                  <c:v>2641.0</c:v>
                </c:pt>
                <c:pt idx="431">
                  <c:v>3008.0</c:v>
                </c:pt>
                <c:pt idx="432">
                  <c:v>3077.0</c:v>
                </c:pt>
                <c:pt idx="433">
                  <c:v>2901.0</c:v>
                </c:pt>
                <c:pt idx="434">
                  <c:v>3818.0</c:v>
                </c:pt>
                <c:pt idx="435">
                  <c:v>3908.0</c:v>
                </c:pt>
                <c:pt idx="436">
                  <c:v>3817.0</c:v>
                </c:pt>
                <c:pt idx="437">
                  <c:v>3788.0</c:v>
                </c:pt>
                <c:pt idx="438">
                  <c:v>3599.0</c:v>
                </c:pt>
                <c:pt idx="439">
                  <c:v>3497.0</c:v>
                </c:pt>
                <c:pt idx="440">
                  <c:v>3906.0</c:v>
                </c:pt>
                <c:pt idx="441">
                  <c:v>3899.0</c:v>
                </c:pt>
                <c:pt idx="442">
                  <c:v>4936.0</c:v>
                </c:pt>
                <c:pt idx="443">
                  <c:v>5123.0</c:v>
                </c:pt>
                <c:pt idx="444">
                  <c:v>5255.0</c:v>
                </c:pt>
                <c:pt idx="445">
                  <c:v>5427.0</c:v>
                </c:pt>
                <c:pt idx="446">
                  <c:v>4968.0</c:v>
                </c:pt>
                <c:pt idx="447">
                  <c:v>4144.0</c:v>
                </c:pt>
                <c:pt idx="448">
                  <c:v>4529.0</c:v>
                </c:pt>
                <c:pt idx="449">
                  <c:v>4238.0</c:v>
                </c:pt>
                <c:pt idx="450">
                  <c:v>3588.0</c:v>
                </c:pt>
                <c:pt idx="451">
                  <c:v>3279.0</c:v>
                </c:pt>
                <c:pt idx="452">
                  <c:v>3134.0</c:v>
                </c:pt>
                <c:pt idx="453">
                  <c:v>2610.0</c:v>
                </c:pt>
                <c:pt idx="454">
                  <c:v>2144.0</c:v>
                </c:pt>
                <c:pt idx="455">
                  <c:v>1916.0</c:v>
                </c:pt>
                <c:pt idx="456">
                  <c:v>1552.0</c:v>
                </c:pt>
                <c:pt idx="457">
                  <c:v>1530.0</c:v>
                </c:pt>
                <c:pt idx="458">
                  <c:v>1323.0</c:v>
                </c:pt>
                <c:pt idx="459">
                  <c:v>1262.0</c:v>
                </c:pt>
                <c:pt idx="460">
                  <c:v>1166.0</c:v>
                </c:pt>
                <c:pt idx="461">
                  <c:v>1115.0</c:v>
                </c:pt>
                <c:pt idx="462">
                  <c:v>1135.0</c:v>
                </c:pt>
                <c:pt idx="463">
                  <c:v>1127.0</c:v>
                </c:pt>
                <c:pt idx="464">
                  <c:v>1108.0</c:v>
                </c:pt>
                <c:pt idx="465">
                  <c:v>1003.0</c:v>
                </c:pt>
                <c:pt idx="466">
                  <c:v>1168.0</c:v>
                </c:pt>
                <c:pt idx="467">
                  <c:v>1136.0</c:v>
                </c:pt>
                <c:pt idx="468">
                  <c:v>1160.0</c:v>
                </c:pt>
                <c:pt idx="469">
                  <c:v>1140.0</c:v>
                </c:pt>
                <c:pt idx="470">
                  <c:v>1275.0</c:v>
                </c:pt>
                <c:pt idx="471">
                  <c:v>1463.0</c:v>
                </c:pt>
                <c:pt idx="472">
                  <c:v>1575.0</c:v>
                </c:pt>
                <c:pt idx="473">
                  <c:v>1779.0</c:v>
                </c:pt>
                <c:pt idx="474">
                  <c:v>1850.0</c:v>
                </c:pt>
                <c:pt idx="475">
                  <c:v>1914.0</c:v>
                </c:pt>
                <c:pt idx="476">
                  <c:v>2018.0</c:v>
                </c:pt>
                <c:pt idx="477">
                  <c:v>2335.0</c:v>
                </c:pt>
                <c:pt idx="478">
                  <c:v>2499.0</c:v>
                </c:pt>
                <c:pt idx="479">
                  <c:v>2578.0</c:v>
                </c:pt>
                <c:pt idx="480">
                  <c:v>2983.0</c:v>
                </c:pt>
                <c:pt idx="481">
                  <c:v>3602.0</c:v>
                </c:pt>
                <c:pt idx="482">
                  <c:v>4626.0</c:v>
                </c:pt>
                <c:pt idx="483">
                  <c:v>6245.0</c:v>
                </c:pt>
                <c:pt idx="484">
                  <c:v>8701.0</c:v>
                </c:pt>
                <c:pt idx="485">
                  <c:v>8983.0</c:v>
                </c:pt>
                <c:pt idx="486">
                  <c:v>12032.0</c:v>
                </c:pt>
                <c:pt idx="487">
                  <c:v>12162.0</c:v>
                </c:pt>
                <c:pt idx="488">
                  <c:v>10443.0</c:v>
                </c:pt>
                <c:pt idx="489">
                  <c:v>8644.0</c:v>
                </c:pt>
                <c:pt idx="490">
                  <c:v>7528.0</c:v>
                </c:pt>
                <c:pt idx="491">
                  <c:v>6311.0</c:v>
                </c:pt>
                <c:pt idx="492">
                  <c:v>5980.0</c:v>
                </c:pt>
                <c:pt idx="493">
                  <c:v>5213.0</c:v>
                </c:pt>
                <c:pt idx="494">
                  <c:v>5307.0</c:v>
                </c:pt>
                <c:pt idx="495">
                  <c:v>4895.0</c:v>
                </c:pt>
                <c:pt idx="496">
                  <c:v>4336.0</c:v>
                </c:pt>
                <c:pt idx="497">
                  <c:v>3995.0</c:v>
                </c:pt>
                <c:pt idx="498">
                  <c:v>3430.0</c:v>
                </c:pt>
                <c:pt idx="499">
                  <c:v>3821.0</c:v>
                </c:pt>
                <c:pt idx="500">
                  <c:v>3715.0</c:v>
                </c:pt>
                <c:pt idx="501">
                  <c:v>3553.0</c:v>
                </c:pt>
                <c:pt idx="502">
                  <c:v>3360.0</c:v>
                </c:pt>
                <c:pt idx="503">
                  <c:v>3172.0</c:v>
                </c:pt>
                <c:pt idx="504">
                  <c:v>2664.0</c:v>
                </c:pt>
                <c:pt idx="505">
                  <c:v>2382.0</c:v>
                </c:pt>
                <c:pt idx="506">
                  <c:v>1902.0</c:v>
                </c:pt>
                <c:pt idx="507">
                  <c:v>1976.0</c:v>
                </c:pt>
                <c:pt idx="508">
                  <c:v>1738.0</c:v>
                </c:pt>
                <c:pt idx="509">
                  <c:v>1624.0</c:v>
                </c:pt>
                <c:pt idx="510">
                  <c:v>1518.0</c:v>
                </c:pt>
                <c:pt idx="511">
                  <c:v>1395.0</c:v>
                </c:pt>
                <c:pt idx="512">
                  <c:v>1216.0</c:v>
                </c:pt>
                <c:pt idx="513">
                  <c:v>1444.0</c:v>
                </c:pt>
                <c:pt idx="514">
                  <c:v>1269.0</c:v>
                </c:pt>
                <c:pt idx="515">
                  <c:v>1129.0</c:v>
                </c:pt>
                <c:pt idx="516">
                  <c:v>1195.0</c:v>
                </c:pt>
                <c:pt idx="517">
                  <c:v>1052.0</c:v>
                </c:pt>
                <c:pt idx="518">
                  <c:v>1087.0</c:v>
                </c:pt>
                <c:pt idx="519">
                  <c:v>1036.0</c:v>
                </c:pt>
                <c:pt idx="520">
                  <c:v>1146.0</c:v>
                </c:pt>
                <c:pt idx="521">
                  <c:v>1044.0</c:v>
                </c:pt>
                <c:pt idx="522">
                  <c:v>1249.0</c:v>
                </c:pt>
                <c:pt idx="523">
                  <c:v>1495.0</c:v>
                </c:pt>
                <c:pt idx="524">
                  <c:v>1714.0</c:v>
                </c:pt>
                <c:pt idx="525">
                  <c:v>1847.0</c:v>
                </c:pt>
                <c:pt idx="526">
                  <c:v>1934.0</c:v>
                </c:pt>
                <c:pt idx="527">
                  <c:v>1803.0</c:v>
                </c:pt>
                <c:pt idx="528">
                  <c:v>2049.0</c:v>
                </c:pt>
                <c:pt idx="529">
                  <c:v>2534.0</c:v>
                </c:pt>
                <c:pt idx="530">
                  <c:v>2619.0</c:v>
                </c:pt>
                <c:pt idx="531">
                  <c:v>2562.0</c:v>
                </c:pt>
                <c:pt idx="532">
                  <c:v>2889.0</c:v>
                </c:pt>
                <c:pt idx="533">
                  <c:v>3090.0</c:v>
                </c:pt>
                <c:pt idx="534">
                  <c:v>3369.0</c:v>
                </c:pt>
                <c:pt idx="535">
                  <c:v>3816.0</c:v>
                </c:pt>
                <c:pt idx="536">
                  <c:v>4345.0</c:v>
                </c:pt>
                <c:pt idx="537">
                  <c:v>5083.0</c:v>
                </c:pt>
                <c:pt idx="538">
                  <c:v>8307.0</c:v>
                </c:pt>
                <c:pt idx="539">
                  <c:v>11660.0</c:v>
                </c:pt>
                <c:pt idx="540">
                  <c:v>11441.0</c:v>
                </c:pt>
                <c:pt idx="541">
                  <c:v>10933.0</c:v>
                </c:pt>
                <c:pt idx="542">
                  <c:v>10019.0</c:v>
                </c:pt>
                <c:pt idx="543">
                  <c:v>9091.0</c:v>
                </c:pt>
                <c:pt idx="544">
                  <c:v>7786.0</c:v>
                </c:pt>
                <c:pt idx="545">
                  <c:v>7104.0</c:v>
                </c:pt>
                <c:pt idx="546">
                  <c:v>6518.0</c:v>
                </c:pt>
                <c:pt idx="547">
                  <c:v>6024.0</c:v>
                </c:pt>
                <c:pt idx="548">
                  <c:v>5650.0</c:v>
                </c:pt>
                <c:pt idx="549">
                  <c:v>5144.0</c:v>
                </c:pt>
                <c:pt idx="550">
                  <c:v>5000.0</c:v>
                </c:pt>
                <c:pt idx="551">
                  <c:v>5462.0</c:v>
                </c:pt>
                <c:pt idx="552">
                  <c:v>4830.0</c:v>
                </c:pt>
                <c:pt idx="553">
                  <c:v>3974.0</c:v>
                </c:pt>
                <c:pt idx="554">
                  <c:v>4328.0</c:v>
                </c:pt>
                <c:pt idx="555">
                  <c:v>3899.0</c:v>
                </c:pt>
                <c:pt idx="556">
                  <c:v>3658.0</c:v>
                </c:pt>
                <c:pt idx="557">
                  <c:v>3300.0</c:v>
                </c:pt>
                <c:pt idx="558">
                  <c:v>2615.0</c:v>
                </c:pt>
                <c:pt idx="559">
                  <c:v>2507.0</c:v>
                </c:pt>
                <c:pt idx="560">
                  <c:v>2038.0</c:v>
                </c:pt>
                <c:pt idx="561">
                  <c:v>2003.0</c:v>
                </c:pt>
                <c:pt idx="562">
                  <c:v>1842.0</c:v>
                </c:pt>
                <c:pt idx="563">
                  <c:v>1767.0</c:v>
                </c:pt>
                <c:pt idx="564">
                  <c:v>1569.0</c:v>
                </c:pt>
                <c:pt idx="565">
                  <c:v>1861.0</c:v>
                </c:pt>
                <c:pt idx="566">
                  <c:v>1504.0</c:v>
                </c:pt>
                <c:pt idx="567">
                  <c:v>1239.0</c:v>
                </c:pt>
                <c:pt idx="568">
                  <c:v>1457.0</c:v>
                </c:pt>
                <c:pt idx="569">
                  <c:v>1213.0</c:v>
                </c:pt>
                <c:pt idx="570">
                  <c:v>1273.0</c:v>
                </c:pt>
                <c:pt idx="571">
                  <c:v>1261.0</c:v>
                </c:pt>
                <c:pt idx="572">
                  <c:v>1311.0</c:v>
                </c:pt>
                <c:pt idx="573">
                  <c:v>1323.0</c:v>
                </c:pt>
                <c:pt idx="574">
                  <c:v>2020.0</c:v>
                </c:pt>
                <c:pt idx="575">
                  <c:v>2458.0</c:v>
                </c:pt>
                <c:pt idx="576">
                  <c:v>2961.0</c:v>
                </c:pt>
                <c:pt idx="577">
                  <c:v>2868.0</c:v>
                </c:pt>
                <c:pt idx="578">
                  <c:v>2963.0</c:v>
                </c:pt>
                <c:pt idx="579">
                  <c:v>2648.0</c:v>
                </c:pt>
                <c:pt idx="580">
                  <c:v>3354.0</c:v>
                </c:pt>
                <c:pt idx="581">
                  <c:v>2994.0</c:v>
                </c:pt>
                <c:pt idx="582">
                  <c:v>3117.0</c:v>
                </c:pt>
                <c:pt idx="583">
                  <c:v>3176.0</c:v>
                </c:pt>
                <c:pt idx="584">
                  <c:v>3587.0</c:v>
                </c:pt>
                <c:pt idx="585">
                  <c:v>4465.0</c:v>
                </c:pt>
                <c:pt idx="586">
                  <c:v>5319.0</c:v>
                </c:pt>
                <c:pt idx="587">
                  <c:v>6435.0</c:v>
                </c:pt>
                <c:pt idx="588">
                  <c:v>9963.0</c:v>
                </c:pt>
                <c:pt idx="589">
                  <c:v>9129.0</c:v>
                </c:pt>
                <c:pt idx="590">
                  <c:v>14004.0</c:v>
                </c:pt>
                <c:pt idx="591">
                  <c:v>16104.0</c:v>
                </c:pt>
                <c:pt idx="592">
                  <c:v>13290.0</c:v>
                </c:pt>
                <c:pt idx="593">
                  <c:v>10782.0</c:v>
                </c:pt>
                <c:pt idx="594">
                  <c:v>10038.0</c:v>
                </c:pt>
                <c:pt idx="595">
                  <c:v>8938.0</c:v>
                </c:pt>
                <c:pt idx="596">
                  <c:v>8159.0</c:v>
                </c:pt>
                <c:pt idx="597">
                  <c:v>7640.0</c:v>
                </c:pt>
                <c:pt idx="598">
                  <c:v>7507.0</c:v>
                </c:pt>
                <c:pt idx="599">
                  <c:v>7005.0</c:v>
                </c:pt>
                <c:pt idx="600">
                  <c:v>6435.0</c:v>
                </c:pt>
                <c:pt idx="601">
                  <c:v>5976.0</c:v>
                </c:pt>
                <c:pt idx="602">
                  <c:v>6063.0</c:v>
                </c:pt>
                <c:pt idx="603">
                  <c:v>4773.0</c:v>
                </c:pt>
                <c:pt idx="604">
                  <c:v>5090.0</c:v>
                </c:pt>
                <c:pt idx="605">
                  <c:v>5261.0</c:v>
                </c:pt>
                <c:pt idx="606">
                  <c:v>4440.0</c:v>
                </c:pt>
                <c:pt idx="607">
                  <c:v>4143.0</c:v>
                </c:pt>
                <c:pt idx="608">
                  <c:v>3680.0</c:v>
                </c:pt>
                <c:pt idx="609">
                  <c:v>3046.0</c:v>
                </c:pt>
                <c:pt idx="610">
                  <c:v>2577.0</c:v>
                </c:pt>
                <c:pt idx="611">
                  <c:v>2424.0</c:v>
                </c:pt>
                <c:pt idx="612">
                  <c:v>1969.0</c:v>
                </c:pt>
                <c:pt idx="613">
                  <c:v>2034.0</c:v>
                </c:pt>
                <c:pt idx="614">
                  <c:v>1731.0</c:v>
                </c:pt>
                <c:pt idx="615">
                  <c:v>1573.0</c:v>
                </c:pt>
                <c:pt idx="616">
                  <c:v>1554.0</c:v>
                </c:pt>
                <c:pt idx="617">
                  <c:v>1451.0</c:v>
                </c:pt>
                <c:pt idx="618">
                  <c:v>1436.0</c:v>
                </c:pt>
                <c:pt idx="619">
                  <c:v>1463.0</c:v>
                </c:pt>
                <c:pt idx="620">
                  <c:v>1386.0</c:v>
                </c:pt>
                <c:pt idx="621">
                  <c:v>1269.0</c:v>
                </c:pt>
                <c:pt idx="622">
                  <c:v>1251.0</c:v>
                </c:pt>
                <c:pt idx="623">
                  <c:v>1364.0</c:v>
                </c:pt>
                <c:pt idx="624">
                  <c:v>1382.0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C24B-4370-A065-C527E4D4085D}"/>
            </c:ext>
          </c:extLst>
        </c:ser>
        <c:ser>
          <c:idx val="2"/>
          <c:order val="2"/>
          <c:tx>
            <c:v>Positive test count</c:v>
          </c:tx>
          <c:spPr>
            <a:ln w="1270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xVal>
            <c:numRef>
              <c:f>Canada!$A$2:$A$626</c:f>
              <c:numCache>
                <c:formatCode>[$-409]mmm\-yy;@</c:formatCode>
                <c:ptCount val="625"/>
                <c:pt idx="0">
                  <c:v>37871.0</c:v>
                </c:pt>
                <c:pt idx="1">
                  <c:v>37878.0</c:v>
                </c:pt>
                <c:pt idx="2">
                  <c:v>37885.0</c:v>
                </c:pt>
                <c:pt idx="3">
                  <c:v>37892.0</c:v>
                </c:pt>
                <c:pt idx="4">
                  <c:v>37899.0</c:v>
                </c:pt>
                <c:pt idx="5">
                  <c:v>37906.0</c:v>
                </c:pt>
                <c:pt idx="6">
                  <c:v>37913.0</c:v>
                </c:pt>
                <c:pt idx="7">
                  <c:v>37920.0</c:v>
                </c:pt>
                <c:pt idx="8">
                  <c:v>37927.0</c:v>
                </c:pt>
                <c:pt idx="9">
                  <c:v>37934.0</c:v>
                </c:pt>
                <c:pt idx="10">
                  <c:v>37941.0</c:v>
                </c:pt>
                <c:pt idx="11">
                  <c:v>37948.0</c:v>
                </c:pt>
                <c:pt idx="12">
                  <c:v>37955.0</c:v>
                </c:pt>
                <c:pt idx="13">
                  <c:v>37962.0</c:v>
                </c:pt>
                <c:pt idx="14">
                  <c:v>37969.0</c:v>
                </c:pt>
                <c:pt idx="15">
                  <c:v>37976.0</c:v>
                </c:pt>
                <c:pt idx="16">
                  <c:v>37983.0</c:v>
                </c:pt>
                <c:pt idx="17">
                  <c:v>37990.0</c:v>
                </c:pt>
                <c:pt idx="18">
                  <c:v>37997.0</c:v>
                </c:pt>
                <c:pt idx="19">
                  <c:v>38004.0</c:v>
                </c:pt>
                <c:pt idx="20">
                  <c:v>38011.0</c:v>
                </c:pt>
                <c:pt idx="21">
                  <c:v>38018.0</c:v>
                </c:pt>
                <c:pt idx="22">
                  <c:v>38025.0</c:v>
                </c:pt>
                <c:pt idx="23">
                  <c:v>38032.0</c:v>
                </c:pt>
                <c:pt idx="24">
                  <c:v>38039.0</c:v>
                </c:pt>
                <c:pt idx="25">
                  <c:v>38046.0</c:v>
                </c:pt>
                <c:pt idx="26">
                  <c:v>38053.0</c:v>
                </c:pt>
                <c:pt idx="27">
                  <c:v>38060.0</c:v>
                </c:pt>
                <c:pt idx="28">
                  <c:v>38067.0</c:v>
                </c:pt>
                <c:pt idx="29">
                  <c:v>38074.0</c:v>
                </c:pt>
                <c:pt idx="30">
                  <c:v>38081.0</c:v>
                </c:pt>
                <c:pt idx="31">
                  <c:v>38088.0</c:v>
                </c:pt>
                <c:pt idx="32">
                  <c:v>38095.0</c:v>
                </c:pt>
                <c:pt idx="33">
                  <c:v>38102.0</c:v>
                </c:pt>
                <c:pt idx="34">
                  <c:v>38109.0</c:v>
                </c:pt>
                <c:pt idx="35">
                  <c:v>38116.0</c:v>
                </c:pt>
                <c:pt idx="36">
                  <c:v>38123.0</c:v>
                </c:pt>
                <c:pt idx="37">
                  <c:v>38130.0</c:v>
                </c:pt>
                <c:pt idx="38">
                  <c:v>38137.0</c:v>
                </c:pt>
                <c:pt idx="39">
                  <c:v>38144.0</c:v>
                </c:pt>
                <c:pt idx="40">
                  <c:v>38151.0</c:v>
                </c:pt>
                <c:pt idx="41">
                  <c:v>38158.0</c:v>
                </c:pt>
                <c:pt idx="42">
                  <c:v>38165.0</c:v>
                </c:pt>
                <c:pt idx="43">
                  <c:v>38172.0</c:v>
                </c:pt>
                <c:pt idx="44">
                  <c:v>38179.0</c:v>
                </c:pt>
                <c:pt idx="45">
                  <c:v>38186.0</c:v>
                </c:pt>
                <c:pt idx="46">
                  <c:v>38193.0</c:v>
                </c:pt>
                <c:pt idx="47">
                  <c:v>38200.0</c:v>
                </c:pt>
                <c:pt idx="48">
                  <c:v>38207.0</c:v>
                </c:pt>
                <c:pt idx="49">
                  <c:v>38214.0</c:v>
                </c:pt>
                <c:pt idx="50">
                  <c:v>38221.0</c:v>
                </c:pt>
                <c:pt idx="51">
                  <c:v>38228.0</c:v>
                </c:pt>
                <c:pt idx="52">
                  <c:v>38235.0</c:v>
                </c:pt>
                <c:pt idx="53">
                  <c:v>38242.0</c:v>
                </c:pt>
                <c:pt idx="54">
                  <c:v>38249.0</c:v>
                </c:pt>
                <c:pt idx="55">
                  <c:v>38256.0</c:v>
                </c:pt>
                <c:pt idx="56">
                  <c:v>38263.0</c:v>
                </c:pt>
                <c:pt idx="57">
                  <c:v>38270.0</c:v>
                </c:pt>
                <c:pt idx="58">
                  <c:v>38277.0</c:v>
                </c:pt>
                <c:pt idx="59">
                  <c:v>38284.0</c:v>
                </c:pt>
                <c:pt idx="60">
                  <c:v>38291.0</c:v>
                </c:pt>
                <c:pt idx="61">
                  <c:v>38298.0</c:v>
                </c:pt>
                <c:pt idx="62">
                  <c:v>38305.0</c:v>
                </c:pt>
                <c:pt idx="63">
                  <c:v>38312.0</c:v>
                </c:pt>
                <c:pt idx="64">
                  <c:v>38319.0</c:v>
                </c:pt>
                <c:pt idx="65">
                  <c:v>38326.0</c:v>
                </c:pt>
                <c:pt idx="66">
                  <c:v>38333.0</c:v>
                </c:pt>
                <c:pt idx="67">
                  <c:v>38340.0</c:v>
                </c:pt>
                <c:pt idx="68">
                  <c:v>38347.0</c:v>
                </c:pt>
                <c:pt idx="69">
                  <c:v>38354.0</c:v>
                </c:pt>
                <c:pt idx="70">
                  <c:v>38361.0</c:v>
                </c:pt>
                <c:pt idx="71">
                  <c:v>38368.0</c:v>
                </c:pt>
                <c:pt idx="72">
                  <c:v>38375.0</c:v>
                </c:pt>
                <c:pt idx="73">
                  <c:v>38382.0</c:v>
                </c:pt>
                <c:pt idx="74">
                  <c:v>38389.0</c:v>
                </c:pt>
                <c:pt idx="75">
                  <c:v>38396.0</c:v>
                </c:pt>
                <c:pt idx="76">
                  <c:v>38403.0</c:v>
                </c:pt>
                <c:pt idx="77">
                  <c:v>38410.0</c:v>
                </c:pt>
                <c:pt idx="78">
                  <c:v>38417.0</c:v>
                </c:pt>
                <c:pt idx="79">
                  <c:v>38424.0</c:v>
                </c:pt>
                <c:pt idx="80">
                  <c:v>38431.0</c:v>
                </c:pt>
                <c:pt idx="81">
                  <c:v>38438.0</c:v>
                </c:pt>
                <c:pt idx="82">
                  <c:v>38445.0</c:v>
                </c:pt>
                <c:pt idx="83">
                  <c:v>38452.0</c:v>
                </c:pt>
                <c:pt idx="84">
                  <c:v>38459.0</c:v>
                </c:pt>
                <c:pt idx="85">
                  <c:v>38466.0</c:v>
                </c:pt>
                <c:pt idx="86">
                  <c:v>38473.0</c:v>
                </c:pt>
                <c:pt idx="87">
                  <c:v>38480.0</c:v>
                </c:pt>
                <c:pt idx="88">
                  <c:v>38487.0</c:v>
                </c:pt>
                <c:pt idx="89">
                  <c:v>38494.0</c:v>
                </c:pt>
                <c:pt idx="90">
                  <c:v>38501.0</c:v>
                </c:pt>
                <c:pt idx="91">
                  <c:v>38508.0</c:v>
                </c:pt>
                <c:pt idx="92">
                  <c:v>38515.0</c:v>
                </c:pt>
                <c:pt idx="93">
                  <c:v>38522.0</c:v>
                </c:pt>
                <c:pt idx="94">
                  <c:v>38529.0</c:v>
                </c:pt>
                <c:pt idx="95">
                  <c:v>38536.0</c:v>
                </c:pt>
                <c:pt idx="96">
                  <c:v>38543.0</c:v>
                </c:pt>
                <c:pt idx="97">
                  <c:v>38550.0</c:v>
                </c:pt>
                <c:pt idx="98">
                  <c:v>38557.0</c:v>
                </c:pt>
                <c:pt idx="99">
                  <c:v>38564.0</c:v>
                </c:pt>
                <c:pt idx="100">
                  <c:v>38571.0</c:v>
                </c:pt>
                <c:pt idx="101">
                  <c:v>38578.0</c:v>
                </c:pt>
                <c:pt idx="102">
                  <c:v>38585.0</c:v>
                </c:pt>
                <c:pt idx="103">
                  <c:v>38592.0</c:v>
                </c:pt>
                <c:pt idx="104">
                  <c:v>38599.0</c:v>
                </c:pt>
                <c:pt idx="105">
                  <c:v>38606.0</c:v>
                </c:pt>
                <c:pt idx="106">
                  <c:v>38613.0</c:v>
                </c:pt>
                <c:pt idx="107">
                  <c:v>38620.0</c:v>
                </c:pt>
                <c:pt idx="108">
                  <c:v>38627.0</c:v>
                </c:pt>
                <c:pt idx="109">
                  <c:v>38634.0</c:v>
                </c:pt>
                <c:pt idx="110">
                  <c:v>38641.0</c:v>
                </c:pt>
                <c:pt idx="111">
                  <c:v>38648.0</c:v>
                </c:pt>
                <c:pt idx="112">
                  <c:v>38655.0</c:v>
                </c:pt>
                <c:pt idx="113">
                  <c:v>38662.0</c:v>
                </c:pt>
                <c:pt idx="114">
                  <c:v>38669.0</c:v>
                </c:pt>
                <c:pt idx="115">
                  <c:v>38676.0</c:v>
                </c:pt>
                <c:pt idx="116">
                  <c:v>38683.0</c:v>
                </c:pt>
                <c:pt idx="117">
                  <c:v>38690.0</c:v>
                </c:pt>
                <c:pt idx="118">
                  <c:v>38697.0</c:v>
                </c:pt>
                <c:pt idx="119">
                  <c:v>38704.0</c:v>
                </c:pt>
                <c:pt idx="120">
                  <c:v>38711.0</c:v>
                </c:pt>
                <c:pt idx="121">
                  <c:v>38718.0</c:v>
                </c:pt>
                <c:pt idx="122">
                  <c:v>38725.0</c:v>
                </c:pt>
                <c:pt idx="123">
                  <c:v>38732.0</c:v>
                </c:pt>
                <c:pt idx="124">
                  <c:v>38739.0</c:v>
                </c:pt>
                <c:pt idx="125">
                  <c:v>38746.0</c:v>
                </c:pt>
                <c:pt idx="126">
                  <c:v>38753.0</c:v>
                </c:pt>
                <c:pt idx="127">
                  <c:v>38760.0</c:v>
                </c:pt>
                <c:pt idx="128">
                  <c:v>38767.0</c:v>
                </c:pt>
                <c:pt idx="129">
                  <c:v>38774.0</c:v>
                </c:pt>
                <c:pt idx="130">
                  <c:v>38781.0</c:v>
                </c:pt>
                <c:pt idx="131">
                  <c:v>38788.0</c:v>
                </c:pt>
                <c:pt idx="132">
                  <c:v>38795.0</c:v>
                </c:pt>
                <c:pt idx="133">
                  <c:v>38802.0</c:v>
                </c:pt>
                <c:pt idx="134">
                  <c:v>38809.0</c:v>
                </c:pt>
                <c:pt idx="135">
                  <c:v>38816.0</c:v>
                </c:pt>
                <c:pt idx="136">
                  <c:v>38823.0</c:v>
                </c:pt>
                <c:pt idx="137">
                  <c:v>38830.0</c:v>
                </c:pt>
                <c:pt idx="138">
                  <c:v>38837.0</c:v>
                </c:pt>
                <c:pt idx="139">
                  <c:v>38844.0</c:v>
                </c:pt>
                <c:pt idx="140">
                  <c:v>38851.0</c:v>
                </c:pt>
                <c:pt idx="141">
                  <c:v>38858.0</c:v>
                </c:pt>
                <c:pt idx="142">
                  <c:v>38865.0</c:v>
                </c:pt>
                <c:pt idx="143">
                  <c:v>38872.0</c:v>
                </c:pt>
                <c:pt idx="144">
                  <c:v>38879.0</c:v>
                </c:pt>
                <c:pt idx="145">
                  <c:v>38886.0</c:v>
                </c:pt>
                <c:pt idx="146">
                  <c:v>38893.0</c:v>
                </c:pt>
                <c:pt idx="147">
                  <c:v>38900.0</c:v>
                </c:pt>
                <c:pt idx="148">
                  <c:v>38907.0</c:v>
                </c:pt>
                <c:pt idx="149">
                  <c:v>38914.0</c:v>
                </c:pt>
                <c:pt idx="150">
                  <c:v>38921.0</c:v>
                </c:pt>
                <c:pt idx="151">
                  <c:v>38928.0</c:v>
                </c:pt>
                <c:pt idx="152">
                  <c:v>38935.0</c:v>
                </c:pt>
                <c:pt idx="153">
                  <c:v>38942.0</c:v>
                </c:pt>
                <c:pt idx="154">
                  <c:v>38949.0</c:v>
                </c:pt>
                <c:pt idx="155">
                  <c:v>38956.0</c:v>
                </c:pt>
                <c:pt idx="156">
                  <c:v>38963.0</c:v>
                </c:pt>
                <c:pt idx="157">
                  <c:v>38970.0</c:v>
                </c:pt>
                <c:pt idx="158">
                  <c:v>38977.0</c:v>
                </c:pt>
                <c:pt idx="159">
                  <c:v>38984.0</c:v>
                </c:pt>
                <c:pt idx="160">
                  <c:v>38991.0</c:v>
                </c:pt>
                <c:pt idx="161">
                  <c:v>38998.0</c:v>
                </c:pt>
                <c:pt idx="162">
                  <c:v>39005.0</c:v>
                </c:pt>
                <c:pt idx="163">
                  <c:v>39012.0</c:v>
                </c:pt>
                <c:pt idx="164">
                  <c:v>39019.0</c:v>
                </c:pt>
                <c:pt idx="165">
                  <c:v>39026.0</c:v>
                </c:pt>
                <c:pt idx="166">
                  <c:v>39033.0</c:v>
                </c:pt>
                <c:pt idx="167">
                  <c:v>39040.0</c:v>
                </c:pt>
                <c:pt idx="168">
                  <c:v>39047.0</c:v>
                </c:pt>
                <c:pt idx="169">
                  <c:v>39054.0</c:v>
                </c:pt>
                <c:pt idx="170">
                  <c:v>39061.0</c:v>
                </c:pt>
                <c:pt idx="171">
                  <c:v>39068.0</c:v>
                </c:pt>
                <c:pt idx="172">
                  <c:v>39075.0</c:v>
                </c:pt>
                <c:pt idx="173">
                  <c:v>39082.0</c:v>
                </c:pt>
                <c:pt idx="174">
                  <c:v>39089.0</c:v>
                </c:pt>
                <c:pt idx="175">
                  <c:v>39096.0</c:v>
                </c:pt>
                <c:pt idx="176">
                  <c:v>39103.0</c:v>
                </c:pt>
                <c:pt idx="177">
                  <c:v>39110.0</c:v>
                </c:pt>
                <c:pt idx="178">
                  <c:v>39117.0</c:v>
                </c:pt>
                <c:pt idx="179">
                  <c:v>39124.0</c:v>
                </c:pt>
                <c:pt idx="180">
                  <c:v>39131.0</c:v>
                </c:pt>
                <c:pt idx="181">
                  <c:v>39138.0</c:v>
                </c:pt>
                <c:pt idx="182">
                  <c:v>39145.0</c:v>
                </c:pt>
                <c:pt idx="183">
                  <c:v>39152.0</c:v>
                </c:pt>
                <c:pt idx="184">
                  <c:v>39159.0</c:v>
                </c:pt>
                <c:pt idx="185">
                  <c:v>39166.0</c:v>
                </c:pt>
                <c:pt idx="186">
                  <c:v>39173.0</c:v>
                </c:pt>
                <c:pt idx="187">
                  <c:v>39180.0</c:v>
                </c:pt>
                <c:pt idx="188">
                  <c:v>39187.0</c:v>
                </c:pt>
                <c:pt idx="189">
                  <c:v>39194.0</c:v>
                </c:pt>
                <c:pt idx="190">
                  <c:v>39201.0</c:v>
                </c:pt>
                <c:pt idx="191">
                  <c:v>39208.0</c:v>
                </c:pt>
                <c:pt idx="192">
                  <c:v>39215.0</c:v>
                </c:pt>
                <c:pt idx="193">
                  <c:v>39222.0</c:v>
                </c:pt>
                <c:pt idx="194">
                  <c:v>39229.0</c:v>
                </c:pt>
                <c:pt idx="195">
                  <c:v>39236.0</c:v>
                </c:pt>
                <c:pt idx="196">
                  <c:v>39243.0</c:v>
                </c:pt>
                <c:pt idx="197">
                  <c:v>39250.0</c:v>
                </c:pt>
                <c:pt idx="198">
                  <c:v>39257.0</c:v>
                </c:pt>
                <c:pt idx="199">
                  <c:v>39264.0</c:v>
                </c:pt>
                <c:pt idx="200">
                  <c:v>39271.0</c:v>
                </c:pt>
                <c:pt idx="201">
                  <c:v>39278.0</c:v>
                </c:pt>
                <c:pt idx="202">
                  <c:v>39285.0</c:v>
                </c:pt>
                <c:pt idx="203">
                  <c:v>39292.0</c:v>
                </c:pt>
                <c:pt idx="204">
                  <c:v>39299.0</c:v>
                </c:pt>
                <c:pt idx="205">
                  <c:v>39306.0</c:v>
                </c:pt>
                <c:pt idx="206">
                  <c:v>39313.0</c:v>
                </c:pt>
                <c:pt idx="207">
                  <c:v>39320.0</c:v>
                </c:pt>
                <c:pt idx="208">
                  <c:v>39327.0</c:v>
                </c:pt>
                <c:pt idx="209">
                  <c:v>39334.0</c:v>
                </c:pt>
                <c:pt idx="210">
                  <c:v>39341.0</c:v>
                </c:pt>
                <c:pt idx="211">
                  <c:v>39348.0</c:v>
                </c:pt>
                <c:pt idx="212">
                  <c:v>39355.0</c:v>
                </c:pt>
                <c:pt idx="213">
                  <c:v>39362.0</c:v>
                </c:pt>
                <c:pt idx="214">
                  <c:v>39369.0</c:v>
                </c:pt>
                <c:pt idx="215">
                  <c:v>39376.0</c:v>
                </c:pt>
                <c:pt idx="216">
                  <c:v>39383.0</c:v>
                </c:pt>
                <c:pt idx="217">
                  <c:v>39390.0</c:v>
                </c:pt>
                <c:pt idx="218">
                  <c:v>39397.0</c:v>
                </c:pt>
                <c:pt idx="219">
                  <c:v>39404.0</c:v>
                </c:pt>
                <c:pt idx="220">
                  <c:v>39411.0</c:v>
                </c:pt>
                <c:pt idx="221">
                  <c:v>39418.0</c:v>
                </c:pt>
                <c:pt idx="222">
                  <c:v>39425.0</c:v>
                </c:pt>
                <c:pt idx="223">
                  <c:v>39432.0</c:v>
                </c:pt>
                <c:pt idx="224">
                  <c:v>39439.0</c:v>
                </c:pt>
                <c:pt idx="225">
                  <c:v>39446.0</c:v>
                </c:pt>
                <c:pt idx="226">
                  <c:v>39453.0</c:v>
                </c:pt>
                <c:pt idx="227">
                  <c:v>39460.0</c:v>
                </c:pt>
                <c:pt idx="228">
                  <c:v>39467.0</c:v>
                </c:pt>
                <c:pt idx="229">
                  <c:v>39474.0</c:v>
                </c:pt>
                <c:pt idx="230">
                  <c:v>39481.0</c:v>
                </c:pt>
                <c:pt idx="231">
                  <c:v>39488.0</c:v>
                </c:pt>
                <c:pt idx="232">
                  <c:v>39495.0</c:v>
                </c:pt>
                <c:pt idx="233">
                  <c:v>39502.0</c:v>
                </c:pt>
                <c:pt idx="234">
                  <c:v>39509.0</c:v>
                </c:pt>
                <c:pt idx="235">
                  <c:v>39516.0</c:v>
                </c:pt>
                <c:pt idx="236">
                  <c:v>39523.0</c:v>
                </c:pt>
                <c:pt idx="237">
                  <c:v>39530.0</c:v>
                </c:pt>
                <c:pt idx="238">
                  <c:v>39537.0</c:v>
                </c:pt>
                <c:pt idx="239">
                  <c:v>39544.0</c:v>
                </c:pt>
                <c:pt idx="240">
                  <c:v>39551.0</c:v>
                </c:pt>
                <c:pt idx="241">
                  <c:v>39558.0</c:v>
                </c:pt>
                <c:pt idx="242">
                  <c:v>39565.0</c:v>
                </c:pt>
                <c:pt idx="243">
                  <c:v>39572.0</c:v>
                </c:pt>
                <c:pt idx="244">
                  <c:v>39579.0</c:v>
                </c:pt>
                <c:pt idx="245">
                  <c:v>39586.0</c:v>
                </c:pt>
                <c:pt idx="246">
                  <c:v>39593.0</c:v>
                </c:pt>
                <c:pt idx="247">
                  <c:v>39600.0</c:v>
                </c:pt>
                <c:pt idx="248">
                  <c:v>39607.0</c:v>
                </c:pt>
                <c:pt idx="249">
                  <c:v>39614.0</c:v>
                </c:pt>
                <c:pt idx="250">
                  <c:v>39621.0</c:v>
                </c:pt>
                <c:pt idx="251">
                  <c:v>39628.0</c:v>
                </c:pt>
                <c:pt idx="252">
                  <c:v>39635.0</c:v>
                </c:pt>
                <c:pt idx="253">
                  <c:v>39642.0</c:v>
                </c:pt>
                <c:pt idx="254">
                  <c:v>39649.0</c:v>
                </c:pt>
                <c:pt idx="255">
                  <c:v>39656.0</c:v>
                </c:pt>
                <c:pt idx="256">
                  <c:v>39663.0</c:v>
                </c:pt>
                <c:pt idx="257">
                  <c:v>39670.0</c:v>
                </c:pt>
                <c:pt idx="258">
                  <c:v>39677.0</c:v>
                </c:pt>
                <c:pt idx="259">
                  <c:v>39684.0</c:v>
                </c:pt>
                <c:pt idx="260">
                  <c:v>39691.0</c:v>
                </c:pt>
                <c:pt idx="261">
                  <c:v>39698.0</c:v>
                </c:pt>
                <c:pt idx="262">
                  <c:v>39705.0</c:v>
                </c:pt>
                <c:pt idx="263">
                  <c:v>39712.0</c:v>
                </c:pt>
                <c:pt idx="264">
                  <c:v>39719.0</c:v>
                </c:pt>
                <c:pt idx="265">
                  <c:v>39726.0</c:v>
                </c:pt>
                <c:pt idx="266">
                  <c:v>39733.0</c:v>
                </c:pt>
                <c:pt idx="267">
                  <c:v>39740.0</c:v>
                </c:pt>
                <c:pt idx="268">
                  <c:v>39747.0</c:v>
                </c:pt>
                <c:pt idx="269">
                  <c:v>39754.0</c:v>
                </c:pt>
                <c:pt idx="270">
                  <c:v>39761.0</c:v>
                </c:pt>
                <c:pt idx="271">
                  <c:v>39768.0</c:v>
                </c:pt>
                <c:pt idx="272">
                  <c:v>39775.0</c:v>
                </c:pt>
                <c:pt idx="273">
                  <c:v>39782.0</c:v>
                </c:pt>
                <c:pt idx="274">
                  <c:v>39789.0</c:v>
                </c:pt>
                <c:pt idx="275">
                  <c:v>39796.0</c:v>
                </c:pt>
                <c:pt idx="276">
                  <c:v>39803.0</c:v>
                </c:pt>
                <c:pt idx="277">
                  <c:v>39810.0</c:v>
                </c:pt>
                <c:pt idx="278">
                  <c:v>39817.0</c:v>
                </c:pt>
                <c:pt idx="279">
                  <c:v>39824.0</c:v>
                </c:pt>
                <c:pt idx="280">
                  <c:v>39831.0</c:v>
                </c:pt>
                <c:pt idx="281">
                  <c:v>39838.0</c:v>
                </c:pt>
                <c:pt idx="282">
                  <c:v>39845.0</c:v>
                </c:pt>
                <c:pt idx="283">
                  <c:v>39852.0</c:v>
                </c:pt>
                <c:pt idx="284">
                  <c:v>39859.0</c:v>
                </c:pt>
                <c:pt idx="285">
                  <c:v>39866.0</c:v>
                </c:pt>
                <c:pt idx="286">
                  <c:v>39873.0</c:v>
                </c:pt>
                <c:pt idx="287">
                  <c:v>39880.0</c:v>
                </c:pt>
                <c:pt idx="288">
                  <c:v>39887.0</c:v>
                </c:pt>
                <c:pt idx="289">
                  <c:v>39894.0</c:v>
                </c:pt>
                <c:pt idx="290">
                  <c:v>39901.0</c:v>
                </c:pt>
                <c:pt idx="291">
                  <c:v>39908.0</c:v>
                </c:pt>
                <c:pt idx="292">
                  <c:v>39915.0</c:v>
                </c:pt>
                <c:pt idx="293">
                  <c:v>39922.0</c:v>
                </c:pt>
                <c:pt idx="294">
                  <c:v>39929.0</c:v>
                </c:pt>
                <c:pt idx="295">
                  <c:v>39936.0</c:v>
                </c:pt>
                <c:pt idx="296">
                  <c:v>39943.0</c:v>
                </c:pt>
                <c:pt idx="297">
                  <c:v>39950.0</c:v>
                </c:pt>
                <c:pt idx="298">
                  <c:v>39957.0</c:v>
                </c:pt>
                <c:pt idx="299">
                  <c:v>39964.0</c:v>
                </c:pt>
                <c:pt idx="300">
                  <c:v>39971.0</c:v>
                </c:pt>
                <c:pt idx="301">
                  <c:v>39978.0</c:v>
                </c:pt>
                <c:pt idx="302">
                  <c:v>39985.0</c:v>
                </c:pt>
                <c:pt idx="303">
                  <c:v>39992.0</c:v>
                </c:pt>
                <c:pt idx="304">
                  <c:v>39999.0</c:v>
                </c:pt>
                <c:pt idx="305">
                  <c:v>40006.0</c:v>
                </c:pt>
                <c:pt idx="306">
                  <c:v>40013.0</c:v>
                </c:pt>
                <c:pt idx="307">
                  <c:v>40020.0</c:v>
                </c:pt>
                <c:pt idx="308">
                  <c:v>40027.0</c:v>
                </c:pt>
                <c:pt idx="309">
                  <c:v>40034.0</c:v>
                </c:pt>
                <c:pt idx="310">
                  <c:v>40041.0</c:v>
                </c:pt>
                <c:pt idx="311">
                  <c:v>40048.0</c:v>
                </c:pt>
                <c:pt idx="312">
                  <c:v>40055.0</c:v>
                </c:pt>
                <c:pt idx="313">
                  <c:v>40062.0</c:v>
                </c:pt>
                <c:pt idx="314">
                  <c:v>40069.0</c:v>
                </c:pt>
                <c:pt idx="315">
                  <c:v>40076.0</c:v>
                </c:pt>
                <c:pt idx="316">
                  <c:v>40083.0</c:v>
                </c:pt>
                <c:pt idx="317">
                  <c:v>40090.0</c:v>
                </c:pt>
                <c:pt idx="318">
                  <c:v>40097.0</c:v>
                </c:pt>
                <c:pt idx="319">
                  <c:v>40104.0</c:v>
                </c:pt>
                <c:pt idx="320">
                  <c:v>40111.0</c:v>
                </c:pt>
                <c:pt idx="321">
                  <c:v>40118.0</c:v>
                </c:pt>
                <c:pt idx="322">
                  <c:v>40125.0</c:v>
                </c:pt>
                <c:pt idx="323">
                  <c:v>40132.0</c:v>
                </c:pt>
                <c:pt idx="324">
                  <c:v>40139.0</c:v>
                </c:pt>
                <c:pt idx="325">
                  <c:v>40146.0</c:v>
                </c:pt>
                <c:pt idx="326">
                  <c:v>40153.0</c:v>
                </c:pt>
                <c:pt idx="327">
                  <c:v>40160.0</c:v>
                </c:pt>
                <c:pt idx="328">
                  <c:v>40167.0</c:v>
                </c:pt>
                <c:pt idx="329">
                  <c:v>40174.0</c:v>
                </c:pt>
                <c:pt idx="330">
                  <c:v>40181.0</c:v>
                </c:pt>
                <c:pt idx="331">
                  <c:v>40188.0</c:v>
                </c:pt>
                <c:pt idx="332">
                  <c:v>40195.0</c:v>
                </c:pt>
                <c:pt idx="333">
                  <c:v>40202.0</c:v>
                </c:pt>
                <c:pt idx="334">
                  <c:v>40209.0</c:v>
                </c:pt>
                <c:pt idx="335">
                  <c:v>40216.0</c:v>
                </c:pt>
                <c:pt idx="336">
                  <c:v>40223.0</c:v>
                </c:pt>
                <c:pt idx="337">
                  <c:v>40230.0</c:v>
                </c:pt>
                <c:pt idx="338">
                  <c:v>40237.0</c:v>
                </c:pt>
                <c:pt idx="339">
                  <c:v>40244.0</c:v>
                </c:pt>
                <c:pt idx="340">
                  <c:v>40251.0</c:v>
                </c:pt>
                <c:pt idx="341">
                  <c:v>40258.0</c:v>
                </c:pt>
                <c:pt idx="342">
                  <c:v>40265.0</c:v>
                </c:pt>
                <c:pt idx="343">
                  <c:v>40272.0</c:v>
                </c:pt>
                <c:pt idx="344">
                  <c:v>40279.0</c:v>
                </c:pt>
                <c:pt idx="345">
                  <c:v>40286.0</c:v>
                </c:pt>
                <c:pt idx="346">
                  <c:v>40293.0</c:v>
                </c:pt>
                <c:pt idx="347">
                  <c:v>40300.0</c:v>
                </c:pt>
                <c:pt idx="348">
                  <c:v>40307.0</c:v>
                </c:pt>
                <c:pt idx="349">
                  <c:v>40314.0</c:v>
                </c:pt>
                <c:pt idx="350">
                  <c:v>40321.0</c:v>
                </c:pt>
                <c:pt idx="351">
                  <c:v>40328.0</c:v>
                </c:pt>
                <c:pt idx="352">
                  <c:v>40335.0</c:v>
                </c:pt>
                <c:pt idx="353">
                  <c:v>40342.0</c:v>
                </c:pt>
                <c:pt idx="354">
                  <c:v>40349.0</c:v>
                </c:pt>
                <c:pt idx="355">
                  <c:v>40356.0</c:v>
                </c:pt>
                <c:pt idx="356">
                  <c:v>40363.0</c:v>
                </c:pt>
                <c:pt idx="357">
                  <c:v>40370.0</c:v>
                </c:pt>
                <c:pt idx="358">
                  <c:v>40377.0</c:v>
                </c:pt>
                <c:pt idx="359">
                  <c:v>40384.0</c:v>
                </c:pt>
                <c:pt idx="360">
                  <c:v>40391.0</c:v>
                </c:pt>
                <c:pt idx="361">
                  <c:v>40398.0</c:v>
                </c:pt>
                <c:pt idx="362">
                  <c:v>40405.0</c:v>
                </c:pt>
                <c:pt idx="363">
                  <c:v>40412.0</c:v>
                </c:pt>
                <c:pt idx="364">
                  <c:v>40419.0</c:v>
                </c:pt>
                <c:pt idx="365">
                  <c:v>40426.0</c:v>
                </c:pt>
                <c:pt idx="366">
                  <c:v>40433.0</c:v>
                </c:pt>
                <c:pt idx="367">
                  <c:v>40440.0</c:v>
                </c:pt>
                <c:pt idx="368">
                  <c:v>40447.0</c:v>
                </c:pt>
                <c:pt idx="369">
                  <c:v>40454.0</c:v>
                </c:pt>
                <c:pt idx="370">
                  <c:v>40461.0</c:v>
                </c:pt>
                <c:pt idx="371">
                  <c:v>40468.0</c:v>
                </c:pt>
                <c:pt idx="372">
                  <c:v>40475.0</c:v>
                </c:pt>
                <c:pt idx="373">
                  <c:v>40482.0</c:v>
                </c:pt>
                <c:pt idx="374">
                  <c:v>40489.0</c:v>
                </c:pt>
                <c:pt idx="375">
                  <c:v>40496.0</c:v>
                </c:pt>
                <c:pt idx="376">
                  <c:v>40503.0</c:v>
                </c:pt>
                <c:pt idx="377">
                  <c:v>40510.0</c:v>
                </c:pt>
                <c:pt idx="378">
                  <c:v>40517.0</c:v>
                </c:pt>
                <c:pt idx="379">
                  <c:v>40524.0</c:v>
                </c:pt>
                <c:pt idx="380">
                  <c:v>40531.0</c:v>
                </c:pt>
                <c:pt idx="381">
                  <c:v>40538.0</c:v>
                </c:pt>
                <c:pt idx="382">
                  <c:v>40545.0</c:v>
                </c:pt>
                <c:pt idx="383">
                  <c:v>40552.0</c:v>
                </c:pt>
                <c:pt idx="384">
                  <c:v>40559.0</c:v>
                </c:pt>
                <c:pt idx="385">
                  <c:v>40566.0</c:v>
                </c:pt>
                <c:pt idx="386">
                  <c:v>40573.0</c:v>
                </c:pt>
                <c:pt idx="387">
                  <c:v>40580.0</c:v>
                </c:pt>
                <c:pt idx="388">
                  <c:v>40587.0</c:v>
                </c:pt>
                <c:pt idx="389">
                  <c:v>40594.0</c:v>
                </c:pt>
                <c:pt idx="390">
                  <c:v>40601.0</c:v>
                </c:pt>
                <c:pt idx="391">
                  <c:v>40608.0</c:v>
                </c:pt>
                <c:pt idx="392">
                  <c:v>40615.0</c:v>
                </c:pt>
                <c:pt idx="393">
                  <c:v>40622.0</c:v>
                </c:pt>
                <c:pt idx="394">
                  <c:v>40629.0</c:v>
                </c:pt>
                <c:pt idx="395">
                  <c:v>40636.0</c:v>
                </c:pt>
                <c:pt idx="396">
                  <c:v>40643.0</c:v>
                </c:pt>
                <c:pt idx="397">
                  <c:v>40650.0</c:v>
                </c:pt>
                <c:pt idx="398">
                  <c:v>40657.0</c:v>
                </c:pt>
                <c:pt idx="399">
                  <c:v>40664.0</c:v>
                </c:pt>
                <c:pt idx="400">
                  <c:v>40671.0</c:v>
                </c:pt>
                <c:pt idx="401">
                  <c:v>40678.0</c:v>
                </c:pt>
                <c:pt idx="402">
                  <c:v>40685.0</c:v>
                </c:pt>
                <c:pt idx="403">
                  <c:v>40692.0</c:v>
                </c:pt>
                <c:pt idx="404">
                  <c:v>40699.0</c:v>
                </c:pt>
                <c:pt idx="405">
                  <c:v>40706.0</c:v>
                </c:pt>
                <c:pt idx="406">
                  <c:v>40713.0</c:v>
                </c:pt>
                <c:pt idx="407">
                  <c:v>40720.0</c:v>
                </c:pt>
                <c:pt idx="408">
                  <c:v>40727.0</c:v>
                </c:pt>
                <c:pt idx="409">
                  <c:v>40734.0</c:v>
                </c:pt>
                <c:pt idx="410">
                  <c:v>40741.0</c:v>
                </c:pt>
                <c:pt idx="411">
                  <c:v>40748.0</c:v>
                </c:pt>
                <c:pt idx="412">
                  <c:v>40755.0</c:v>
                </c:pt>
                <c:pt idx="413">
                  <c:v>40762.0</c:v>
                </c:pt>
                <c:pt idx="414">
                  <c:v>40769.0</c:v>
                </c:pt>
                <c:pt idx="415">
                  <c:v>40776.0</c:v>
                </c:pt>
                <c:pt idx="416">
                  <c:v>40783.0</c:v>
                </c:pt>
                <c:pt idx="417">
                  <c:v>40790.0</c:v>
                </c:pt>
                <c:pt idx="418">
                  <c:v>40797.0</c:v>
                </c:pt>
                <c:pt idx="419">
                  <c:v>40804.0</c:v>
                </c:pt>
                <c:pt idx="420">
                  <c:v>40811.0</c:v>
                </c:pt>
                <c:pt idx="421">
                  <c:v>40818.0</c:v>
                </c:pt>
                <c:pt idx="422">
                  <c:v>40825.0</c:v>
                </c:pt>
                <c:pt idx="423">
                  <c:v>40832.0</c:v>
                </c:pt>
                <c:pt idx="424">
                  <c:v>40839.0</c:v>
                </c:pt>
                <c:pt idx="425">
                  <c:v>40846.0</c:v>
                </c:pt>
                <c:pt idx="426">
                  <c:v>40853.0</c:v>
                </c:pt>
                <c:pt idx="427">
                  <c:v>40860.0</c:v>
                </c:pt>
                <c:pt idx="428">
                  <c:v>40867.0</c:v>
                </c:pt>
                <c:pt idx="429">
                  <c:v>40874.0</c:v>
                </c:pt>
                <c:pt idx="430">
                  <c:v>40881.0</c:v>
                </c:pt>
                <c:pt idx="431">
                  <c:v>40888.0</c:v>
                </c:pt>
                <c:pt idx="432">
                  <c:v>40895.0</c:v>
                </c:pt>
                <c:pt idx="433">
                  <c:v>40902.0</c:v>
                </c:pt>
                <c:pt idx="434">
                  <c:v>40909.0</c:v>
                </c:pt>
                <c:pt idx="435">
                  <c:v>40916.0</c:v>
                </c:pt>
                <c:pt idx="436">
                  <c:v>40923.0</c:v>
                </c:pt>
                <c:pt idx="437">
                  <c:v>40930.0</c:v>
                </c:pt>
                <c:pt idx="438">
                  <c:v>40937.0</c:v>
                </c:pt>
                <c:pt idx="439">
                  <c:v>40944.0</c:v>
                </c:pt>
                <c:pt idx="440">
                  <c:v>40951.0</c:v>
                </c:pt>
                <c:pt idx="441">
                  <c:v>40958.0</c:v>
                </c:pt>
                <c:pt idx="442">
                  <c:v>40965.0</c:v>
                </c:pt>
                <c:pt idx="443">
                  <c:v>40972.0</c:v>
                </c:pt>
                <c:pt idx="444">
                  <c:v>40979.0</c:v>
                </c:pt>
                <c:pt idx="445">
                  <c:v>40986.0</c:v>
                </c:pt>
                <c:pt idx="446">
                  <c:v>40993.0</c:v>
                </c:pt>
                <c:pt idx="447">
                  <c:v>41000.0</c:v>
                </c:pt>
                <c:pt idx="448">
                  <c:v>41007.0</c:v>
                </c:pt>
                <c:pt idx="449">
                  <c:v>41014.0</c:v>
                </c:pt>
                <c:pt idx="450">
                  <c:v>41021.0</c:v>
                </c:pt>
                <c:pt idx="451">
                  <c:v>41028.0</c:v>
                </c:pt>
                <c:pt idx="452">
                  <c:v>41035.0</c:v>
                </c:pt>
                <c:pt idx="453">
                  <c:v>41042.0</c:v>
                </c:pt>
                <c:pt idx="454">
                  <c:v>41049.0</c:v>
                </c:pt>
                <c:pt idx="455">
                  <c:v>41056.0</c:v>
                </c:pt>
                <c:pt idx="456">
                  <c:v>41063.0</c:v>
                </c:pt>
                <c:pt idx="457">
                  <c:v>41070.0</c:v>
                </c:pt>
                <c:pt idx="458">
                  <c:v>41077.0</c:v>
                </c:pt>
                <c:pt idx="459">
                  <c:v>41084.0</c:v>
                </c:pt>
                <c:pt idx="460">
                  <c:v>41091.0</c:v>
                </c:pt>
                <c:pt idx="461">
                  <c:v>41098.0</c:v>
                </c:pt>
                <c:pt idx="462">
                  <c:v>41105.0</c:v>
                </c:pt>
                <c:pt idx="463">
                  <c:v>41112.0</c:v>
                </c:pt>
                <c:pt idx="464">
                  <c:v>41119.0</c:v>
                </c:pt>
                <c:pt idx="465">
                  <c:v>41126.0</c:v>
                </c:pt>
                <c:pt idx="466">
                  <c:v>41133.0</c:v>
                </c:pt>
                <c:pt idx="467">
                  <c:v>41140.0</c:v>
                </c:pt>
                <c:pt idx="468">
                  <c:v>41147.0</c:v>
                </c:pt>
                <c:pt idx="469">
                  <c:v>41154.0</c:v>
                </c:pt>
                <c:pt idx="470">
                  <c:v>41161.0</c:v>
                </c:pt>
                <c:pt idx="471">
                  <c:v>41168.0</c:v>
                </c:pt>
                <c:pt idx="472">
                  <c:v>41175.0</c:v>
                </c:pt>
                <c:pt idx="473">
                  <c:v>41182.0</c:v>
                </c:pt>
                <c:pt idx="474">
                  <c:v>41189.0</c:v>
                </c:pt>
                <c:pt idx="475">
                  <c:v>41196.0</c:v>
                </c:pt>
                <c:pt idx="476">
                  <c:v>41203.0</c:v>
                </c:pt>
                <c:pt idx="477">
                  <c:v>41210.0</c:v>
                </c:pt>
                <c:pt idx="478">
                  <c:v>41217.0</c:v>
                </c:pt>
                <c:pt idx="479">
                  <c:v>41224.0</c:v>
                </c:pt>
                <c:pt idx="480">
                  <c:v>41231.0</c:v>
                </c:pt>
                <c:pt idx="481">
                  <c:v>41238.0</c:v>
                </c:pt>
                <c:pt idx="482">
                  <c:v>41245.0</c:v>
                </c:pt>
                <c:pt idx="483">
                  <c:v>41252.0</c:v>
                </c:pt>
                <c:pt idx="484">
                  <c:v>41259.0</c:v>
                </c:pt>
                <c:pt idx="485">
                  <c:v>41266.0</c:v>
                </c:pt>
                <c:pt idx="486">
                  <c:v>41273.0</c:v>
                </c:pt>
                <c:pt idx="487">
                  <c:v>41280.0</c:v>
                </c:pt>
                <c:pt idx="488">
                  <c:v>41287.0</c:v>
                </c:pt>
                <c:pt idx="489">
                  <c:v>41294.0</c:v>
                </c:pt>
                <c:pt idx="490">
                  <c:v>41301.0</c:v>
                </c:pt>
                <c:pt idx="491">
                  <c:v>41308.0</c:v>
                </c:pt>
                <c:pt idx="492">
                  <c:v>41315.0</c:v>
                </c:pt>
                <c:pt idx="493">
                  <c:v>41322.0</c:v>
                </c:pt>
                <c:pt idx="494">
                  <c:v>41329.0</c:v>
                </c:pt>
                <c:pt idx="495">
                  <c:v>41336.0</c:v>
                </c:pt>
                <c:pt idx="496">
                  <c:v>41343.0</c:v>
                </c:pt>
                <c:pt idx="497">
                  <c:v>41350.0</c:v>
                </c:pt>
                <c:pt idx="498">
                  <c:v>41357.0</c:v>
                </c:pt>
                <c:pt idx="499">
                  <c:v>41364.0</c:v>
                </c:pt>
                <c:pt idx="500">
                  <c:v>41371.0</c:v>
                </c:pt>
                <c:pt idx="501">
                  <c:v>41378.0</c:v>
                </c:pt>
                <c:pt idx="502">
                  <c:v>41385.0</c:v>
                </c:pt>
                <c:pt idx="503">
                  <c:v>41392.0</c:v>
                </c:pt>
                <c:pt idx="504">
                  <c:v>41399.0</c:v>
                </c:pt>
                <c:pt idx="505">
                  <c:v>41406.0</c:v>
                </c:pt>
                <c:pt idx="506">
                  <c:v>41413.0</c:v>
                </c:pt>
                <c:pt idx="507">
                  <c:v>41420.0</c:v>
                </c:pt>
                <c:pt idx="508">
                  <c:v>41427.0</c:v>
                </c:pt>
                <c:pt idx="509">
                  <c:v>41434.0</c:v>
                </c:pt>
                <c:pt idx="510">
                  <c:v>41441.0</c:v>
                </c:pt>
                <c:pt idx="511">
                  <c:v>41448.0</c:v>
                </c:pt>
                <c:pt idx="512">
                  <c:v>41455.0</c:v>
                </c:pt>
                <c:pt idx="513">
                  <c:v>41462.0</c:v>
                </c:pt>
                <c:pt idx="514">
                  <c:v>41469.0</c:v>
                </c:pt>
                <c:pt idx="515">
                  <c:v>41476.0</c:v>
                </c:pt>
                <c:pt idx="516">
                  <c:v>41483.0</c:v>
                </c:pt>
                <c:pt idx="517">
                  <c:v>41490.0</c:v>
                </c:pt>
                <c:pt idx="518">
                  <c:v>41497.0</c:v>
                </c:pt>
                <c:pt idx="519">
                  <c:v>41504.0</c:v>
                </c:pt>
                <c:pt idx="520">
                  <c:v>41511.0</c:v>
                </c:pt>
                <c:pt idx="521">
                  <c:v>41518.0</c:v>
                </c:pt>
                <c:pt idx="522">
                  <c:v>41525.0</c:v>
                </c:pt>
                <c:pt idx="523">
                  <c:v>41532.0</c:v>
                </c:pt>
                <c:pt idx="524">
                  <c:v>41539.0</c:v>
                </c:pt>
                <c:pt idx="525">
                  <c:v>41546.0</c:v>
                </c:pt>
                <c:pt idx="526">
                  <c:v>41553.0</c:v>
                </c:pt>
                <c:pt idx="527">
                  <c:v>41560.0</c:v>
                </c:pt>
                <c:pt idx="528">
                  <c:v>41567.0</c:v>
                </c:pt>
                <c:pt idx="529">
                  <c:v>41574.0</c:v>
                </c:pt>
                <c:pt idx="530">
                  <c:v>41581.0</c:v>
                </c:pt>
                <c:pt idx="531">
                  <c:v>41588.0</c:v>
                </c:pt>
                <c:pt idx="532">
                  <c:v>41595.0</c:v>
                </c:pt>
                <c:pt idx="533">
                  <c:v>41602.0</c:v>
                </c:pt>
                <c:pt idx="534">
                  <c:v>41609.0</c:v>
                </c:pt>
                <c:pt idx="535">
                  <c:v>41616.0</c:v>
                </c:pt>
                <c:pt idx="536">
                  <c:v>41623.0</c:v>
                </c:pt>
                <c:pt idx="537">
                  <c:v>41630.0</c:v>
                </c:pt>
                <c:pt idx="538">
                  <c:v>41637.0</c:v>
                </c:pt>
                <c:pt idx="539">
                  <c:v>41644.0</c:v>
                </c:pt>
                <c:pt idx="540">
                  <c:v>41651.0</c:v>
                </c:pt>
                <c:pt idx="541">
                  <c:v>41658.0</c:v>
                </c:pt>
                <c:pt idx="542">
                  <c:v>41665.0</c:v>
                </c:pt>
                <c:pt idx="543">
                  <c:v>41672.0</c:v>
                </c:pt>
                <c:pt idx="544">
                  <c:v>41679.0</c:v>
                </c:pt>
                <c:pt idx="545">
                  <c:v>41686.0</c:v>
                </c:pt>
                <c:pt idx="546">
                  <c:v>41693.0</c:v>
                </c:pt>
                <c:pt idx="547">
                  <c:v>41700.0</c:v>
                </c:pt>
                <c:pt idx="548">
                  <c:v>41707.0</c:v>
                </c:pt>
                <c:pt idx="549">
                  <c:v>41714.0</c:v>
                </c:pt>
                <c:pt idx="550">
                  <c:v>41721.0</c:v>
                </c:pt>
                <c:pt idx="551">
                  <c:v>41728.0</c:v>
                </c:pt>
                <c:pt idx="552">
                  <c:v>41735.0</c:v>
                </c:pt>
                <c:pt idx="553">
                  <c:v>41742.0</c:v>
                </c:pt>
                <c:pt idx="554">
                  <c:v>41749.0</c:v>
                </c:pt>
                <c:pt idx="555">
                  <c:v>41756.0</c:v>
                </c:pt>
                <c:pt idx="556">
                  <c:v>41763.0</c:v>
                </c:pt>
                <c:pt idx="557">
                  <c:v>41770.0</c:v>
                </c:pt>
                <c:pt idx="558">
                  <c:v>41777.0</c:v>
                </c:pt>
                <c:pt idx="559">
                  <c:v>41784.0</c:v>
                </c:pt>
                <c:pt idx="560">
                  <c:v>41791.0</c:v>
                </c:pt>
                <c:pt idx="561">
                  <c:v>41798.0</c:v>
                </c:pt>
                <c:pt idx="562">
                  <c:v>41805.0</c:v>
                </c:pt>
                <c:pt idx="563">
                  <c:v>41812.0</c:v>
                </c:pt>
                <c:pt idx="564">
                  <c:v>41819.0</c:v>
                </c:pt>
                <c:pt idx="565">
                  <c:v>41826.0</c:v>
                </c:pt>
                <c:pt idx="566">
                  <c:v>41833.0</c:v>
                </c:pt>
                <c:pt idx="567">
                  <c:v>41840.0</c:v>
                </c:pt>
                <c:pt idx="568">
                  <c:v>41847.0</c:v>
                </c:pt>
                <c:pt idx="569">
                  <c:v>41854.0</c:v>
                </c:pt>
                <c:pt idx="570">
                  <c:v>41861.0</c:v>
                </c:pt>
                <c:pt idx="571">
                  <c:v>41868.0</c:v>
                </c:pt>
                <c:pt idx="572">
                  <c:v>41875.0</c:v>
                </c:pt>
                <c:pt idx="573">
                  <c:v>41882.0</c:v>
                </c:pt>
                <c:pt idx="574">
                  <c:v>41889.0</c:v>
                </c:pt>
                <c:pt idx="575">
                  <c:v>41896.0</c:v>
                </c:pt>
                <c:pt idx="576">
                  <c:v>41903.0</c:v>
                </c:pt>
                <c:pt idx="577">
                  <c:v>41910.0</c:v>
                </c:pt>
                <c:pt idx="578">
                  <c:v>41917.0</c:v>
                </c:pt>
                <c:pt idx="579">
                  <c:v>41924.0</c:v>
                </c:pt>
                <c:pt idx="580">
                  <c:v>41931.0</c:v>
                </c:pt>
                <c:pt idx="581">
                  <c:v>41938.0</c:v>
                </c:pt>
                <c:pt idx="582">
                  <c:v>41945.0</c:v>
                </c:pt>
                <c:pt idx="583">
                  <c:v>41952.0</c:v>
                </c:pt>
                <c:pt idx="584">
                  <c:v>41959.0</c:v>
                </c:pt>
                <c:pt idx="585">
                  <c:v>41966.0</c:v>
                </c:pt>
                <c:pt idx="586">
                  <c:v>41973.0</c:v>
                </c:pt>
                <c:pt idx="587">
                  <c:v>41980.0</c:v>
                </c:pt>
                <c:pt idx="588">
                  <c:v>41987.0</c:v>
                </c:pt>
                <c:pt idx="589">
                  <c:v>41994.0</c:v>
                </c:pt>
                <c:pt idx="590">
                  <c:v>42001.0</c:v>
                </c:pt>
                <c:pt idx="591">
                  <c:v>42008.0</c:v>
                </c:pt>
                <c:pt idx="592">
                  <c:v>42015.0</c:v>
                </c:pt>
                <c:pt idx="593">
                  <c:v>42022.0</c:v>
                </c:pt>
                <c:pt idx="594">
                  <c:v>42029.0</c:v>
                </c:pt>
                <c:pt idx="595">
                  <c:v>42036.0</c:v>
                </c:pt>
                <c:pt idx="596">
                  <c:v>42043.0</c:v>
                </c:pt>
                <c:pt idx="597">
                  <c:v>42050.0</c:v>
                </c:pt>
                <c:pt idx="598">
                  <c:v>42057.0</c:v>
                </c:pt>
                <c:pt idx="599">
                  <c:v>42064.0</c:v>
                </c:pt>
                <c:pt idx="600">
                  <c:v>42071.0</c:v>
                </c:pt>
                <c:pt idx="601">
                  <c:v>42078.0</c:v>
                </c:pt>
                <c:pt idx="602">
                  <c:v>42085.0</c:v>
                </c:pt>
                <c:pt idx="603">
                  <c:v>42092.0</c:v>
                </c:pt>
                <c:pt idx="604">
                  <c:v>42099.0</c:v>
                </c:pt>
                <c:pt idx="605">
                  <c:v>42106.0</c:v>
                </c:pt>
                <c:pt idx="606">
                  <c:v>42113.0</c:v>
                </c:pt>
                <c:pt idx="607">
                  <c:v>42120.0</c:v>
                </c:pt>
                <c:pt idx="608">
                  <c:v>42127.0</c:v>
                </c:pt>
                <c:pt idx="609">
                  <c:v>42134.0</c:v>
                </c:pt>
                <c:pt idx="610">
                  <c:v>42141.0</c:v>
                </c:pt>
                <c:pt idx="611">
                  <c:v>42148.0</c:v>
                </c:pt>
                <c:pt idx="612">
                  <c:v>42155.0</c:v>
                </c:pt>
                <c:pt idx="613">
                  <c:v>42162.0</c:v>
                </c:pt>
                <c:pt idx="614">
                  <c:v>42169.0</c:v>
                </c:pt>
                <c:pt idx="615">
                  <c:v>42176.0</c:v>
                </c:pt>
                <c:pt idx="616">
                  <c:v>42183.0</c:v>
                </c:pt>
                <c:pt idx="617">
                  <c:v>42190.0</c:v>
                </c:pt>
                <c:pt idx="618">
                  <c:v>42197.0</c:v>
                </c:pt>
                <c:pt idx="619">
                  <c:v>42204.0</c:v>
                </c:pt>
                <c:pt idx="620">
                  <c:v>42211.0</c:v>
                </c:pt>
                <c:pt idx="621">
                  <c:v>42218.0</c:v>
                </c:pt>
                <c:pt idx="622">
                  <c:v>42225.0</c:v>
                </c:pt>
                <c:pt idx="623">
                  <c:v>42232.0</c:v>
                </c:pt>
                <c:pt idx="624">
                  <c:v>42239.0</c:v>
                </c:pt>
              </c:numCache>
            </c:numRef>
          </c:xVal>
          <c:yVal>
            <c:numRef>
              <c:f>Canada!$F$2:$F$626</c:f>
              <c:numCache>
                <c:formatCode>General</c:formatCode>
                <c:ptCount val="625"/>
                <c:pt idx="0">
                  <c:v>2.0</c:v>
                </c:pt>
                <c:pt idx="1">
                  <c:v>1.0</c:v>
                </c:pt>
                <c:pt idx="2">
                  <c:v>5.0</c:v>
                </c:pt>
                <c:pt idx="3">
                  <c:v>35.0</c:v>
                </c:pt>
                <c:pt idx="4">
                  <c:v>42.0</c:v>
                </c:pt>
                <c:pt idx="5">
                  <c:v>87.0</c:v>
                </c:pt>
                <c:pt idx="6">
                  <c:v>165.0</c:v>
                </c:pt>
                <c:pt idx="7">
                  <c:v>239.0</c:v>
                </c:pt>
                <c:pt idx="8">
                  <c:v>381.0</c:v>
                </c:pt>
                <c:pt idx="9">
                  <c:v>388.0</c:v>
                </c:pt>
                <c:pt idx="10">
                  <c:v>432.0</c:v>
                </c:pt>
                <c:pt idx="11">
                  <c:v>462.0</c:v>
                </c:pt>
                <c:pt idx="12">
                  <c:v>490.0</c:v>
                </c:pt>
                <c:pt idx="13">
                  <c:v>691.0</c:v>
                </c:pt>
                <c:pt idx="14">
                  <c:v>845.0</c:v>
                </c:pt>
                <c:pt idx="15">
                  <c:v>1232.0</c:v>
                </c:pt>
                <c:pt idx="16">
                  <c:v>834.0</c:v>
                </c:pt>
                <c:pt idx="17">
                  <c:v>699.0</c:v>
                </c:pt>
                <c:pt idx="18">
                  <c:v>632.0</c:v>
                </c:pt>
                <c:pt idx="19">
                  <c:v>592.0</c:v>
                </c:pt>
                <c:pt idx="20">
                  <c:v>465.0</c:v>
                </c:pt>
                <c:pt idx="21">
                  <c:v>487.0</c:v>
                </c:pt>
                <c:pt idx="22">
                  <c:v>361.0</c:v>
                </c:pt>
                <c:pt idx="23">
                  <c:v>274.0</c:v>
                </c:pt>
                <c:pt idx="24">
                  <c:v>197.0</c:v>
                </c:pt>
                <c:pt idx="25">
                  <c:v>162.0</c:v>
                </c:pt>
                <c:pt idx="26">
                  <c:v>97.0</c:v>
                </c:pt>
                <c:pt idx="27">
                  <c:v>70.0</c:v>
                </c:pt>
                <c:pt idx="28">
                  <c:v>37.0</c:v>
                </c:pt>
                <c:pt idx="29">
                  <c:v>31.0</c:v>
                </c:pt>
                <c:pt idx="30">
                  <c:v>19.0</c:v>
                </c:pt>
                <c:pt idx="31">
                  <c:v>20.0</c:v>
                </c:pt>
                <c:pt idx="32">
                  <c:v>15.0</c:v>
                </c:pt>
                <c:pt idx="33">
                  <c:v>9.0</c:v>
                </c:pt>
                <c:pt idx="34">
                  <c:v>8.0</c:v>
                </c:pt>
                <c:pt idx="35">
                  <c:v>9.0</c:v>
                </c:pt>
                <c:pt idx="36">
                  <c:v>9.0</c:v>
                </c:pt>
                <c:pt idx="37">
                  <c:v>3.0</c:v>
                </c:pt>
                <c:pt idx="38">
                  <c:v>3.0</c:v>
                </c:pt>
                <c:pt idx="39">
                  <c:v>6.0</c:v>
                </c:pt>
                <c:pt idx="40">
                  <c:v>2.0</c:v>
                </c:pt>
                <c:pt idx="41">
                  <c:v>1.0</c:v>
                </c:pt>
                <c:pt idx="42">
                  <c:v>2.0</c:v>
                </c:pt>
                <c:pt idx="43">
                  <c:v>0.0</c:v>
                </c:pt>
                <c:pt idx="44">
                  <c:v>0.0</c:v>
                </c:pt>
                <c:pt idx="45">
                  <c:v>1.0</c:v>
                </c:pt>
                <c:pt idx="46">
                  <c:v>1.0</c:v>
                </c:pt>
                <c:pt idx="47">
                  <c:v>0.0</c:v>
                </c:pt>
                <c:pt idx="48">
                  <c:v>1.0</c:v>
                </c:pt>
                <c:pt idx="49">
                  <c:v>2.0</c:v>
                </c:pt>
                <c:pt idx="50">
                  <c:v>2.0</c:v>
                </c:pt>
                <c:pt idx="51">
                  <c:v>0.0</c:v>
                </c:pt>
                <c:pt idx="52">
                  <c:v>0.0</c:v>
                </c:pt>
                <c:pt idx="53">
                  <c:v>2.0</c:v>
                </c:pt>
                <c:pt idx="54">
                  <c:v>2.0</c:v>
                </c:pt>
                <c:pt idx="55">
                  <c:v>3.0</c:v>
                </c:pt>
                <c:pt idx="56">
                  <c:v>4.0</c:v>
                </c:pt>
                <c:pt idx="57">
                  <c:v>8.0</c:v>
                </c:pt>
                <c:pt idx="58">
                  <c:v>2.0</c:v>
                </c:pt>
                <c:pt idx="59">
                  <c:v>14.0</c:v>
                </c:pt>
                <c:pt idx="60">
                  <c:v>15.0</c:v>
                </c:pt>
                <c:pt idx="61">
                  <c:v>9.0</c:v>
                </c:pt>
                <c:pt idx="62">
                  <c:v>27.0</c:v>
                </c:pt>
                <c:pt idx="63">
                  <c:v>31.0</c:v>
                </c:pt>
                <c:pt idx="64">
                  <c:v>35.0</c:v>
                </c:pt>
                <c:pt idx="65">
                  <c:v>82.0</c:v>
                </c:pt>
                <c:pt idx="66">
                  <c:v>133.0</c:v>
                </c:pt>
                <c:pt idx="67">
                  <c:v>280.0</c:v>
                </c:pt>
                <c:pt idx="68">
                  <c:v>512.0</c:v>
                </c:pt>
                <c:pt idx="69">
                  <c:v>738.0</c:v>
                </c:pt>
                <c:pt idx="70">
                  <c:v>829.0</c:v>
                </c:pt>
                <c:pt idx="71">
                  <c:v>824.0</c:v>
                </c:pt>
                <c:pt idx="72">
                  <c:v>965.0</c:v>
                </c:pt>
                <c:pt idx="73">
                  <c:v>1015.0</c:v>
                </c:pt>
                <c:pt idx="74">
                  <c:v>911.0</c:v>
                </c:pt>
                <c:pt idx="75">
                  <c:v>792.0</c:v>
                </c:pt>
                <c:pt idx="76">
                  <c:v>721.0</c:v>
                </c:pt>
                <c:pt idx="77">
                  <c:v>810.0</c:v>
                </c:pt>
                <c:pt idx="78">
                  <c:v>536.0</c:v>
                </c:pt>
                <c:pt idx="79">
                  <c:v>524.0</c:v>
                </c:pt>
                <c:pt idx="80">
                  <c:v>344.0</c:v>
                </c:pt>
                <c:pt idx="81">
                  <c:v>331.0</c:v>
                </c:pt>
                <c:pt idx="82">
                  <c:v>277.0</c:v>
                </c:pt>
                <c:pt idx="83">
                  <c:v>161.0</c:v>
                </c:pt>
                <c:pt idx="84">
                  <c:v>136.0</c:v>
                </c:pt>
                <c:pt idx="85">
                  <c:v>64.0</c:v>
                </c:pt>
                <c:pt idx="86">
                  <c:v>52.0</c:v>
                </c:pt>
                <c:pt idx="87">
                  <c:v>36.0</c:v>
                </c:pt>
                <c:pt idx="88">
                  <c:v>28.0</c:v>
                </c:pt>
                <c:pt idx="89">
                  <c:v>13.0</c:v>
                </c:pt>
                <c:pt idx="90">
                  <c:v>4.0</c:v>
                </c:pt>
                <c:pt idx="91">
                  <c:v>8.0</c:v>
                </c:pt>
                <c:pt idx="92">
                  <c:v>3.0</c:v>
                </c:pt>
                <c:pt idx="93">
                  <c:v>1.0</c:v>
                </c:pt>
                <c:pt idx="94">
                  <c:v>4.0</c:v>
                </c:pt>
                <c:pt idx="95">
                  <c:v>2.0</c:v>
                </c:pt>
                <c:pt idx="96">
                  <c:v>1.0</c:v>
                </c:pt>
                <c:pt idx="97">
                  <c:v>3.0</c:v>
                </c:pt>
                <c:pt idx="98">
                  <c:v>1.0</c:v>
                </c:pt>
                <c:pt idx="99">
                  <c:v>0.0</c:v>
                </c:pt>
                <c:pt idx="100">
                  <c:v>0.0</c:v>
                </c:pt>
                <c:pt idx="101">
                  <c:v>0.0</c:v>
                </c:pt>
                <c:pt idx="102">
                  <c:v>4.0</c:v>
                </c:pt>
                <c:pt idx="103">
                  <c:v>0.0</c:v>
                </c:pt>
                <c:pt idx="104">
                  <c:v>0.0</c:v>
                </c:pt>
                <c:pt idx="105">
                  <c:v>0.0</c:v>
                </c:pt>
                <c:pt idx="106">
                  <c:v>4.0</c:v>
                </c:pt>
                <c:pt idx="107">
                  <c:v>0.0</c:v>
                </c:pt>
                <c:pt idx="108">
                  <c:v>8.0</c:v>
                </c:pt>
                <c:pt idx="109">
                  <c:v>4.0</c:v>
                </c:pt>
                <c:pt idx="110">
                  <c:v>0.0</c:v>
                </c:pt>
                <c:pt idx="111">
                  <c:v>1.0</c:v>
                </c:pt>
                <c:pt idx="112">
                  <c:v>5.0</c:v>
                </c:pt>
                <c:pt idx="113">
                  <c:v>2.0</c:v>
                </c:pt>
                <c:pt idx="114">
                  <c:v>7.0</c:v>
                </c:pt>
                <c:pt idx="115">
                  <c:v>9.0</c:v>
                </c:pt>
                <c:pt idx="116">
                  <c:v>20.0</c:v>
                </c:pt>
                <c:pt idx="117">
                  <c:v>31.0</c:v>
                </c:pt>
                <c:pt idx="118">
                  <c:v>62.0</c:v>
                </c:pt>
                <c:pt idx="119">
                  <c:v>45.0</c:v>
                </c:pt>
                <c:pt idx="120">
                  <c:v>73.0</c:v>
                </c:pt>
                <c:pt idx="121">
                  <c:v>66.0</c:v>
                </c:pt>
                <c:pt idx="122">
                  <c:v>73.0</c:v>
                </c:pt>
                <c:pt idx="123">
                  <c:v>87.0</c:v>
                </c:pt>
                <c:pt idx="124">
                  <c:v>207.0</c:v>
                </c:pt>
                <c:pt idx="125">
                  <c:v>225.0</c:v>
                </c:pt>
                <c:pt idx="126">
                  <c:v>287.0</c:v>
                </c:pt>
                <c:pt idx="127">
                  <c:v>336.0</c:v>
                </c:pt>
                <c:pt idx="128">
                  <c:v>383.0</c:v>
                </c:pt>
                <c:pt idx="129">
                  <c:v>450.0</c:v>
                </c:pt>
                <c:pt idx="130">
                  <c:v>521.0</c:v>
                </c:pt>
                <c:pt idx="131">
                  <c:v>649.0</c:v>
                </c:pt>
                <c:pt idx="132">
                  <c:v>631.0</c:v>
                </c:pt>
                <c:pt idx="133">
                  <c:v>614.0</c:v>
                </c:pt>
                <c:pt idx="134">
                  <c:v>600.0</c:v>
                </c:pt>
                <c:pt idx="135">
                  <c:v>491.0</c:v>
                </c:pt>
                <c:pt idx="136">
                  <c:v>353.0</c:v>
                </c:pt>
                <c:pt idx="137">
                  <c:v>271.0</c:v>
                </c:pt>
                <c:pt idx="138">
                  <c:v>174.0</c:v>
                </c:pt>
                <c:pt idx="139">
                  <c:v>102.0</c:v>
                </c:pt>
                <c:pt idx="140">
                  <c:v>77.0</c:v>
                </c:pt>
                <c:pt idx="141">
                  <c:v>40.0</c:v>
                </c:pt>
                <c:pt idx="142">
                  <c:v>19.0</c:v>
                </c:pt>
                <c:pt idx="143">
                  <c:v>11.0</c:v>
                </c:pt>
                <c:pt idx="144">
                  <c:v>5.0</c:v>
                </c:pt>
                <c:pt idx="145">
                  <c:v>3.0</c:v>
                </c:pt>
                <c:pt idx="146">
                  <c:v>4.0</c:v>
                </c:pt>
                <c:pt idx="147">
                  <c:v>2.0</c:v>
                </c:pt>
                <c:pt idx="148">
                  <c:v>4.0</c:v>
                </c:pt>
                <c:pt idx="149">
                  <c:v>0.0</c:v>
                </c:pt>
                <c:pt idx="150">
                  <c:v>0.0</c:v>
                </c:pt>
                <c:pt idx="151">
                  <c:v>0.0</c:v>
                </c:pt>
                <c:pt idx="152">
                  <c:v>0.0</c:v>
                </c:pt>
                <c:pt idx="153">
                  <c:v>1.0</c:v>
                </c:pt>
                <c:pt idx="154">
                  <c:v>0.0</c:v>
                </c:pt>
                <c:pt idx="155">
                  <c:v>0.0</c:v>
                </c:pt>
                <c:pt idx="156">
                  <c:v>0.0</c:v>
                </c:pt>
                <c:pt idx="157">
                  <c:v>4.0</c:v>
                </c:pt>
                <c:pt idx="158">
                  <c:v>1.0</c:v>
                </c:pt>
                <c:pt idx="159">
                  <c:v>2.0</c:v>
                </c:pt>
                <c:pt idx="160">
                  <c:v>1.0</c:v>
                </c:pt>
                <c:pt idx="161">
                  <c:v>2.0</c:v>
                </c:pt>
                <c:pt idx="162">
                  <c:v>1.0</c:v>
                </c:pt>
                <c:pt idx="163">
                  <c:v>4.0</c:v>
                </c:pt>
                <c:pt idx="164">
                  <c:v>7.0</c:v>
                </c:pt>
                <c:pt idx="165">
                  <c:v>12.0</c:v>
                </c:pt>
                <c:pt idx="166">
                  <c:v>12.0</c:v>
                </c:pt>
                <c:pt idx="167">
                  <c:v>29.0</c:v>
                </c:pt>
                <c:pt idx="168">
                  <c:v>35.0</c:v>
                </c:pt>
                <c:pt idx="169">
                  <c:v>93.0</c:v>
                </c:pt>
                <c:pt idx="170">
                  <c:v>162.0</c:v>
                </c:pt>
                <c:pt idx="171">
                  <c:v>170.0</c:v>
                </c:pt>
                <c:pt idx="172">
                  <c:v>113.0</c:v>
                </c:pt>
                <c:pt idx="173">
                  <c:v>130.0</c:v>
                </c:pt>
                <c:pt idx="174">
                  <c:v>204.0</c:v>
                </c:pt>
                <c:pt idx="175">
                  <c:v>196.0</c:v>
                </c:pt>
                <c:pt idx="176">
                  <c:v>239.0</c:v>
                </c:pt>
                <c:pt idx="177">
                  <c:v>385.0</c:v>
                </c:pt>
                <c:pt idx="178">
                  <c:v>430.0</c:v>
                </c:pt>
                <c:pt idx="179">
                  <c:v>615.0</c:v>
                </c:pt>
                <c:pt idx="180">
                  <c:v>639.0</c:v>
                </c:pt>
                <c:pt idx="181">
                  <c:v>848.0</c:v>
                </c:pt>
                <c:pt idx="182">
                  <c:v>942.0</c:v>
                </c:pt>
                <c:pt idx="183">
                  <c:v>692.0</c:v>
                </c:pt>
                <c:pt idx="184">
                  <c:v>453.0</c:v>
                </c:pt>
                <c:pt idx="185">
                  <c:v>379.0</c:v>
                </c:pt>
                <c:pt idx="186">
                  <c:v>285.0</c:v>
                </c:pt>
                <c:pt idx="187">
                  <c:v>191.0</c:v>
                </c:pt>
                <c:pt idx="188">
                  <c:v>155.0</c:v>
                </c:pt>
                <c:pt idx="189">
                  <c:v>119.0</c:v>
                </c:pt>
                <c:pt idx="190">
                  <c:v>85.0</c:v>
                </c:pt>
                <c:pt idx="191">
                  <c:v>56.0</c:v>
                </c:pt>
                <c:pt idx="192">
                  <c:v>33.0</c:v>
                </c:pt>
                <c:pt idx="193">
                  <c:v>23.0</c:v>
                </c:pt>
                <c:pt idx="194">
                  <c:v>4.0</c:v>
                </c:pt>
                <c:pt idx="195">
                  <c:v>9.0</c:v>
                </c:pt>
                <c:pt idx="196">
                  <c:v>8.0</c:v>
                </c:pt>
                <c:pt idx="197">
                  <c:v>6.0</c:v>
                </c:pt>
                <c:pt idx="198">
                  <c:v>1.0</c:v>
                </c:pt>
                <c:pt idx="199">
                  <c:v>0.0</c:v>
                </c:pt>
                <c:pt idx="200">
                  <c:v>1.0</c:v>
                </c:pt>
                <c:pt idx="201">
                  <c:v>3.0</c:v>
                </c:pt>
                <c:pt idx="202">
                  <c:v>0.0</c:v>
                </c:pt>
                <c:pt idx="203">
                  <c:v>0.0</c:v>
                </c:pt>
                <c:pt idx="204">
                  <c:v>3.0</c:v>
                </c:pt>
                <c:pt idx="205">
                  <c:v>0.0</c:v>
                </c:pt>
                <c:pt idx="206">
                  <c:v>1.0</c:v>
                </c:pt>
                <c:pt idx="207">
                  <c:v>2.0</c:v>
                </c:pt>
                <c:pt idx="208">
                  <c:v>0.0</c:v>
                </c:pt>
                <c:pt idx="209">
                  <c:v>0.0</c:v>
                </c:pt>
                <c:pt idx="210">
                  <c:v>1.0</c:v>
                </c:pt>
                <c:pt idx="211">
                  <c:v>1.0</c:v>
                </c:pt>
                <c:pt idx="212">
                  <c:v>2.0</c:v>
                </c:pt>
                <c:pt idx="213">
                  <c:v>1.0</c:v>
                </c:pt>
                <c:pt idx="214">
                  <c:v>10.0</c:v>
                </c:pt>
                <c:pt idx="215">
                  <c:v>0.0</c:v>
                </c:pt>
                <c:pt idx="216">
                  <c:v>2.0</c:v>
                </c:pt>
                <c:pt idx="217">
                  <c:v>5.0</c:v>
                </c:pt>
                <c:pt idx="218">
                  <c:v>3.0</c:v>
                </c:pt>
                <c:pt idx="219">
                  <c:v>13.0</c:v>
                </c:pt>
                <c:pt idx="220">
                  <c:v>10.0</c:v>
                </c:pt>
                <c:pt idx="221">
                  <c:v>49.0</c:v>
                </c:pt>
                <c:pt idx="222">
                  <c:v>67.0</c:v>
                </c:pt>
                <c:pt idx="223">
                  <c:v>147.0</c:v>
                </c:pt>
                <c:pt idx="224">
                  <c:v>107.0</c:v>
                </c:pt>
                <c:pt idx="225">
                  <c:v>292.0</c:v>
                </c:pt>
                <c:pt idx="226">
                  <c:v>267.0</c:v>
                </c:pt>
                <c:pt idx="227">
                  <c:v>299.0</c:v>
                </c:pt>
                <c:pt idx="228">
                  <c:v>351.0</c:v>
                </c:pt>
                <c:pt idx="229">
                  <c:v>508.0</c:v>
                </c:pt>
                <c:pt idx="230">
                  <c:v>487.0</c:v>
                </c:pt>
                <c:pt idx="231">
                  <c:v>607.0</c:v>
                </c:pt>
                <c:pt idx="232">
                  <c:v>759.0</c:v>
                </c:pt>
                <c:pt idx="233">
                  <c:v>869.0</c:v>
                </c:pt>
                <c:pt idx="234">
                  <c:v>880.0</c:v>
                </c:pt>
                <c:pt idx="235">
                  <c:v>798.0</c:v>
                </c:pt>
                <c:pt idx="236">
                  <c:v>891.0</c:v>
                </c:pt>
                <c:pt idx="237">
                  <c:v>780.0</c:v>
                </c:pt>
                <c:pt idx="238">
                  <c:v>882.0</c:v>
                </c:pt>
                <c:pt idx="239">
                  <c:v>895.0</c:v>
                </c:pt>
                <c:pt idx="240">
                  <c:v>772.0</c:v>
                </c:pt>
                <c:pt idx="241">
                  <c:v>562.0</c:v>
                </c:pt>
                <c:pt idx="242">
                  <c:v>399.0</c:v>
                </c:pt>
                <c:pt idx="243">
                  <c:v>250.0</c:v>
                </c:pt>
                <c:pt idx="244">
                  <c:v>115.0</c:v>
                </c:pt>
                <c:pt idx="245">
                  <c:v>49.0</c:v>
                </c:pt>
                <c:pt idx="246">
                  <c:v>51.0</c:v>
                </c:pt>
                <c:pt idx="247">
                  <c:v>33.0</c:v>
                </c:pt>
                <c:pt idx="248">
                  <c:v>12.0</c:v>
                </c:pt>
                <c:pt idx="249">
                  <c:v>8.0</c:v>
                </c:pt>
                <c:pt idx="250">
                  <c:v>4.0</c:v>
                </c:pt>
                <c:pt idx="251">
                  <c:v>4.0</c:v>
                </c:pt>
                <c:pt idx="252">
                  <c:v>2.0</c:v>
                </c:pt>
                <c:pt idx="253">
                  <c:v>2.0</c:v>
                </c:pt>
                <c:pt idx="254">
                  <c:v>1.0</c:v>
                </c:pt>
                <c:pt idx="255">
                  <c:v>0.0</c:v>
                </c:pt>
                <c:pt idx="256">
                  <c:v>1.0</c:v>
                </c:pt>
                <c:pt idx="257">
                  <c:v>4.0</c:v>
                </c:pt>
                <c:pt idx="258">
                  <c:v>2.0</c:v>
                </c:pt>
                <c:pt idx="259">
                  <c:v>2.0</c:v>
                </c:pt>
                <c:pt idx="260">
                  <c:v>0.0</c:v>
                </c:pt>
                <c:pt idx="261">
                  <c:v>1.0</c:v>
                </c:pt>
                <c:pt idx="262">
                  <c:v>0.0</c:v>
                </c:pt>
                <c:pt idx="263">
                  <c:v>4.0</c:v>
                </c:pt>
                <c:pt idx="264">
                  <c:v>2.0</c:v>
                </c:pt>
                <c:pt idx="265">
                  <c:v>0.0</c:v>
                </c:pt>
                <c:pt idx="266">
                  <c:v>1.0</c:v>
                </c:pt>
                <c:pt idx="267">
                  <c:v>3.0</c:v>
                </c:pt>
                <c:pt idx="268">
                  <c:v>3.0</c:v>
                </c:pt>
                <c:pt idx="269">
                  <c:v>7.0</c:v>
                </c:pt>
                <c:pt idx="270">
                  <c:v>10.0</c:v>
                </c:pt>
                <c:pt idx="271">
                  <c:v>20.0</c:v>
                </c:pt>
                <c:pt idx="272">
                  <c:v>17.0</c:v>
                </c:pt>
                <c:pt idx="273">
                  <c:v>20.0</c:v>
                </c:pt>
                <c:pt idx="274">
                  <c:v>32.0</c:v>
                </c:pt>
                <c:pt idx="275">
                  <c:v>32.0</c:v>
                </c:pt>
                <c:pt idx="276">
                  <c:v>55.0</c:v>
                </c:pt>
                <c:pt idx="277">
                  <c:v>87.0</c:v>
                </c:pt>
                <c:pt idx="278">
                  <c:v>118.0</c:v>
                </c:pt>
                <c:pt idx="279">
                  <c:v>170.0</c:v>
                </c:pt>
                <c:pt idx="280">
                  <c:v>256.0</c:v>
                </c:pt>
                <c:pt idx="281">
                  <c:v>336.0</c:v>
                </c:pt>
                <c:pt idx="282">
                  <c:v>568.0</c:v>
                </c:pt>
                <c:pt idx="283">
                  <c:v>724.0</c:v>
                </c:pt>
                <c:pt idx="284">
                  <c:v>925.0</c:v>
                </c:pt>
                <c:pt idx="285">
                  <c:v>1017.0</c:v>
                </c:pt>
                <c:pt idx="286">
                  <c:v>1092.0</c:v>
                </c:pt>
                <c:pt idx="287">
                  <c:v>884.0</c:v>
                </c:pt>
                <c:pt idx="288">
                  <c:v>841.0</c:v>
                </c:pt>
                <c:pt idx="289">
                  <c:v>639.0</c:v>
                </c:pt>
                <c:pt idx="290">
                  <c:v>504.0</c:v>
                </c:pt>
                <c:pt idx="291">
                  <c:v>354.0</c:v>
                </c:pt>
                <c:pt idx="292">
                  <c:v>284.0</c:v>
                </c:pt>
                <c:pt idx="293">
                  <c:v>154.0</c:v>
                </c:pt>
                <c:pt idx="294">
                  <c:v>359.0</c:v>
                </c:pt>
                <c:pt idx="295">
                  <c:v>404.0</c:v>
                </c:pt>
                <c:pt idx="296">
                  <c:v>301.0</c:v>
                </c:pt>
                <c:pt idx="297">
                  <c:v>850.0</c:v>
                </c:pt>
                <c:pt idx="298">
                  <c:v>370.0</c:v>
                </c:pt>
                <c:pt idx="299">
                  <c:v>1479.0</c:v>
                </c:pt>
                <c:pt idx="300">
                  <c:v>2915.0</c:v>
                </c:pt>
                <c:pt idx="301">
                  <c:v>1616.0</c:v>
                </c:pt>
                <c:pt idx="302">
                  <c:v>1559.0</c:v>
                </c:pt>
                <c:pt idx="303">
                  <c:v>1024.0</c:v>
                </c:pt>
                <c:pt idx="304">
                  <c:v>818.0</c:v>
                </c:pt>
                <c:pt idx="305">
                  <c:v>706.0</c:v>
                </c:pt>
                <c:pt idx="306">
                  <c:v>602.0</c:v>
                </c:pt>
                <c:pt idx="307">
                  <c:v>509.0</c:v>
                </c:pt>
                <c:pt idx="308">
                  <c:v>234.0</c:v>
                </c:pt>
                <c:pt idx="309">
                  <c:v>195.0</c:v>
                </c:pt>
                <c:pt idx="310">
                  <c:v>149.0</c:v>
                </c:pt>
                <c:pt idx="311">
                  <c:v>88.0</c:v>
                </c:pt>
                <c:pt idx="312">
                  <c:v>97.0</c:v>
                </c:pt>
                <c:pt idx="313">
                  <c:v>106.0</c:v>
                </c:pt>
                <c:pt idx="314">
                  <c:v>125.0</c:v>
                </c:pt>
                <c:pt idx="315">
                  <c:v>240.0</c:v>
                </c:pt>
                <c:pt idx="316">
                  <c:v>268.0</c:v>
                </c:pt>
                <c:pt idx="317">
                  <c:v>664.0</c:v>
                </c:pt>
                <c:pt idx="318">
                  <c:v>1504.0</c:v>
                </c:pt>
                <c:pt idx="319">
                  <c:v>4221.0</c:v>
                </c:pt>
                <c:pt idx="320">
                  <c:v>8041.0</c:v>
                </c:pt>
                <c:pt idx="321">
                  <c:v>8792.0</c:v>
                </c:pt>
                <c:pt idx="322">
                  <c:v>7176.0</c:v>
                </c:pt>
                <c:pt idx="323">
                  <c:v>4292.0</c:v>
                </c:pt>
                <c:pt idx="324">
                  <c:v>1957.0</c:v>
                </c:pt>
                <c:pt idx="325">
                  <c:v>768.0</c:v>
                </c:pt>
                <c:pt idx="326">
                  <c:v>301.0</c:v>
                </c:pt>
                <c:pt idx="327">
                  <c:v>122.0</c:v>
                </c:pt>
                <c:pt idx="328">
                  <c:v>47.0</c:v>
                </c:pt>
                <c:pt idx="329">
                  <c:v>32.0</c:v>
                </c:pt>
                <c:pt idx="330">
                  <c:v>41.0</c:v>
                </c:pt>
                <c:pt idx="331">
                  <c:v>15.0</c:v>
                </c:pt>
                <c:pt idx="332">
                  <c:v>8.0</c:v>
                </c:pt>
                <c:pt idx="333">
                  <c:v>14.0</c:v>
                </c:pt>
                <c:pt idx="334">
                  <c:v>10.0</c:v>
                </c:pt>
                <c:pt idx="335">
                  <c:v>6.0</c:v>
                </c:pt>
                <c:pt idx="336">
                  <c:v>6.0</c:v>
                </c:pt>
                <c:pt idx="337">
                  <c:v>7.0</c:v>
                </c:pt>
                <c:pt idx="338">
                  <c:v>3.0</c:v>
                </c:pt>
                <c:pt idx="339">
                  <c:v>7.0</c:v>
                </c:pt>
                <c:pt idx="340">
                  <c:v>9.0</c:v>
                </c:pt>
                <c:pt idx="341">
                  <c:v>7.0</c:v>
                </c:pt>
                <c:pt idx="342">
                  <c:v>6.0</c:v>
                </c:pt>
                <c:pt idx="343">
                  <c:v>6.0</c:v>
                </c:pt>
                <c:pt idx="344">
                  <c:v>0.0</c:v>
                </c:pt>
                <c:pt idx="345">
                  <c:v>2.0</c:v>
                </c:pt>
                <c:pt idx="346">
                  <c:v>4.0</c:v>
                </c:pt>
                <c:pt idx="347">
                  <c:v>2.0</c:v>
                </c:pt>
                <c:pt idx="348">
                  <c:v>1.0</c:v>
                </c:pt>
                <c:pt idx="349">
                  <c:v>3.0</c:v>
                </c:pt>
                <c:pt idx="350">
                  <c:v>4.0</c:v>
                </c:pt>
                <c:pt idx="351">
                  <c:v>0.0</c:v>
                </c:pt>
                <c:pt idx="352">
                  <c:v>1.0</c:v>
                </c:pt>
                <c:pt idx="353">
                  <c:v>0.0</c:v>
                </c:pt>
                <c:pt idx="354">
                  <c:v>0.0</c:v>
                </c:pt>
                <c:pt idx="355">
                  <c:v>8.0</c:v>
                </c:pt>
                <c:pt idx="356">
                  <c:v>2.0</c:v>
                </c:pt>
                <c:pt idx="357">
                  <c:v>4.0</c:v>
                </c:pt>
                <c:pt idx="358">
                  <c:v>0.0</c:v>
                </c:pt>
                <c:pt idx="359">
                  <c:v>3.0</c:v>
                </c:pt>
                <c:pt idx="360">
                  <c:v>0.0</c:v>
                </c:pt>
                <c:pt idx="361">
                  <c:v>2.0</c:v>
                </c:pt>
                <c:pt idx="362">
                  <c:v>1.0</c:v>
                </c:pt>
                <c:pt idx="363">
                  <c:v>6.0</c:v>
                </c:pt>
                <c:pt idx="364">
                  <c:v>2.0</c:v>
                </c:pt>
                <c:pt idx="365">
                  <c:v>1.0</c:v>
                </c:pt>
                <c:pt idx="366">
                  <c:v>3.0</c:v>
                </c:pt>
                <c:pt idx="367">
                  <c:v>8.0</c:v>
                </c:pt>
                <c:pt idx="368">
                  <c:v>12.0</c:v>
                </c:pt>
                <c:pt idx="369">
                  <c:v>11.0</c:v>
                </c:pt>
                <c:pt idx="370">
                  <c:v>17.0</c:v>
                </c:pt>
                <c:pt idx="371">
                  <c:v>16.0</c:v>
                </c:pt>
                <c:pt idx="372">
                  <c:v>14.0</c:v>
                </c:pt>
                <c:pt idx="373">
                  <c:v>22.0</c:v>
                </c:pt>
                <c:pt idx="374">
                  <c:v>42.0</c:v>
                </c:pt>
                <c:pt idx="375">
                  <c:v>55.0</c:v>
                </c:pt>
                <c:pt idx="376">
                  <c:v>111.0</c:v>
                </c:pt>
                <c:pt idx="377">
                  <c:v>225.0</c:v>
                </c:pt>
                <c:pt idx="378">
                  <c:v>324.0</c:v>
                </c:pt>
                <c:pt idx="379">
                  <c:v>566.0</c:v>
                </c:pt>
                <c:pt idx="380">
                  <c:v>988.0</c:v>
                </c:pt>
                <c:pt idx="381">
                  <c:v>1377.0</c:v>
                </c:pt>
                <c:pt idx="382">
                  <c:v>1812.0</c:v>
                </c:pt>
                <c:pt idx="383">
                  <c:v>1651.0</c:v>
                </c:pt>
                <c:pt idx="384">
                  <c:v>1405.0</c:v>
                </c:pt>
                <c:pt idx="385">
                  <c:v>1170.0</c:v>
                </c:pt>
                <c:pt idx="386">
                  <c:v>1301.0</c:v>
                </c:pt>
                <c:pt idx="387">
                  <c:v>1321.0</c:v>
                </c:pt>
                <c:pt idx="388">
                  <c:v>1153.0</c:v>
                </c:pt>
                <c:pt idx="389">
                  <c:v>1092.0</c:v>
                </c:pt>
                <c:pt idx="390">
                  <c:v>917.0</c:v>
                </c:pt>
                <c:pt idx="391">
                  <c:v>841.0</c:v>
                </c:pt>
                <c:pt idx="392">
                  <c:v>663.0</c:v>
                </c:pt>
                <c:pt idx="393">
                  <c:v>520.0</c:v>
                </c:pt>
                <c:pt idx="394">
                  <c:v>484.0</c:v>
                </c:pt>
                <c:pt idx="395">
                  <c:v>441.0</c:v>
                </c:pt>
                <c:pt idx="396">
                  <c:v>372.0</c:v>
                </c:pt>
                <c:pt idx="397">
                  <c:v>216.0</c:v>
                </c:pt>
                <c:pt idx="398">
                  <c:v>200.0</c:v>
                </c:pt>
                <c:pt idx="399">
                  <c:v>133.0</c:v>
                </c:pt>
                <c:pt idx="400">
                  <c:v>87.0</c:v>
                </c:pt>
                <c:pt idx="401">
                  <c:v>53.0</c:v>
                </c:pt>
                <c:pt idx="402">
                  <c:v>44.0</c:v>
                </c:pt>
                <c:pt idx="403">
                  <c:v>16.0</c:v>
                </c:pt>
                <c:pt idx="404">
                  <c:v>5.0</c:v>
                </c:pt>
                <c:pt idx="405">
                  <c:v>5.0</c:v>
                </c:pt>
                <c:pt idx="406">
                  <c:v>2.0</c:v>
                </c:pt>
                <c:pt idx="407">
                  <c:v>2.0</c:v>
                </c:pt>
                <c:pt idx="408">
                  <c:v>3.0</c:v>
                </c:pt>
                <c:pt idx="409">
                  <c:v>1.0</c:v>
                </c:pt>
                <c:pt idx="410">
                  <c:v>1.0</c:v>
                </c:pt>
                <c:pt idx="411">
                  <c:v>2.0</c:v>
                </c:pt>
                <c:pt idx="412">
                  <c:v>1.0</c:v>
                </c:pt>
                <c:pt idx="413">
                  <c:v>2.0</c:v>
                </c:pt>
                <c:pt idx="414">
                  <c:v>1.0</c:v>
                </c:pt>
                <c:pt idx="415">
                  <c:v>2.0</c:v>
                </c:pt>
                <c:pt idx="416">
                  <c:v>4.0</c:v>
                </c:pt>
                <c:pt idx="417">
                  <c:v>1.0</c:v>
                </c:pt>
                <c:pt idx="418">
                  <c:v>3.0</c:v>
                </c:pt>
                <c:pt idx="419">
                  <c:v>1.0</c:v>
                </c:pt>
                <c:pt idx="420">
                  <c:v>2.0</c:v>
                </c:pt>
                <c:pt idx="421">
                  <c:v>4.0</c:v>
                </c:pt>
                <c:pt idx="422">
                  <c:v>3.0</c:v>
                </c:pt>
                <c:pt idx="423">
                  <c:v>4.0</c:v>
                </c:pt>
                <c:pt idx="424">
                  <c:v>3.0</c:v>
                </c:pt>
                <c:pt idx="425">
                  <c:v>10.0</c:v>
                </c:pt>
                <c:pt idx="426">
                  <c:v>11.0</c:v>
                </c:pt>
                <c:pt idx="427">
                  <c:v>10.0</c:v>
                </c:pt>
                <c:pt idx="428">
                  <c:v>21.0</c:v>
                </c:pt>
                <c:pt idx="429">
                  <c:v>16.0</c:v>
                </c:pt>
                <c:pt idx="430">
                  <c:v>19.0</c:v>
                </c:pt>
                <c:pt idx="431">
                  <c:v>63.0</c:v>
                </c:pt>
                <c:pt idx="432">
                  <c:v>78.0</c:v>
                </c:pt>
                <c:pt idx="433">
                  <c:v>78.0</c:v>
                </c:pt>
                <c:pt idx="434">
                  <c:v>115.0</c:v>
                </c:pt>
                <c:pt idx="435">
                  <c:v>135.0</c:v>
                </c:pt>
                <c:pt idx="436">
                  <c:v>135.0</c:v>
                </c:pt>
                <c:pt idx="437">
                  <c:v>184.0</c:v>
                </c:pt>
                <c:pt idx="438">
                  <c:v>234.0</c:v>
                </c:pt>
                <c:pt idx="439">
                  <c:v>265.0</c:v>
                </c:pt>
                <c:pt idx="440">
                  <c:v>385.0</c:v>
                </c:pt>
                <c:pt idx="441">
                  <c:v>533.0</c:v>
                </c:pt>
                <c:pt idx="442">
                  <c:v>878.0</c:v>
                </c:pt>
                <c:pt idx="443">
                  <c:v>1084.0</c:v>
                </c:pt>
                <c:pt idx="444">
                  <c:v>1232.0</c:v>
                </c:pt>
                <c:pt idx="445">
                  <c:v>1326.0</c:v>
                </c:pt>
                <c:pt idx="446">
                  <c:v>1008.0</c:v>
                </c:pt>
                <c:pt idx="447">
                  <c:v>786.0</c:v>
                </c:pt>
                <c:pt idx="448">
                  <c:v>864.0</c:v>
                </c:pt>
                <c:pt idx="449">
                  <c:v>740.0</c:v>
                </c:pt>
                <c:pt idx="450">
                  <c:v>527.0</c:v>
                </c:pt>
                <c:pt idx="451">
                  <c:v>440.0</c:v>
                </c:pt>
                <c:pt idx="452">
                  <c:v>306.0</c:v>
                </c:pt>
                <c:pt idx="453">
                  <c:v>241.0</c:v>
                </c:pt>
                <c:pt idx="454">
                  <c:v>151.0</c:v>
                </c:pt>
                <c:pt idx="455">
                  <c:v>123.0</c:v>
                </c:pt>
                <c:pt idx="456">
                  <c:v>48.0</c:v>
                </c:pt>
                <c:pt idx="457">
                  <c:v>30.0</c:v>
                </c:pt>
                <c:pt idx="458">
                  <c:v>24.0</c:v>
                </c:pt>
                <c:pt idx="459">
                  <c:v>19.0</c:v>
                </c:pt>
                <c:pt idx="460">
                  <c:v>7.0</c:v>
                </c:pt>
                <c:pt idx="461">
                  <c:v>7.0</c:v>
                </c:pt>
                <c:pt idx="462">
                  <c:v>10.0</c:v>
                </c:pt>
                <c:pt idx="463">
                  <c:v>5.0</c:v>
                </c:pt>
                <c:pt idx="464">
                  <c:v>6.0</c:v>
                </c:pt>
                <c:pt idx="465">
                  <c:v>3.0</c:v>
                </c:pt>
                <c:pt idx="466">
                  <c:v>2.0</c:v>
                </c:pt>
                <c:pt idx="467">
                  <c:v>4.0</c:v>
                </c:pt>
                <c:pt idx="468">
                  <c:v>9.0</c:v>
                </c:pt>
                <c:pt idx="469">
                  <c:v>8.0</c:v>
                </c:pt>
                <c:pt idx="470">
                  <c:v>2.0</c:v>
                </c:pt>
                <c:pt idx="471">
                  <c:v>5.0</c:v>
                </c:pt>
                <c:pt idx="472">
                  <c:v>5.0</c:v>
                </c:pt>
                <c:pt idx="473">
                  <c:v>7.0</c:v>
                </c:pt>
                <c:pt idx="474">
                  <c:v>21.0</c:v>
                </c:pt>
                <c:pt idx="475">
                  <c:v>18.0</c:v>
                </c:pt>
                <c:pt idx="476">
                  <c:v>26.0</c:v>
                </c:pt>
                <c:pt idx="477">
                  <c:v>64.0</c:v>
                </c:pt>
                <c:pt idx="478">
                  <c:v>115.0</c:v>
                </c:pt>
                <c:pt idx="479">
                  <c:v>149.0</c:v>
                </c:pt>
                <c:pt idx="480">
                  <c:v>285.0</c:v>
                </c:pt>
                <c:pt idx="481">
                  <c:v>431.0</c:v>
                </c:pt>
                <c:pt idx="482">
                  <c:v>857.0</c:v>
                </c:pt>
                <c:pt idx="483">
                  <c:v>1535.0</c:v>
                </c:pt>
                <c:pt idx="484">
                  <c:v>2564.0</c:v>
                </c:pt>
                <c:pt idx="485">
                  <c:v>3141.0</c:v>
                </c:pt>
                <c:pt idx="486">
                  <c:v>3894.0</c:v>
                </c:pt>
                <c:pt idx="487">
                  <c:v>3742.0</c:v>
                </c:pt>
                <c:pt idx="488">
                  <c:v>2770.0</c:v>
                </c:pt>
                <c:pt idx="489">
                  <c:v>1956.0</c:v>
                </c:pt>
                <c:pt idx="490">
                  <c:v>1831.0</c:v>
                </c:pt>
                <c:pt idx="491">
                  <c:v>1110.0</c:v>
                </c:pt>
                <c:pt idx="492">
                  <c:v>898.0</c:v>
                </c:pt>
                <c:pt idx="493">
                  <c:v>632.0</c:v>
                </c:pt>
                <c:pt idx="494">
                  <c:v>775.0</c:v>
                </c:pt>
                <c:pt idx="495">
                  <c:v>641.0</c:v>
                </c:pt>
                <c:pt idx="496">
                  <c:v>508.0</c:v>
                </c:pt>
                <c:pt idx="497">
                  <c:v>492.0</c:v>
                </c:pt>
                <c:pt idx="498">
                  <c:v>405.0</c:v>
                </c:pt>
                <c:pt idx="499">
                  <c:v>435.0</c:v>
                </c:pt>
                <c:pt idx="500">
                  <c:v>445.0</c:v>
                </c:pt>
                <c:pt idx="501">
                  <c:v>398.0</c:v>
                </c:pt>
                <c:pt idx="502">
                  <c:v>375.0</c:v>
                </c:pt>
                <c:pt idx="503">
                  <c:v>317.0</c:v>
                </c:pt>
                <c:pt idx="504">
                  <c:v>224.0</c:v>
                </c:pt>
                <c:pt idx="505">
                  <c:v>151.0</c:v>
                </c:pt>
                <c:pt idx="506">
                  <c:v>75.0</c:v>
                </c:pt>
                <c:pt idx="507">
                  <c:v>68.0</c:v>
                </c:pt>
                <c:pt idx="508">
                  <c:v>35.0</c:v>
                </c:pt>
                <c:pt idx="509">
                  <c:v>20.0</c:v>
                </c:pt>
                <c:pt idx="510">
                  <c:v>12.0</c:v>
                </c:pt>
                <c:pt idx="511">
                  <c:v>10.0</c:v>
                </c:pt>
                <c:pt idx="512">
                  <c:v>9.0</c:v>
                </c:pt>
                <c:pt idx="513">
                  <c:v>9.0</c:v>
                </c:pt>
                <c:pt idx="514">
                  <c:v>10.0</c:v>
                </c:pt>
                <c:pt idx="515">
                  <c:v>2.0</c:v>
                </c:pt>
                <c:pt idx="516">
                  <c:v>1.0</c:v>
                </c:pt>
                <c:pt idx="517">
                  <c:v>4.0</c:v>
                </c:pt>
                <c:pt idx="518">
                  <c:v>6.0</c:v>
                </c:pt>
                <c:pt idx="519">
                  <c:v>2.0</c:v>
                </c:pt>
                <c:pt idx="520">
                  <c:v>7.0</c:v>
                </c:pt>
                <c:pt idx="521">
                  <c:v>3.0</c:v>
                </c:pt>
                <c:pt idx="522">
                  <c:v>4.0</c:v>
                </c:pt>
                <c:pt idx="523">
                  <c:v>3.0</c:v>
                </c:pt>
                <c:pt idx="524">
                  <c:v>3.0</c:v>
                </c:pt>
                <c:pt idx="525">
                  <c:v>6.0</c:v>
                </c:pt>
                <c:pt idx="526">
                  <c:v>7.0</c:v>
                </c:pt>
                <c:pt idx="527">
                  <c:v>3.0</c:v>
                </c:pt>
                <c:pt idx="528">
                  <c:v>21.0</c:v>
                </c:pt>
                <c:pt idx="529">
                  <c:v>29.0</c:v>
                </c:pt>
                <c:pt idx="530">
                  <c:v>42.0</c:v>
                </c:pt>
                <c:pt idx="531">
                  <c:v>64.0</c:v>
                </c:pt>
                <c:pt idx="532">
                  <c:v>65.0</c:v>
                </c:pt>
                <c:pt idx="533">
                  <c:v>113.0</c:v>
                </c:pt>
                <c:pt idx="534">
                  <c:v>211.0</c:v>
                </c:pt>
                <c:pt idx="535">
                  <c:v>390.0</c:v>
                </c:pt>
                <c:pt idx="536">
                  <c:v>712.0</c:v>
                </c:pt>
                <c:pt idx="537">
                  <c:v>1201.0</c:v>
                </c:pt>
                <c:pt idx="538">
                  <c:v>2178.0</c:v>
                </c:pt>
                <c:pt idx="539">
                  <c:v>3039.0</c:v>
                </c:pt>
                <c:pt idx="540">
                  <c:v>3109.0</c:v>
                </c:pt>
                <c:pt idx="541">
                  <c:v>2569.0</c:v>
                </c:pt>
                <c:pt idx="542">
                  <c:v>2165.0</c:v>
                </c:pt>
                <c:pt idx="543">
                  <c:v>1764.0</c:v>
                </c:pt>
                <c:pt idx="544">
                  <c:v>1311.0</c:v>
                </c:pt>
                <c:pt idx="545">
                  <c:v>995.0</c:v>
                </c:pt>
                <c:pt idx="546">
                  <c:v>842.0</c:v>
                </c:pt>
                <c:pt idx="547">
                  <c:v>743.0</c:v>
                </c:pt>
                <c:pt idx="548">
                  <c:v>757.0</c:v>
                </c:pt>
                <c:pt idx="549">
                  <c:v>626.0</c:v>
                </c:pt>
                <c:pt idx="550">
                  <c:v>696.0</c:v>
                </c:pt>
                <c:pt idx="551">
                  <c:v>638.0</c:v>
                </c:pt>
                <c:pt idx="552">
                  <c:v>738.0</c:v>
                </c:pt>
                <c:pt idx="553">
                  <c:v>618.0</c:v>
                </c:pt>
                <c:pt idx="554">
                  <c:v>580.0</c:v>
                </c:pt>
                <c:pt idx="555">
                  <c:v>440.0</c:v>
                </c:pt>
                <c:pt idx="556">
                  <c:v>396.0</c:v>
                </c:pt>
                <c:pt idx="557">
                  <c:v>310.0</c:v>
                </c:pt>
                <c:pt idx="558">
                  <c:v>203.0</c:v>
                </c:pt>
                <c:pt idx="559">
                  <c:v>141.0</c:v>
                </c:pt>
                <c:pt idx="560">
                  <c:v>60.0</c:v>
                </c:pt>
                <c:pt idx="561">
                  <c:v>54.0</c:v>
                </c:pt>
                <c:pt idx="562">
                  <c:v>36.0</c:v>
                </c:pt>
                <c:pt idx="563">
                  <c:v>30.0</c:v>
                </c:pt>
                <c:pt idx="564">
                  <c:v>21.0</c:v>
                </c:pt>
                <c:pt idx="565">
                  <c:v>14.0</c:v>
                </c:pt>
                <c:pt idx="566">
                  <c:v>18.0</c:v>
                </c:pt>
                <c:pt idx="567">
                  <c:v>7.0</c:v>
                </c:pt>
                <c:pt idx="568">
                  <c:v>8.0</c:v>
                </c:pt>
                <c:pt idx="569">
                  <c:v>4.0</c:v>
                </c:pt>
                <c:pt idx="570">
                  <c:v>8.0</c:v>
                </c:pt>
                <c:pt idx="571">
                  <c:v>11.0</c:v>
                </c:pt>
                <c:pt idx="572">
                  <c:v>5.0</c:v>
                </c:pt>
                <c:pt idx="573">
                  <c:v>4.0</c:v>
                </c:pt>
                <c:pt idx="574">
                  <c:v>15.0</c:v>
                </c:pt>
                <c:pt idx="575">
                  <c:v>19.0</c:v>
                </c:pt>
                <c:pt idx="576">
                  <c:v>26.0</c:v>
                </c:pt>
                <c:pt idx="577">
                  <c:v>31.0</c:v>
                </c:pt>
                <c:pt idx="578">
                  <c:v>39.0</c:v>
                </c:pt>
                <c:pt idx="579">
                  <c:v>52.0</c:v>
                </c:pt>
                <c:pt idx="580">
                  <c:v>51.0</c:v>
                </c:pt>
                <c:pt idx="581">
                  <c:v>60.0</c:v>
                </c:pt>
                <c:pt idx="582">
                  <c:v>99.0</c:v>
                </c:pt>
                <c:pt idx="583">
                  <c:v>144.0</c:v>
                </c:pt>
                <c:pt idx="584">
                  <c:v>306.0</c:v>
                </c:pt>
                <c:pt idx="585">
                  <c:v>647.0</c:v>
                </c:pt>
                <c:pt idx="586">
                  <c:v>1022.0</c:v>
                </c:pt>
                <c:pt idx="587">
                  <c:v>1739.0</c:v>
                </c:pt>
                <c:pt idx="588">
                  <c:v>2898.0</c:v>
                </c:pt>
                <c:pt idx="589">
                  <c:v>3153.0</c:v>
                </c:pt>
                <c:pt idx="590">
                  <c:v>4433.0</c:v>
                </c:pt>
                <c:pt idx="591">
                  <c:v>4186.0</c:v>
                </c:pt>
                <c:pt idx="592">
                  <c:v>3911.0</c:v>
                </c:pt>
                <c:pt idx="593">
                  <c:v>3034.0</c:v>
                </c:pt>
                <c:pt idx="594">
                  <c:v>2478.0</c:v>
                </c:pt>
                <c:pt idx="595">
                  <c:v>1884.0</c:v>
                </c:pt>
                <c:pt idx="596">
                  <c:v>1650.0</c:v>
                </c:pt>
                <c:pt idx="597">
                  <c:v>1359.0</c:v>
                </c:pt>
                <c:pt idx="598">
                  <c:v>1261.0</c:v>
                </c:pt>
                <c:pt idx="599">
                  <c:v>1124.0</c:v>
                </c:pt>
                <c:pt idx="600">
                  <c:v>1066.0</c:v>
                </c:pt>
                <c:pt idx="601">
                  <c:v>1018.0</c:v>
                </c:pt>
                <c:pt idx="602">
                  <c:v>1044.0</c:v>
                </c:pt>
                <c:pt idx="603">
                  <c:v>779.0</c:v>
                </c:pt>
                <c:pt idx="604">
                  <c:v>733.0</c:v>
                </c:pt>
                <c:pt idx="605">
                  <c:v>740.0</c:v>
                </c:pt>
                <c:pt idx="606">
                  <c:v>559.0</c:v>
                </c:pt>
                <c:pt idx="607">
                  <c:v>419.0</c:v>
                </c:pt>
                <c:pt idx="608">
                  <c:v>317.0</c:v>
                </c:pt>
                <c:pt idx="609">
                  <c:v>236.0</c:v>
                </c:pt>
                <c:pt idx="610">
                  <c:v>143.0</c:v>
                </c:pt>
                <c:pt idx="611">
                  <c:v>92.0</c:v>
                </c:pt>
                <c:pt idx="612">
                  <c:v>64.0</c:v>
                </c:pt>
                <c:pt idx="613">
                  <c:v>56.0</c:v>
                </c:pt>
                <c:pt idx="614">
                  <c:v>30.0</c:v>
                </c:pt>
                <c:pt idx="615">
                  <c:v>42.0</c:v>
                </c:pt>
                <c:pt idx="616">
                  <c:v>16.0</c:v>
                </c:pt>
                <c:pt idx="617">
                  <c:v>6.0</c:v>
                </c:pt>
                <c:pt idx="618">
                  <c:v>13.0</c:v>
                </c:pt>
                <c:pt idx="619">
                  <c:v>10.0</c:v>
                </c:pt>
                <c:pt idx="620">
                  <c:v>13.0</c:v>
                </c:pt>
                <c:pt idx="621">
                  <c:v>14.0</c:v>
                </c:pt>
                <c:pt idx="622">
                  <c:v>5.0</c:v>
                </c:pt>
                <c:pt idx="623">
                  <c:v>13.0</c:v>
                </c:pt>
                <c:pt idx="624">
                  <c:v>8.0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3-C24B-4370-A065-C527E4D4085D}"/>
            </c:ext>
          </c:extLst>
        </c:ser>
        <c:ser>
          <c:idx val="5"/>
          <c:order val="3"/>
          <c:tx>
            <c:v>Max Annual GFT</c:v>
          </c:tx>
          <c:spPr>
            <a:ln w="19050" cap="rnd">
              <a:solidFill>
                <a:srgbClr val="00B050">
                  <a:alpha val="97000"/>
                </a:srgbClr>
              </a:solidFill>
              <a:round/>
            </a:ln>
            <a:effectLst/>
          </c:spPr>
          <c:marker>
            <c:symbol val="diamond"/>
            <c:size val="7"/>
            <c:spPr>
              <a:solidFill>
                <a:schemeClr val="tx1"/>
              </a:solidFill>
              <a:ln w="9525">
                <a:solidFill>
                  <a:schemeClr val="accent4">
                    <a:lumMod val="60000"/>
                  </a:schemeClr>
                </a:solidFill>
              </a:ln>
              <a:effectLst/>
            </c:spPr>
          </c:marker>
          <c:xVal>
            <c:numRef>
              <c:f>Canada!$A$2:$A$626</c:f>
              <c:numCache>
                <c:formatCode>[$-409]mmm\-yy;@</c:formatCode>
                <c:ptCount val="625"/>
                <c:pt idx="0">
                  <c:v>37871.0</c:v>
                </c:pt>
                <c:pt idx="1">
                  <c:v>37878.0</c:v>
                </c:pt>
                <c:pt idx="2">
                  <c:v>37885.0</c:v>
                </c:pt>
                <c:pt idx="3">
                  <c:v>37892.0</c:v>
                </c:pt>
                <c:pt idx="4">
                  <c:v>37899.0</c:v>
                </c:pt>
                <c:pt idx="5">
                  <c:v>37906.0</c:v>
                </c:pt>
                <c:pt idx="6">
                  <c:v>37913.0</c:v>
                </c:pt>
                <c:pt idx="7">
                  <c:v>37920.0</c:v>
                </c:pt>
                <c:pt idx="8">
                  <c:v>37927.0</c:v>
                </c:pt>
                <c:pt idx="9">
                  <c:v>37934.0</c:v>
                </c:pt>
                <c:pt idx="10">
                  <c:v>37941.0</c:v>
                </c:pt>
                <c:pt idx="11">
                  <c:v>37948.0</c:v>
                </c:pt>
                <c:pt idx="12">
                  <c:v>37955.0</c:v>
                </c:pt>
                <c:pt idx="13">
                  <c:v>37962.0</c:v>
                </c:pt>
                <c:pt idx="14">
                  <c:v>37969.0</c:v>
                </c:pt>
                <c:pt idx="15">
                  <c:v>37976.0</c:v>
                </c:pt>
                <c:pt idx="16">
                  <c:v>37983.0</c:v>
                </c:pt>
                <c:pt idx="17">
                  <c:v>37990.0</c:v>
                </c:pt>
                <c:pt idx="18">
                  <c:v>37997.0</c:v>
                </c:pt>
                <c:pt idx="19">
                  <c:v>38004.0</c:v>
                </c:pt>
                <c:pt idx="20">
                  <c:v>38011.0</c:v>
                </c:pt>
                <c:pt idx="21">
                  <c:v>38018.0</c:v>
                </c:pt>
                <c:pt idx="22">
                  <c:v>38025.0</c:v>
                </c:pt>
                <c:pt idx="23">
                  <c:v>38032.0</c:v>
                </c:pt>
                <c:pt idx="24">
                  <c:v>38039.0</c:v>
                </c:pt>
                <c:pt idx="25">
                  <c:v>38046.0</c:v>
                </c:pt>
                <c:pt idx="26">
                  <c:v>38053.0</c:v>
                </c:pt>
                <c:pt idx="27">
                  <c:v>38060.0</c:v>
                </c:pt>
                <c:pt idx="28">
                  <c:v>38067.0</c:v>
                </c:pt>
                <c:pt idx="29">
                  <c:v>38074.0</c:v>
                </c:pt>
                <c:pt idx="30">
                  <c:v>38081.0</c:v>
                </c:pt>
                <c:pt idx="31">
                  <c:v>38088.0</c:v>
                </c:pt>
                <c:pt idx="32">
                  <c:v>38095.0</c:v>
                </c:pt>
                <c:pt idx="33">
                  <c:v>38102.0</c:v>
                </c:pt>
                <c:pt idx="34">
                  <c:v>38109.0</c:v>
                </c:pt>
                <c:pt idx="35">
                  <c:v>38116.0</c:v>
                </c:pt>
                <c:pt idx="36">
                  <c:v>38123.0</c:v>
                </c:pt>
                <c:pt idx="37">
                  <c:v>38130.0</c:v>
                </c:pt>
                <c:pt idx="38">
                  <c:v>38137.0</c:v>
                </c:pt>
                <c:pt idx="39">
                  <c:v>38144.0</c:v>
                </c:pt>
                <c:pt idx="40">
                  <c:v>38151.0</c:v>
                </c:pt>
                <c:pt idx="41">
                  <c:v>38158.0</c:v>
                </c:pt>
                <c:pt idx="42">
                  <c:v>38165.0</c:v>
                </c:pt>
                <c:pt idx="43">
                  <c:v>38172.0</c:v>
                </c:pt>
                <c:pt idx="44">
                  <c:v>38179.0</c:v>
                </c:pt>
                <c:pt idx="45">
                  <c:v>38186.0</c:v>
                </c:pt>
                <c:pt idx="46">
                  <c:v>38193.0</c:v>
                </c:pt>
                <c:pt idx="47">
                  <c:v>38200.0</c:v>
                </c:pt>
                <c:pt idx="48">
                  <c:v>38207.0</c:v>
                </c:pt>
                <c:pt idx="49">
                  <c:v>38214.0</c:v>
                </c:pt>
                <c:pt idx="50">
                  <c:v>38221.0</c:v>
                </c:pt>
                <c:pt idx="51">
                  <c:v>38228.0</c:v>
                </c:pt>
                <c:pt idx="52">
                  <c:v>38235.0</c:v>
                </c:pt>
                <c:pt idx="53">
                  <c:v>38242.0</c:v>
                </c:pt>
                <c:pt idx="54">
                  <c:v>38249.0</c:v>
                </c:pt>
                <c:pt idx="55">
                  <c:v>38256.0</c:v>
                </c:pt>
                <c:pt idx="56">
                  <c:v>38263.0</c:v>
                </c:pt>
                <c:pt idx="57">
                  <c:v>38270.0</c:v>
                </c:pt>
                <c:pt idx="58">
                  <c:v>38277.0</c:v>
                </c:pt>
                <c:pt idx="59">
                  <c:v>38284.0</c:v>
                </c:pt>
                <c:pt idx="60">
                  <c:v>38291.0</c:v>
                </c:pt>
                <c:pt idx="61">
                  <c:v>38298.0</c:v>
                </c:pt>
                <c:pt idx="62">
                  <c:v>38305.0</c:v>
                </c:pt>
                <c:pt idx="63">
                  <c:v>38312.0</c:v>
                </c:pt>
                <c:pt idx="64">
                  <c:v>38319.0</c:v>
                </c:pt>
                <c:pt idx="65">
                  <c:v>38326.0</c:v>
                </c:pt>
                <c:pt idx="66">
                  <c:v>38333.0</c:v>
                </c:pt>
                <c:pt idx="67">
                  <c:v>38340.0</c:v>
                </c:pt>
                <c:pt idx="68">
                  <c:v>38347.0</c:v>
                </c:pt>
                <c:pt idx="69">
                  <c:v>38354.0</c:v>
                </c:pt>
                <c:pt idx="70">
                  <c:v>38361.0</c:v>
                </c:pt>
                <c:pt idx="71">
                  <c:v>38368.0</c:v>
                </c:pt>
                <c:pt idx="72">
                  <c:v>38375.0</c:v>
                </c:pt>
                <c:pt idx="73">
                  <c:v>38382.0</c:v>
                </c:pt>
                <c:pt idx="74">
                  <c:v>38389.0</c:v>
                </c:pt>
                <c:pt idx="75">
                  <c:v>38396.0</c:v>
                </c:pt>
                <c:pt idx="76">
                  <c:v>38403.0</c:v>
                </c:pt>
                <c:pt idx="77">
                  <c:v>38410.0</c:v>
                </c:pt>
                <c:pt idx="78">
                  <c:v>38417.0</c:v>
                </c:pt>
                <c:pt idx="79">
                  <c:v>38424.0</c:v>
                </c:pt>
                <c:pt idx="80">
                  <c:v>38431.0</c:v>
                </c:pt>
                <c:pt idx="81">
                  <c:v>38438.0</c:v>
                </c:pt>
                <c:pt idx="82">
                  <c:v>38445.0</c:v>
                </c:pt>
                <c:pt idx="83">
                  <c:v>38452.0</c:v>
                </c:pt>
                <c:pt idx="84">
                  <c:v>38459.0</c:v>
                </c:pt>
                <c:pt idx="85">
                  <c:v>38466.0</c:v>
                </c:pt>
                <c:pt idx="86">
                  <c:v>38473.0</c:v>
                </c:pt>
                <c:pt idx="87">
                  <c:v>38480.0</c:v>
                </c:pt>
                <c:pt idx="88">
                  <c:v>38487.0</c:v>
                </c:pt>
                <c:pt idx="89">
                  <c:v>38494.0</c:v>
                </c:pt>
                <c:pt idx="90">
                  <c:v>38501.0</c:v>
                </c:pt>
                <c:pt idx="91">
                  <c:v>38508.0</c:v>
                </c:pt>
                <c:pt idx="92">
                  <c:v>38515.0</c:v>
                </c:pt>
                <c:pt idx="93">
                  <c:v>38522.0</c:v>
                </c:pt>
                <c:pt idx="94">
                  <c:v>38529.0</c:v>
                </c:pt>
                <c:pt idx="95">
                  <c:v>38536.0</c:v>
                </c:pt>
                <c:pt idx="96">
                  <c:v>38543.0</c:v>
                </c:pt>
                <c:pt idx="97">
                  <c:v>38550.0</c:v>
                </c:pt>
                <c:pt idx="98">
                  <c:v>38557.0</c:v>
                </c:pt>
                <c:pt idx="99">
                  <c:v>38564.0</c:v>
                </c:pt>
                <c:pt idx="100">
                  <c:v>38571.0</c:v>
                </c:pt>
                <c:pt idx="101">
                  <c:v>38578.0</c:v>
                </c:pt>
                <c:pt idx="102">
                  <c:v>38585.0</c:v>
                </c:pt>
                <c:pt idx="103">
                  <c:v>38592.0</c:v>
                </c:pt>
                <c:pt idx="104">
                  <c:v>38599.0</c:v>
                </c:pt>
                <c:pt idx="105">
                  <c:v>38606.0</c:v>
                </c:pt>
                <c:pt idx="106">
                  <c:v>38613.0</c:v>
                </c:pt>
                <c:pt idx="107">
                  <c:v>38620.0</c:v>
                </c:pt>
                <c:pt idx="108">
                  <c:v>38627.0</c:v>
                </c:pt>
                <c:pt idx="109">
                  <c:v>38634.0</c:v>
                </c:pt>
                <c:pt idx="110">
                  <c:v>38641.0</c:v>
                </c:pt>
                <c:pt idx="111">
                  <c:v>38648.0</c:v>
                </c:pt>
                <c:pt idx="112">
                  <c:v>38655.0</c:v>
                </c:pt>
                <c:pt idx="113">
                  <c:v>38662.0</c:v>
                </c:pt>
                <c:pt idx="114">
                  <c:v>38669.0</c:v>
                </c:pt>
                <c:pt idx="115">
                  <c:v>38676.0</c:v>
                </c:pt>
                <c:pt idx="116">
                  <c:v>38683.0</c:v>
                </c:pt>
                <c:pt idx="117">
                  <c:v>38690.0</c:v>
                </c:pt>
                <c:pt idx="118">
                  <c:v>38697.0</c:v>
                </c:pt>
                <c:pt idx="119">
                  <c:v>38704.0</c:v>
                </c:pt>
                <c:pt idx="120">
                  <c:v>38711.0</c:v>
                </c:pt>
                <c:pt idx="121">
                  <c:v>38718.0</c:v>
                </c:pt>
                <c:pt idx="122">
                  <c:v>38725.0</c:v>
                </c:pt>
                <c:pt idx="123">
                  <c:v>38732.0</c:v>
                </c:pt>
                <c:pt idx="124">
                  <c:v>38739.0</c:v>
                </c:pt>
                <c:pt idx="125">
                  <c:v>38746.0</c:v>
                </c:pt>
                <c:pt idx="126">
                  <c:v>38753.0</c:v>
                </c:pt>
                <c:pt idx="127">
                  <c:v>38760.0</c:v>
                </c:pt>
                <c:pt idx="128">
                  <c:v>38767.0</c:v>
                </c:pt>
                <c:pt idx="129">
                  <c:v>38774.0</c:v>
                </c:pt>
                <c:pt idx="130">
                  <c:v>38781.0</c:v>
                </c:pt>
                <c:pt idx="131">
                  <c:v>38788.0</c:v>
                </c:pt>
                <c:pt idx="132">
                  <c:v>38795.0</c:v>
                </c:pt>
                <c:pt idx="133">
                  <c:v>38802.0</c:v>
                </c:pt>
                <c:pt idx="134">
                  <c:v>38809.0</c:v>
                </c:pt>
                <c:pt idx="135">
                  <c:v>38816.0</c:v>
                </c:pt>
                <c:pt idx="136">
                  <c:v>38823.0</c:v>
                </c:pt>
                <c:pt idx="137">
                  <c:v>38830.0</c:v>
                </c:pt>
                <c:pt idx="138">
                  <c:v>38837.0</c:v>
                </c:pt>
                <c:pt idx="139">
                  <c:v>38844.0</c:v>
                </c:pt>
                <c:pt idx="140">
                  <c:v>38851.0</c:v>
                </c:pt>
                <c:pt idx="141">
                  <c:v>38858.0</c:v>
                </c:pt>
                <c:pt idx="142">
                  <c:v>38865.0</c:v>
                </c:pt>
                <c:pt idx="143">
                  <c:v>38872.0</c:v>
                </c:pt>
                <c:pt idx="144">
                  <c:v>38879.0</c:v>
                </c:pt>
                <c:pt idx="145">
                  <c:v>38886.0</c:v>
                </c:pt>
                <c:pt idx="146">
                  <c:v>38893.0</c:v>
                </c:pt>
                <c:pt idx="147">
                  <c:v>38900.0</c:v>
                </c:pt>
                <c:pt idx="148">
                  <c:v>38907.0</c:v>
                </c:pt>
                <c:pt idx="149">
                  <c:v>38914.0</c:v>
                </c:pt>
                <c:pt idx="150">
                  <c:v>38921.0</c:v>
                </c:pt>
                <c:pt idx="151">
                  <c:v>38928.0</c:v>
                </c:pt>
                <c:pt idx="152">
                  <c:v>38935.0</c:v>
                </c:pt>
                <c:pt idx="153">
                  <c:v>38942.0</c:v>
                </c:pt>
                <c:pt idx="154">
                  <c:v>38949.0</c:v>
                </c:pt>
                <c:pt idx="155">
                  <c:v>38956.0</c:v>
                </c:pt>
                <c:pt idx="156">
                  <c:v>38963.0</c:v>
                </c:pt>
                <c:pt idx="157">
                  <c:v>38970.0</c:v>
                </c:pt>
                <c:pt idx="158">
                  <c:v>38977.0</c:v>
                </c:pt>
                <c:pt idx="159">
                  <c:v>38984.0</c:v>
                </c:pt>
                <c:pt idx="160">
                  <c:v>38991.0</c:v>
                </c:pt>
                <c:pt idx="161">
                  <c:v>38998.0</c:v>
                </c:pt>
                <c:pt idx="162">
                  <c:v>39005.0</c:v>
                </c:pt>
                <c:pt idx="163">
                  <c:v>39012.0</c:v>
                </c:pt>
                <c:pt idx="164">
                  <c:v>39019.0</c:v>
                </c:pt>
                <c:pt idx="165">
                  <c:v>39026.0</c:v>
                </c:pt>
                <c:pt idx="166">
                  <c:v>39033.0</c:v>
                </c:pt>
                <c:pt idx="167">
                  <c:v>39040.0</c:v>
                </c:pt>
                <c:pt idx="168">
                  <c:v>39047.0</c:v>
                </c:pt>
                <c:pt idx="169">
                  <c:v>39054.0</c:v>
                </c:pt>
                <c:pt idx="170">
                  <c:v>39061.0</c:v>
                </c:pt>
                <c:pt idx="171">
                  <c:v>39068.0</c:v>
                </c:pt>
                <c:pt idx="172">
                  <c:v>39075.0</c:v>
                </c:pt>
                <c:pt idx="173">
                  <c:v>39082.0</c:v>
                </c:pt>
                <c:pt idx="174">
                  <c:v>39089.0</c:v>
                </c:pt>
                <c:pt idx="175">
                  <c:v>39096.0</c:v>
                </c:pt>
                <c:pt idx="176">
                  <c:v>39103.0</c:v>
                </c:pt>
                <c:pt idx="177">
                  <c:v>39110.0</c:v>
                </c:pt>
                <c:pt idx="178">
                  <c:v>39117.0</c:v>
                </c:pt>
                <c:pt idx="179">
                  <c:v>39124.0</c:v>
                </c:pt>
                <c:pt idx="180">
                  <c:v>39131.0</c:v>
                </c:pt>
                <c:pt idx="181">
                  <c:v>39138.0</c:v>
                </c:pt>
                <c:pt idx="182">
                  <c:v>39145.0</c:v>
                </c:pt>
                <c:pt idx="183">
                  <c:v>39152.0</c:v>
                </c:pt>
                <c:pt idx="184">
                  <c:v>39159.0</c:v>
                </c:pt>
                <c:pt idx="185">
                  <c:v>39166.0</c:v>
                </c:pt>
                <c:pt idx="186">
                  <c:v>39173.0</c:v>
                </c:pt>
                <c:pt idx="187">
                  <c:v>39180.0</c:v>
                </c:pt>
                <c:pt idx="188">
                  <c:v>39187.0</c:v>
                </c:pt>
                <c:pt idx="189">
                  <c:v>39194.0</c:v>
                </c:pt>
                <c:pt idx="190">
                  <c:v>39201.0</c:v>
                </c:pt>
                <c:pt idx="191">
                  <c:v>39208.0</c:v>
                </c:pt>
                <c:pt idx="192">
                  <c:v>39215.0</c:v>
                </c:pt>
                <c:pt idx="193">
                  <c:v>39222.0</c:v>
                </c:pt>
                <c:pt idx="194">
                  <c:v>39229.0</c:v>
                </c:pt>
                <c:pt idx="195">
                  <c:v>39236.0</c:v>
                </c:pt>
                <c:pt idx="196">
                  <c:v>39243.0</c:v>
                </c:pt>
                <c:pt idx="197">
                  <c:v>39250.0</c:v>
                </c:pt>
                <c:pt idx="198">
                  <c:v>39257.0</c:v>
                </c:pt>
                <c:pt idx="199">
                  <c:v>39264.0</c:v>
                </c:pt>
                <c:pt idx="200">
                  <c:v>39271.0</c:v>
                </c:pt>
                <c:pt idx="201">
                  <c:v>39278.0</c:v>
                </c:pt>
                <c:pt idx="202">
                  <c:v>39285.0</c:v>
                </c:pt>
                <c:pt idx="203">
                  <c:v>39292.0</c:v>
                </c:pt>
                <c:pt idx="204">
                  <c:v>39299.0</c:v>
                </c:pt>
                <c:pt idx="205">
                  <c:v>39306.0</c:v>
                </c:pt>
                <c:pt idx="206">
                  <c:v>39313.0</c:v>
                </c:pt>
                <c:pt idx="207">
                  <c:v>39320.0</c:v>
                </c:pt>
                <c:pt idx="208">
                  <c:v>39327.0</c:v>
                </c:pt>
                <c:pt idx="209">
                  <c:v>39334.0</c:v>
                </c:pt>
                <c:pt idx="210">
                  <c:v>39341.0</c:v>
                </c:pt>
                <c:pt idx="211">
                  <c:v>39348.0</c:v>
                </c:pt>
                <c:pt idx="212">
                  <c:v>39355.0</c:v>
                </c:pt>
                <c:pt idx="213">
                  <c:v>39362.0</c:v>
                </c:pt>
                <c:pt idx="214">
                  <c:v>39369.0</c:v>
                </c:pt>
                <c:pt idx="215">
                  <c:v>39376.0</c:v>
                </c:pt>
                <c:pt idx="216">
                  <c:v>39383.0</c:v>
                </c:pt>
                <c:pt idx="217">
                  <c:v>39390.0</c:v>
                </c:pt>
                <c:pt idx="218">
                  <c:v>39397.0</c:v>
                </c:pt>
                <c:pt idx="219">
                  <c:v>39404.0</c:v>
                </c:pt>
                <c:pt idx="220">
                  <c:v>39411.0</c:v>
                </c:pt>
                <c:pt idx="221">
                  <c:v>39418.0</c:v>
                </c:pt>
                <c:pt idx="222">
                  <c:v>39425.0</c:v>
                </c:pt>
                <c:pt idx="223">
                  <c:v>39432.0</c:v>
                </c:pt>
                <c:pt idx="224">
                  <c:v>39439.0</c:v>
                </c:pt>
                <c:pt idx="225">
                  <c:v>39446.0</c:v>
                </c:pt>
                <c:pt idx="226">
                  <c:v>39453.0</c:v>
                </c:pt>
                <c:pt idx="227">
                  <c:v>39460.0</c:v>
                </c:pt>
                <c:pt idx="228">
                  <c:v>39467.0</c:v>
                </c:pt>
                <c:pt idx="229">
                  <c:v>39474.0</c:v>
                </c:pt>
                <c:pt idx="230">
                  <c:v>39481.0</c:v>
                </c:pt>
                <c:pt idx="231">
                  <c:v>39488.0</c:v>
                </c:pt>
                <c:pt idx="232">
                  <c:v>39495.0</c:v>
                </c:pt>
                <c:pt idx="233">
                  <c:v>39502.0</c:v>
                </c:pt>
                <c:pt idx="234">
                  <c:v>39509.0</c:v>
                </c:pt>
                <c:pt idx="235">
                  <c:v>39516.0</c:v>
                </c:pt>
                <c:pt idx="236">
                  <c:v>39523.0</c:v>
                </c:pt>
                <c:pt idx="237">
                  <c:v>39530.0</c:v>
                </c:pt>
                <c:pt idx="238">
                  <c:v>39537.0</c:v>
                </c:pt>
                <c:pt idx="239">
                  <c:v>39544.0</c:v>
                </c:pt>
                <c:pt idx="240">
                  <c:v>39551.0</c:v>
                </c:pt>
                <c:pt idx="241">
                  <c:v>39558.0</c:v>
                </c:pt>
                <c:pt idx="242">
                  <c:v>39565.0</c:v>
                </c:pt>
                <c:pt idx="243">
                  <c:v>39572.0</c:v>
                </c:pt>
                <c:pt idx="244">
                  <c:v>39579.0</c:v>
                </c:pt>
                <c:pt idx="245">
                  <c:v>39586.0</c:v>
                </c:pt>
                <c:pt idx="246">
                  <c:v>39593.0</c:v>
                </c:pt>
                <c:pt idx="247">
                  <c:v>39600.0</c:v>
                </c:pt>
                <c:pt idx="248">
                  <c:v>39607.0</c:v>
                </c:pt>
                <c:pt idx="249">
                  <c:v>39614.0</c:v>
                </c:pt>
                <c:pt idx="250">
                  <c:v>39621.0</c:v>
                </c:pt>
                <c:pt idx="251">
                  <c:v>39628.0</c:v>
                </c:pt>
                <c:pt idx="252">
                  <c:v>39635.0</c:v>
                </c:pt>
                <c:pt idx="253">
                  <c:v>39642.0</c:v>
                </c:pt>
                <c:pt idx="254">
                  <c:v>39649.0</c:v>
                </c:pt>
                <c:pt idx="255">
                  <c:v>39656.0</c:v>
                </c:pt>
                <c:pt idx="256">
                  <c:v>39663.0</c:v>
                </c:pt>
                <c:pt idx="257">
                  <c:v>39670.0</c:v>
                </c:pt>
                <c:pt idx="258">
                  <c:v>39677.0</c:v>
                </c:pt>
                <c:pt idx="259">
                  <c:v>39684.0</c:v>
                </c:pt>
                <c:pt idx="260">
                  <c:v>39691.0</c:v>
                </c:pt>
                <c:pt idx="261">
                  <c:v>39698.0</c:v>
                </c:pt>
                <c:pt idx="262">
                  <c:v>39705.0</c:v>
                </c:pt>
                <c:pt idx="263">
                  <c:v>39712.0</c:v>
                </c:pt>
                <c:pt idx="264">
                  <c:v>39719.0</c:v>
                </c:pt>
                <c:pt idx="265">
                  <c:v>39726.0</c:v>
                </c:pt>
                <c:pt idx="266">
                  <c:v>39733.0</c:v>
                </c:pt>
                <c:pt idx="267">
                  <c:v>39740.0</c:v>
                </c:pt>
                <c:pt idx="268">
                  <c:v>39747.0</c:v>
                </c:pt>
                <c:pt idx="269">
                  <c:v>39754.0</c:v>
                </c:pt>
                <c:pt idx="270">
                  <c:v>39761.0</c:v>
                </c:pt>
                <c:pt idx="271">
                  <c:v>39768.0</c:v>
                </c:pt>
                <c:pt idx="272">
                  <c:v>39775.0</c:v>
                </c:pt>
                <c:pt idx="273">
                  <c:v>39782.0</c:v>
                </c:pt>
                <c:pt idx="274">
                  <c:v>39789.0</c:v>
                </c:pt>
                <c:pt idx="275">
                  <c:v>39796.0</c:v>
                </c:pt>
                <c:pt idx="276">
                  <c:v>39803.0</c:v>
                </c:pt>
                <c:pt idx="277">
                  <c:v>39810.0</c:v>
                </c:pt>
                <c:pt idx="278">
                  <c:v>39817.0</c:v>
                </c:pt>
                <c:pt idx="279">
                  <c:v>39824.0</c:v>
                </c:pt>
                <c:pt idx="280">
                  <c:v>39831.0</c:v>
                </c:pt>
                <c:pt idx="281">
                  <c:v>39838.0</c:v>
                </c:pt>
                <c:pt idx="282">
                  <c:v>39845.0</c:v>
                </c:pt>
                <c:pt idx="283">
                  <c:v>39852.0</c:v>
                </c:pt>
                <c:pt idx="284">
                  <c:v>39859.0</c:v>
                </c:pt>
                <c:pt idx="285">
                  <c:v>39866.0</c:v>
                </c:pt>
                <c:pt idx="286">
                  <c:v>39873.0</c:v>
                </c:pt>
                <c:pt idx="287">
                  <c:v>39880.0</c:v>
                </c:pt>
                <c:pt idx="288">
                  <c:v>39887.0</c:v>
                </c:pt>
                <c:pt idx="289">
                  <c:v>39894.0</c:v>
                </c:pt>
                <c:pt idx="290">
                  <c:v>39901.0</c:v>
                </c:pt>
                <c:pt idx="291">
                  <c:v>39908.0</c:v>
                </c:pt>
                <c:pt idx="292">
                  <c:v>39915.0</c:v>
                </c:pt>
                <c:pt idx="293">
                  <c:v>39922.0</c:v>
                </c:pt>
                <c:pt idx="294">
                  <c:v>39929.0</c:v>
                </c:pt>
                <c:pt idx="295">
                  <c:v>39936.0</c:v>
                </c:pt>
                <c:pt idx="296">
                  <c:v>39943.0</c:v>
                </c:pt>
                <c:pt idx="297">
                  <c:v>39950.0</c:v>
                </c:pt>
                <c:pt idx="298">
                  <c:v>39957.0</c:v>
                </c:pt>
                <c:pt idx="299">
                  <c:v>39964.0</c:v>
                </c:pt>
                <c:pt idx="300">
                  <c:v>39971.0</c:v>
                </c:pt>
                <c:pt idx="301">
                  <c:v>39978.0</c:v>
                </c:pt>
                <c:pt idx="302">
                  <c:v>39985.0</c:v>
                </c:pt>
                <c:pt idx="303">
                  <c:v>39992.0</c:v>
                </c:pt>
                <c:pt idx="304">
                  <c:v>39999.0</c:v>
                </c:pt>
                <c:pt idx="305">
                  <c:v>40006.0</c:v>
                </c:pt>
                <c:pt idx="306">
                  <c:v>40013.0</c:v>
                </c:pt>
                <c:pt idx="307">
                  <c:v>40020.0</c:v>
                </c:pt>
                <c:pt idx="308">
                  <c:v>40027.0</c:v>
                </c:pt>
                <c:pt idx="309">
                  <c:v>40034.0</c:v>
                </c:pt>
                <c:pt idx="310">
                  <c:v>40041.0</c:v>
                </c:pt>
                <c:pt idx="311">
                  <c:v>40048.0</c:v>
                </c:pt>
                <c:pt idx="312">
                  <c:v>40055.0</c:v>
                </c:pt>
                <c:pt idx="313">
                  <c:v>40062.0</c:v>
                </c:pt>
                <c:pt idx="314">
                  <c:v>40069.0</c:v>
                </c:pt>
                <c:pt idx="315">
                  <c:v>40076.0</c:v>
                </c:pt>
                <c:pt idx="316">
                  <c:v>40083.0</c:v>
                </c:pt>
                <c:pt idx="317">
                  <c:v>40090.0</c:v>
                </c:pt>
                <c:pt idx="318">
                  <c:v>40097.0</c:v>
                </c:pt>
                <c:pt idx="319">
                  <c:v>40104.0</c:v>
                </c:pt>
                <c:pt idx="320">
                  <c:v>40111.0</c:v>
                </c:pt>
                <c:pt idx="321">
                  <c:v>40118.0</c:v>
                </c:pt>
                <c:pt idx="322">
                  <c:v>40125.0</c:v>
                </c:pt>
                <c:pt idx="323">
                  <c:v>40132.0</c:v>
                </c:pt>
                <c:pt idx="324">
                  <c:v>40139.0</c:v>
                </c:pt>
                <c:pt idx="325">
                  <c:v>40146.0</c:v>
                </c:pt>
                <c:pt idx="326">
                  <c:v>40153.0</c:v>
                </c:pt>
                <c:pt idx="327">
                  <c:v>40160.0</c:v>
                </c:pt>
                <c:pt idx="328">
                  <c:v>40167.0</c:v>
                </c:pt>
                <c:pt idx="329">
                  <c:v>40174.0</c:v>
                </c:pt>
                <c:pt idx="330">
                  <c:v>40181.0</c:v>
                </c:pt>
                <c:pt idx="331">
                  <c:v>40188.0</c:v>
                </c:pt>
                <c:pt idx="332">
                  <c:v>40195.0</c:v>
                </c:pt>
                <c:pt idx="333">
                  <c:v>40202.0</c:v>
                </c:pt>
                <c:pt idx="334">
                  <c:v>40209.0</c:v>
                </c:pt>
                <c:pt idx="335">
                  <c:v>40216.0</c:v>
                </c:pt>
                <c:pt idx="336">
                  <c:v>40223.0</c:v>
                </c:pt>
                <c:pt idx="337">
                  <c:v>40230.0</c:v>
                </c:pt>
                <c:pt idx="338">
                  <c:v>40237.0</c:v>
                </c:pt>
                <c:pt idx="339">
                  <c:v>40244.0</c:v>
                </c:pt>
                <c:pt idx="340">
                  <c:v>40251.0</c:v>
                </c:pt>
                <c:pt idx="341">
                  <c:v>40258.0</c:v>
                </c:pt>
                <c:pt idx="342">
                  <c:v>40265.0</c:v>
                </c:pt>
                <c:pt idx="343">
                  <c:v>40272.0</c:v>
                </c:pt>
                <c:pt idx="344">
                  <c:v>40279.0</c:v>
                </c:pt>
                <c:pt idx="345">
                  <c:v>40286.0</c:v>
                </c:pt>
                <c:pt idx="346">
                  <c:v>40293.0</c:v>
                </c:pt>
                <c:pt idx="347">
                  <c:v>40300.0</c:v>
                </c:pt>
                <c:pt idx="348">
                  <c:v>40307.0</c:v>
                </c:pt>
                <c:pt idx="349">
                  <c:v>40314.0</c:v>
                </c:pt>
                <c:pt idx="350">
                  <c:v>40321.0</c:v>
                </c:pt>
                <c:pt idx="351">
                  <c:v>40328.0</c:v>
                </c:pt>
                <c:pt idx="352">
                  <c:v>40335.0</c:v>
                </c:pt>
                <c:pt idx="353">
                  <c:v>40342.0</c:v>
                </c:pt>
                <c:pt idx="354">
                  <c:v>40349.0</c:v>
                </c:pt>
                <c:pt idx="355">
                  <c:v>40356.0</c:v>
                </c:pt>
                <c:pt idx="356">
                  <c:v>40363.0</c:v>
                </c:pt>
                <c:pt idx="357">
                  <c:v>40370.0</c:v>
                </c:pt>
                <c:pt idx="358">
                  <c:v>40377.0</c:v>
                </c:pt>
                <c:pt idx="359">
                  <c:v>40384.0</c:v>
                </c:pt>
                <c:pt idx="360">
                  <c:v>40391.0</c:v>
                </c:pt>
                <c:pt idx="361">
                  <c:v>40398.0</c:v>
                </c:pt>
                <c:pt idx="362">
                  <c:v>40405.0</c:v>
                </c:pt>
                <c:pt idx="363">
                  <c:v>40412.0</c:v>
                </c:pt>
                <c:pt idx="364">
                  <c:v>40419.0</c:v>
                </c:pt>
                <c:pt idx="365">
                  <c:v>40426.0</c:v>
                </c:pt>
                <c:pt idx="366">
                  <c:v>40433.0</c:v>
                </c:pt>
                <c:pt idx="367">
                  <c:v>40440.0</c:v>
                </c:pt>
                <c:pt idx="368">
                  <c:v>40447.0</c:v>
                </c:pt>
                <c:pt idx="369">
                  <c:v>40454.0</c:v>
                </c:pt>
                <c:pt idx="370">
                  <c:v>40461.0</c:v>
                </c:pt>
                <c:pt idx="371">
                  <c:v>40468.0</c:v>
                </c:pt>
                <c:pt idx="372">
                  <c:v>40475.0</c:v>
                </c:pt>
                <c:pt idx="373">
                  <c:v>40482.0</c:v>
                </c:pt>
                <c:pt idx="374">
                  <c:v>40489.0</c:v>
                </c:pt>
                <c:pt idx="375">
                  <c:v>40496.0</c:v>
                </c:pt>
                <c:pt idx="376">
                  <c:v>40503.0</c:v>
                </c:pt>
                <c:pt idx="377">
                  <c:v>40510.0</c:v>
                </c:pt>
                <c:pt idx="378">
                  <c:v>40517.0</c:v>
                </c:pt>
                <c:pt idx="379">
                  <c:v>40524.0</c:v>
                </c:pt>
                <c:pt idx="380">
                  <c:v>40531.0</c:v>
                </c:pt>
                <c:pt idx="381">
                  <c:v>40538.0</c:v>
                </c:pt>
                <c:pt idx="382">
                  <c:v>40545.0</c:v>
                </c:pt>
                <c:pt idx="383">
                  <c:v>40552.0</c:v>
                </c:pt>
                <c:pt idx="384">
                  <c:v>40559.0</c:v>
                </c:pt>
                <c:pt idx="385">
                  <c:v>40566.0</c:v>
                </c:pt>
                <c:pt idx="386">
                  <c:v>40573.0</c:v>
                </c:pt>
                <c:pt idx="387">
                  <c:v>40580.0</c:v>
                </c:pt>
                <c:pt idx="388">
                  <c:v>40587.0</c:v>
                </c:pt>
                <c:pt idx="389">
                  <c:v>40594.0</c:v>
                </c:pt>
                <c:pt idx="390">
                  <c:v>40601.0</c:v>
                </c:pt>
                <c:pt idx="391">
                  <c:v>40608.0</c:v>
                </c:pt>
                <c:pt idx="392">
                  <c:v>40615.0</c:v>
                </c:pt>
                <c:pt idx="393">
                  <c:v>40622.0</c:v>
                </c:pt>
                <c:pt idx="394">
                  <c:v>40629.0</c:v>
                </c:pt>
                <c:pt idx="395">
                  <c:v>40636.0</c:v>
                </c:pt>
                <c:pt idx="396">
                  <c:v>40643.0</c:v>
                </c:pt>
                <c:pt idx="397">
                  <c:v>40650.0</c:v>
                </c:pt>
                <c:pt idx="398">
                  <c:v>40657.0</c:v>
                </c:pt>
                <c:pt idx="399">
                  <c:v>40664.0</c:v>
                </c:pt>
                <c:pt idx="400">
                  <c:v>40671.0</c:v>
                </c:pt>
                <c:pt idx="401">
                  <c:v>40678.0</c:v>
                </c:pt>
                <c:pt idx="402">
                  <c:v>40685.0</c:v>
                </c:pt>
                <c:pt idx="403">
                  <c:v>40692.0</c:v>
                </c:pt>
                <c:pt idx="404">
                  <c:v>40699.0</c:v>
                </c:pt>
                <c:pt idx="405">
                  <c:v>40706.0</c:v>
                </c:pt>
                <c:pt idx="406">
                  <c:v>40713.0</c:v>
                </c:pt>
                <c:pt idx="407">
                  <c:v>40720.0</c:v>
                </c:pt>
                <c:pt idx="408">
                  <c:v>40727.0</c:v>
                </c:pt>
                <c:pt idx="409">
                  <c:v>40734.0</c:v>
                </c:pt>
                <c:pt idx="410">
                  <c:v>40741.0</c:v>
                </c:pt>
                <c:pt idx="411">
                  <c:v>40748.0</c:v>
                </c:pt>
                <c:pt idx="412">
                  <c:v>40755.0</c:v>
                </c:pt>
                <c:pt idx="413">
                  <c:v>40762.0</c:v>
                </c:pt>
                <c:pt idx="414">
                  <c:v>40769.0</c:v>
                </c:pt>
                <c:pt idx="415">
                  <c:v>40776.0</c:v>
                </c:pt>
                <c:pt idx="416">
                  <c:v>40783.0</c:v>
                </c:pt>
                <c:pt idx="417">
                  <c:v>40790.0</c:v>
                </c:pt>
                <c:pt idx="418">
                  <c:v>40797.0</c:v>
                </c:pt>
                <c:pt idx="419">
                  <c:v>40804.0</c:v>
                </c:pt>
                <c:pt idx="420">
                  <c:v>40811.0</c:v>
                </c:pt>
                <c:pt idx="421">
                  <c:v>40818.0</c:v>
                </c:pt>
                <c:pt idx="422">
                  <c:v>40825.0</c:v>
                </c:pt>
                <c:pt idx="423">
                  <c:v>40832.0</c:v>
                </c:pt>
                <c:pt idx="424">
                  <c:v>40839.0</c:v>
                </c:pt>
                <c:pt idx="425">
                  <c:v>40846.0</c:v>
                </c:pt>
                <c:pt idx="426">
                  <c:v>40853.0</c:v>
                </c:pt>
                <c:pt idx="427">
                  <c:v>40860.0</c:v>
                </c:pt>
                <c:pt idx="428">
                  <c:v>40867.0</c:v>
                </c:pt>
                <c:pt idx="429">
                  <c:v>40874.0</c:v>
                </c:pt>
                <c:pt idx="430">
                  <c:v>40881.0</c:v>
                </c:pt>
                <c:pt idx="431">
                  <c:v>40888.0</c:v>
                </c:pt>
                <c:pt idx="432">
                  <c:v>40895.0</c:v>
                </c:pt>
                <c:pt idx="433">
                  <c:v>40902.0</c:v>
                </c:pt>
                <c:pt idx="434">
                  <c:v>40909.0</c:v>
                </c:pt>
                <c:pt idx="435">
                  <c:v>40916.0</c:v>
                </c:pt>
                <c:pt idx="436">
                  <c:v>40923.0</c:v>
                </c:pt>
                <c:pt idx="437">
                  <c:v>40930.0</c:v>
                </c:pt>
                <c:pt idx="438">
                  <c:v>40937.0</c:v>
                </c:pt>
                <c:pt idx="439">
                  <c:v>40944.0</c:v>
                </c:pt>
                <c:pt idx="440">
                  <c:v>40951.0</c:v>
                </c:pt>
                <c:pt idx="441">
                  <c:v>40958.0</c:v>
                </c:pt>
                <c:pt idx="442">
                  <c:v>40965.0</c:v>
                </c:pt>
                <c:pt idx="443">
                  <c:v>40972.0</c:v>
                </c:pt>
                <c:pt idx="444">
                  <c:v>40979.0</c:v>
                </c:pt>
                <c:pt idx="445">
                  <c:v>40986.0</c:v>
                </c:pt>
                <c:pt idx="446">
                  <c:v>40993.0</c:v>
                </c:pt>
                <c:pt idx="447">
                  <c:v>41000.0</c:v>
                </c:pt>
                <c:pt idx="448">
                  <c:v>41007.0</c:v>
                </c:pt>
                <c:pt idx="449">
                  <c:v>41014.0</c:v>
                </c:pt>
                <c:pt idx="450">
                  <c:v>41021.0</c:v>
                </c:pt>
                <c:pt idx="451">
                  <c:v>41028.0</c:v>
                </c:pt>
                <c:pt idx="452">
                  <c:v>41035.0</c:v>
                </c:pt>
                <c:pt idx="453">
                  <c:v>41042.0</c:v>
                </c:pt>
                <c:pt idx="454">
                  <c:v>41049.0</c:v>
                </c:pt>
                <c:pt idx="455">
                  <c:v>41056.0</c:v>
                </c:pt>
                <c:pt idx="456">
                  <c:v>41063.0</c:v>
                </c:pt>
                <c:pt idx="457">
                  <c:v>41070.0</c:v>
                </c:pt>
                <c:pt idx="458">
                  <c:v>41077.0</c:v>
                </c:pt>
                <c:pt idx="459">
                  <c:v>41084.0</c:v>
                </c:pt>
                <c:pt idx="460">
                  <c:v>41091.0</c:v>
                </c:pt>
                <c:pt idx="461">
                  <c:v>41098.0</c:v>
                </c:pt>
                <c:pt idx="462">
                  <c:v>41105.0</c:v>
                </c:pt>
                <c:pt idx="463">
                  <c:v>41112.0</c:v>
                </c:pt>
                <c:pt idx="464">
                  <c:v>41119.0</c:v>
                </c:pt>
                <c:pt idx="465">
                  <c:v>41126.0</c:v>
                </c:pt>
                <c:pt idx="466">
                  <c:v>41133.0</c:v>
                </c:pt>
                <c:pt idx="467">
                  <c:v>41140.0</c:v>
                </c:pt>
                <c:pt idx="468">
                  <c:v>41147.0</c:v>
                </c:pt>
                <c:pt idx="469">
                  <c:v>41154.0</c:v>
                </c:pt>
                <c:pt idx="470">
                  <c:v>41161.0</c:v>
                </c:pt>
                <c:pt idx="471">
                  <c:v>41168.0</c:v>
                </c:pt>
                <c:pt idx="472">
                  <c:v>41175.0</c:v>
                </c:pt>
                <c:pt idx="473">
                  <c:v>41182.0</c:v>
                </c:pt>
                <c:pt idx="474">
                  <c:v>41189.0</c:v>
                </c:pt>
                <c:pt idx="475">
                  <c:v>41196.0</c:v>
                </c:pt>
                <c:pt idx="476">
                  <c:v>41203.0</c:v>
                </c:pt>
                <c:pt idx="477">
                  <c:v>41210.0</c:v>
                </c:pt>
                <c:pt idx="478">
                  <c:v>41217.0</c:v>
                </c:pt>
                <c:pt idx="479">
                  <c:v>41224.0</c:v>
                </c:pt>
                <c:pt idx="480">
                  <c:v>41231.0</c:v>
                </c:pt>
                <c:pt idx="481">
                  <c:v>41238.0</c:v>
                </c:pt>
                <c:pt idx="482">
                  <c:v>41245.0</c:v>
                </c:pt>
                <c:pt idx="483">
                  <c:v>41252.0</c:v>
                </c:pt>
                <c:pt idx="484">
                  <c:v>41259.0</c:v>
                </c:pt>
                <c:pt idx="485">
                  <c:v>41266.0</c:v>
                </c:pt>
                <c:pt idx="486">
                  <c:v>41273.0</c:v>
                </c:pt>
                <c:pt idx="487">
                  <c:v>41280.0</c:v>
                </c:pt>
                <c:pt idx="488">
                  <c:v>41287.0</c:v>
                </c:pt>
                <c:pt idx="489">
                  <c:v>41294.0</c:v>
                </c:pt>
                <c:pt idx="490">
                  <c:v>41301.0</c:v>
                </c:pt>
                <c:pt idx="491">
                  <c:v>41308.0</c:v>
                </c:pt>
                <c:pt idx="492">
                  <c:v>41315.0</c:v>
                </c:pt>
                <c:pt idx="493">
                  <c:v>41322.0</c:v>
                </c:pt>
                <c:pt idx="494">
                  <c:v>41329.0</c:v>
                </c:pt>
                <c:pt idx="495">
                  <c:v>41336.0</c:v>
                </c:pt>
                <c:pt idx="496">
                  <c:v>41343.0</c:v>
                </c:pt>
                <c:pt idx="497">
                  <c:v>41350.0</c:v>
                </c:pt>
                <c:pt idx="498">
                  <c:v>41357.0</c:v>
                </c:pt>
                <c:pt idx="499">
                  <c:v>41364.0</c:v>
                </c:pt>
                <c:pt idx="500">
                  <c:v>41371.0</c:v>
                </c:pt>
                <c:pt idx="501">
                  <c:v>41378.0</c:v>
                </c:pt>
                <c:pt idx="502">
                  <c:v>41385.0</c:v>
                </c:pt>
                <c:pt idx="503">
                  <c:v>41392.0</c:v>
                </c:pt>
                <c:pt idx="504">
                  <c:v>41399.0</c:v>
                </c:pt>
                <c:pt idx="505">
                  <c:v>41406.0</c:v>
                </c:pt>
                <c:pt idx="506">
                  <c:v>41413.0</c:v>
                </c:pt>
                <c:pt idx="507">
                  <c:v>41420.0</c:v>
                </c:pt>
                <c:pt idx="508">
                  <c:v>41427.0</c:v>
                </c:pt>
                <c:pt idx="509">
                  <c:v>41434.0</c:v>
                </c:pt>
                <c:pt idx="510">
                  <c:v>41441.0</c:v>
                </c:pt>
                <c:pt idx="511">
                  <c:v>41448.0</c:v>
                </c:pt>
                <c:pt idx="512">
                  <c:v>41455.0</c:v>
                </c:pt>
                <c:pt idx="513">
                  <c:v>41462.0</c:v>
                </c:pt>
                <c:pt idx="514">
                  <c:v>41469.0</c:v>
                </c:pt>
                <c:pt idx="515">
                  <c:v>41476.0</c:v>
                </c:pt>
                <c:pt idx="516">
                  <c:v>41483.0</c:v>
                </c:pt>
                <c:pt idx="517">
                  <c:v>41490.0</c:v>
                </c:pt>
                <c:pt idx="518">
                  <c:v>41497.0</c:v>
                </c:pt>
                <c:pt idx="519">
                  <c:v>41504.0</c:v>
                </c:pt>
                <c:pt idx="520">
                  <c:v>41511.0</c:v>
                </c:pt>
                <c:pt idx="521">
                  <c:v>41518.0</c:v>
                </c:pt>
                <c:pt idx="522">
                  <c:v>41525.0</c:v>
                </c:pt>
                <c:pt idx="523">
                  <c:v>41532.0</c:v>
                </c:pt>
                <c:pt idx="524">
                  <c:v>41539.0</c:v>
                </c:pt>
                <c:pt idx="525">
                  <c:v>41546.0</c:v>
                </c:pt>
                <c:pt idx="526">
                  <c:v>41553.0</c:v>
                </c:pt>
                <c:pt idx="527">
                  <c:v>41560.0</c:v>
                </c:pt>
                <c:pt idx="528">
                  <c:v>41567.0</c:v>
                </c:pt>
                <c:pt idx="529">
                  <c:v>41574.0</c:v>
                </c:pt>
                <c:pt idx="530">
                  <c:v>41581.0</c:v>
                </c:pt>
                <c:pt idx="531">
                  <c:v>41588.0</c:v>
                </c:pt>
                <c:pt idx="532">
                  <c:v>41595.0</c:v>
                </c:pt>
                <c:pt idx="533">
                  <c:v>41602.0</c:v>
                </c:pt>
                <c:pt idx="534">
                  <c:v>41609.0</c:v>
                </c:pt>
                <c:pt idx="535">
                  <c:v>41616.0</c:v>
                </c:pt>
                <c:pt idx="536">
                  <c:v>41623.0</c:v>
                </c:pt>
                <c:pt idx="537">
                  <c:v>41630.0</c:v>
                </c:pt>
                <c:pt idx="538">
                  <c:v>41637.0</c:v>
                </c:pt>
                <c:pt idx="539">
                  <c:v>41644.0</c:v>
                </c:pt>
                <c:pt idx="540">
                  <c:v>41651.0</c:v>
                </c:pt>
                <c:pt idx="541">
                  <c:v>41658.0</c:v>
                </c:pt>
                <c:pt idx="542">
                  <c:v>41665.0</c:v>
                </c:pt>
                <c:pt idx="543">
                  <c:v>41672.0</c:v>
                </c:pt>
                <c:pt idx="544">
                  <c:v>41679.0</c:v>
                </c:pt>
                <c:pt idx="545">
                  <c:v>41686.0</c:v>
                </c:pt>
                <c:pt idx="546">
                  <c:v>41693.0</c:v>
                </c:pt>
                <c:pt idx="547">
                  <c:v>41700.0</c:v>
                </c:pt>
                <c:pt idx="548">
                  <c:v>41707.0</c:v>
                </c:pt>
                <c:pt idx="549">
                  <c:v>41714.0</c:v>
                </c:pt>
                <c:pt idx="550">
                  <c:v>41721.0</c:v>
                </c:pt>
                <c:pt idx="551">
                  <c:v>41728.0</c:v>
                </c:pt>
                <c:pt idx="552">
                  <c:v>41735.0</c:v>
                </c:pt>
                <c:pt idx="553">
                  <c:v>41742.0</c:v>
                </c:pt>
                <c:pt idx="554">
                  <c:v>41749.0</c:v>
                </c:pt>
                <c:pt idx="555">
                  <c:v>41756.0</c:v>
                </c:pt>
                <c:pt idx="556">
                  <c:v>41763.0</c:v>
                </c:pt>
                <c:pt idx="557">
                  <c:v>41770.0</c:v>
                </c:pt>
                <c:pt idx="558">
                  <c:v>41777.0</c:v>
                </c:pt>
                <c:pt idx="559">
                  <c:v>41784.0</c:v>
                </c:pt>
                <c:pt idx="560">
                  <c:v>41791.0</c:v>
                </c:pt>
                <c:pt idx="561">
                  <c:v>41798.0</c:v>
                </c:pt>
                <c:pt idx="562">
                  <c:v>41805.0</c:v>
                </c:pt>
                <c:pt idx="563">
                  <c:v>41812.0</c:v>
                </c:pt>
                <c:pt idx="564">
                  <c:v>41819.0</c:v>
                </c:pt>
                <c:pt idx="565">
                  <c:v>41826.0</c:v>
                </c:pt>
                <c:pt idx="566">
                  <c:v>41833.0</c:v>
                </c:pt>
                <c:pt idx="567">
                  <c:v>41840.0</c:v>
                </c:pt>
                <c:pt idx="568">
                  <c:v>41847.0</c:v>
                </c:pt>
                <c:pt idx="569">
                  <c:v>41854.0</c:v>
                </c:pt>
                <c:pt idx="570">
                  <c:v>41861.0</c:v>
                </c:pt>
                <c:pt idx="571">
                  <c:v>41868.0</c:v>
                </c:pt>
                <c:pt idx="572">
                  <c:v>41875.0</c:v>
                </c:pt>
                <c:pt idx="573">
                  <c:v>41882.0</c:v>
                </c:pt>
                <c:pt idx="574">
                  <c:v>41889.0</c:v>
                </c:pt>
                <c:pt idx="575">
                  <c:v>41896.0</c:v>
                </c:pt>
                <c:pt idx="576">
                  <c:v>41903.0</c:v>
                </c:pt>
                <c:pt idx="577">
                  <c:v>41910.0</c:v>
                </c:pt>
                <c:pt idx="578">
                  <c:v>41917.0</c:v>
                </c:pt>
                <c:pt idx="579">
                  <c:v>41924.0</c:v>
                </c:pt>
                <c:pt idx="580">
                  <c:v>41931.0</c:v>
                </c:pt>
                <c:pt idx="581">
                  <c:v>41938.0</c:v>
                </c:pt>
                <c:pt idx="582">
                  <c:v>41945.0</c:v>
                </c:pt>
                <c:pt idx="583">
                  <c:v>41952.0</c:v>
                </c:pt>
                <c:pt idx="584">
                  <c:v>41959.0</c:v>
                </c:pt>
                <c:pt idx="585">
                  <c:v>41966.0</c:v>
                </c:pt>
                <c:pt idx="586">
                  <c:v>41973.0</c:v>
                </c:pt>
                <c:pt idx="587">
                  <c:v>41980.0</c:v>
                </c:pt>
                <c:pt idx="588">
                  <c:v>41987.0</c:v>
                </c:pt>
                <c:pt idx="589">
                  <c:v>41994.0</c:v>
                </c:pt>
                <c:pt idx="590">
                  <c:v>42001.0</c:v>
                </c:pt>
                <c:pt idx="591">
                  <c:v>42008.0</c:v>
                </c:pt>
                <c:pt idx="592">
                  <c:v>42015.0</c:v>
                </c:pt>
                <c:pt idx="593">
                  <c:v>42022.0</c:v>
                </c:pt>
                <c:pt idx="594">
                  <c:v>42029.0</c:v>
                </c:pt>
                <c:pt idx="595">
                  <c:v>42036.0</c:v>
                </c:pt>
                <c:pt idx="596">
                  <c:v>42043.0</c:v>
                </c:pt>
                <c:pt idx="597">
                  <c:v>42050.0</c:v>
                </c:pt>
                <c:pt idx="598">
                  <c:v>42057.0</c:v>
                </c:pt>
                <c:pt idx="599">
                  <c:v>42064.0</c:v>
                </c:pt>
                <c:pt idx="600">
                  <c:v>42071.0</c:v>
                </c:pt>
                <c:pt idx="601">
                  <c:v>42078.0</c:v>
                </c:pt>
                <c:pt idx="602">
                  <c:v>42085.0</c:v>
                </c:pt>
                <c:pt idx="603">
                  <c:v>42092.0</c:v>
                </c:pt>
                <c:pt idx="604">
                  <c:v>42099.0</c:v>
                </c:pt>
                <c:pt idx="605">
                  <c:v>42106.0</c:v>
                </c:pt>
                <c:pt idx="606">
                  <c:v>42113.0</c:v>
                </c:pt>
                <c:pt idx="607">
                  <c:v>42120.0</c:v>
                </c:pt>
                <c:pt idx="608">
                  <c:v>42127.0</c:v>
                </c:pt>
                <c:pt idx="609">
                  <c:v>42134.0</c:v>
                </c:pt>
                <c:pt idx="610">
                  <c:v>42141.0</c:v>
                </c:pt>
                <c:pt idx="611">
                  <c:v>42148.0</c:v>
                </c:pt>
                <c:pt idx="612">
                  <c:v>42155.0</c:v>
                </c:pt>
                <c:pt idx="613">
                  <c:v>42162.0</c:v>
                </c:pt>
                <c:pt idx="614">
                  <c:v>42169.0</c:v>
                </c:pt>
                <c:pt idx="615">
                  <c:v>42176.0</c:v>
                </c:pt>
                <c:pt idx="616">
                  <c:v>42183.0</c:v>
                </c:pt>
                <c:pt idx="617">
                  <c:v>42190.0</c:v>
                </c:pt>
                <c:pt idx="618">
                  <c:v>42197.0</c:v>
                </c:pt>
                <c:pt idx="619">
                  <c:v>42204.0</c:v>
                </c:pt>
                <c:pt idx="620">
                  <c:v>42211.0</c:v>
                </c:pt>
                <c:pt idx="621">
                  <c:v>42218.0</c:v>
                </c:pt>
                <c:pt idx="622">
                  <c:v>42225.0</c:v>
                </c:pt>
                <c:pt idx="623">
                  <c:v>42232.0</c:v>
                </c:pt>
                <c:pt idx="624">
                  <c:v>42239.0</c:v>
                </c:pt>
              </c:numCache>
            </c:numRef>
          </c:xVal>
          <c:yVal>
            <c:numRef>
              <c:f>Canada!$L$2:$L$626</c:f>
              <c:numCache>
                <c:formatCode>General</c:formatCode>
                <c:ptCount val="625"/>
                <c:pt idx="14">
                  <c:v>7531.0</c:v>
                </c:pt>
                <c:pt idx="69">
                  <c:v>3761.0</c:v>
                </c:pt>
                <c:pt idx="130">
                  <c:v>3533.0</c:v>
                </c:pt>
                <c:pt idx="173">
                  <c:v>3722.0</c:v>
                </c:pt>
                <c:pt idx="233">
                  <c:v>3080.0</c:v>
                </c:pt>
                <c:pt idx="284">
                  <c:v>3308.0</c:v>
                </c:pt>
                <c:pt idx="320">
                  <c:v>9688.0</c:v>
                </c:pt>
                <c:pt idx="382">
                  <c:v>3924.0</c:v>
                </c:pt>
                <c:pt idx="433">
                  <c:v>2988.0</c:v>
                </c:pt>
                <c:pt idx="487">
                  <c:v>7698.0</c:v>
                </c:pt>
                <c:pt idx="540">
                  <c:v>5838.0</c:v>
                </c:pt>
                <c:pt idx="590">
                  <c:v>7362.0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8-C24B-4370-A065-C527E4D4085D}"/>
            </c:ext>
          </c:extLst>
        </c:ser>
        <c:ser>
          <c:idx val="4"/>
          <c:order val="4"/>
          <c:tx>
            <c:v>Max Annual Flu Tests</c:v>
          </c:tx>
          <c:spPr>
            <a:ln w="19050" cap="rnd">
              <a:solidFill>
                <a:schemeClr val="accent5">
                  <a:lumMod val="60000"/>
                </a:schemeClr>
              </a:solidFill>
              <a:round/>
            </a:ln>
            <a:effectLst/>
          </c:spPr>
          <c:marker>
            <c:symbol val="diamond"/>
            <c:size val="7"/>
            <c:spPr>
              <a:solidFill>
                <a:srgbClr val="00B0F0">
                  <a:alpha val="66000"/>
                </a:srgbClr>
              </a:solidFill>
              <a:ln w="9525">
                <a:solidFill>
                  <a:schemeClr val="tx1">
                    <a:alpha val="95000"/>
                  </a:schemeClr>
                </a:solidFill>
              </a:ln>
              <a:effectLst/>
            </c:spPr>
          </c:marker>
          <c:xVal>
            <c:numRef>
              <c:f>Canada!$A$2:$A$626</c:f>
              <c:numCache>
                <c:formatCode>[$-409]mmm\-yy;@</c:formatCode>
                <c:ptCount val="625"/>
                <c:pt idx="0">
                  <c:v>37871.0</c:v>
                </c:pt>
                <c:pt idx="1">
                  <c:v>37878.0</c:v>
                </c:pt>
                <c:pt idx="2">
                  <c:v>37885.0</c:v>
                </c:pt>
                <c:pt idx="3">
                  <c:v>37892.0</c:v>
                </c:pt>
                <c:pt idx="4">
                  <c:v>37899.0</c:v>
                </c:pt>
                <c:pt idx="5">
                  <c:v>37906.0</c:v>
                </c:pt>
                <c:pt idx="6">
                  <c:v>37913.0</c:v>
                </c:pt>
                <c:pt idx="7">
                  <c:v>37920.0</c:v>
                </c:pt>
                <c:pt idx="8">
                  <c:v>37927.0</c:v>
                </c:pt>
                <c:pt idx="9">
                  <c:v>37934.0</c:v>
                </c:pt>
                <c:pt idx="10">
                  <c:v>37941.0</c:v>
                </c:pt>
                <c:pt idx="11">
                  <c:v>37948.0</c:v>
                </c:pt>
                <c:pt idx="12">
                  <c:v>37955.0</c:v>
                </c:pt>
                <c:pt idx="13">
                  <c:v>37962.0</c:v>
                </c:pt>
                <c:pt idx="14">
                  <c:v>37969.0</c:v>
                </c:pt>
                <c:pt idx="15">
                  <c:v>37976.0</c:v>
                </c:pt>
                <c:pt idx="16">
                  <c:v>37983.0</c:v>
                </c:pt>
                <c:pt idx="17">
                  <c:v>37990.0</c:v>
                </c:pt>
                <c:pt idx="18">
                  <c:v>37997.0</c:v>
                </c:pt>
                <c:pt idx="19">
                  <c:v>38004.0</c:v>
                </c:pt>
                <c:pt idx="20">
                  <c:v>38011.0</c:v>
                </c:pt>
                <c:pt idx="21">
                  <c:v>38018.0</c:v>
                </c:pt>
                <c:pt idx="22">
                  <c:v>38025.0</c:v>
                </c:pt>
                <c:pt idx="23">
                  <c:v>38032.0</c:v>
                </c:pt>
                <c:pt idx="24">
                  <c:v>38039.0</c:v>
                </c:pt>
                <c:pt idx="25">
                  <c:v>38046.0</c:v>
                </c:pt>
                <c:pt idx="26">
                  <c:v>38053.0</c:v>
                </c:pt>
                <c:pt idx="27">
                  <c:v>38060.0</c:v>
                </c:pt>
                <c:pt idx="28">
                  <c:v>38067.0</c:v>
                </c:pt>
                <c:pt idx="29">
                  <c:v>38074.0</c:v>
                </c:pt>
                <c:pt idx="30">
                  <c:v>38081.0</c:v>
                </c:pt>
                <c:pt idx="31">
                  <c:v>38088.0</c:v>
                </c:pt>
                <c:pt idx="32">
                  <c:v>38095.0</c:v>
                </c:pt>
                <c:pt idx="33">
                  <c:v>38102.0</c:v>
                </c:pt>
                <c:pt idx="34">
                  <c:v>38109.0</c:v>
                </c:pt>
                <c:pt idx="35">
                  <c:v>38116.0</c:v>
                </c:pt>
                <c:pt idx="36">
                  <c:v>38123.0</c:v>
                </c:pt>
                <c:pt idx="37">
                  <c:v>38130.0</c:v>
                </c:pt>
                <c:pt idx="38">
                  <c:v>38137.0</c:v>
                </c:pt>
                <c:pt idx="39">
                  <c:v>38144.0</c:v>
                </c:pt>
                <c:pt idx="40">
                  <c:v>38151.0</c:v>
                </c:pt>
                <c:pt idx="41">
                  <c:v>38158.0</c:v>
                </c:pt>
                <c:pt idx="42">
                  <c:v>38165.0</c:v>
                </c:pt>
                <c:pt idx="43">
                  <c:v>38172.0</c:v>
                </c:pt>
                <c:pt idx="44">
                  <c:v>38179.0</c:v>
                </c:pt>
                <c:pt idx="45">
                  <c:v>38186.0</c:v>
                </c:pt>
                <c:pt idx="46">
                  <c:v>38193.0</c:v>
                </c:pt>
                <c:pt idx="47">
                  <c:v>38200.0</c:v>
                </c:pt>
                <c:pt idx="48">
                  <c:v>38207.0</c:v>
                </c:pt>
                <c:pt idx="49">
                  <c:v>38214.0</c:v>
                </c:pt>
                <c:pt idx="50">
                  <c:v>38221.0</c:v>
                </c:pt>
                <c:pt idx="51">
                  <c:v>38228.0</c:v>
                </c:pt>
                <c:pt idx="52">
                  <c:v>38235.0</c:v>
                </c:pt>
                <c:pt idx="53">
                  <c:v>38242.0</c:v>
                </c:pt>
                <c:pt idx="54">
                  <c:v>38249.0</c:v>
                </c:pt>
                <c:pt idx="55">
                  <c:v>38256.0</c:v>
                </c:pt>
                <c:pt idx="56">
                  <c:v>38263.0</c:v>
                </c:pt>
                <c:pt idx="57">
                  <c:v>38270.0</c:v>
                </c:pt>
                <c:pt idx="58">
                  <c:v>38277.0</c:v>
                </c:pt>
                <c:pt idx="59">
                  <c:v>38284.0</c:v>
                </c:pt>
                <c:pt idx="60">
                  <c:v>38291.0</c:v>
                </c:pt>
                <c:pt idx="61">
                  <c:v>38298.0</c:v>
                </c:pt>
                <c:pt idx="62">
                  <c:v>38305.0</c:v>
                </c:pt>
                <c:pt idx="63">
                  <c:v>38312.0</c:v>
                </c:pt>
                <c:pt idx="64">
                  <c:v>38319.0</c:v>
                </c:pt>
                <c:pt idx="65">
                  <c:v>38326.0</c:v>
                </c:pt>
                <c:pt idx="66">
                  <c:v>38333.0</c:v>
                </c:pt>
                <c:pt idx="67">
                  <c:v>38340.0</c:v>
                </c:pt>
                <c:pt idx="68">
                  <c:v>38347.0</c:v>
                </c:pt>
                <c:pt idx="69">
                  <c:v>38354.0</c:v>
                </c:pt>
                <c:pt idx="70">
                  <c:v>38361.0</c:v>
                </c:pt>
                <c:pt idx="71">
                  <c:v>38368.0</c:v>
                </c:pt>
                <c:pt idx="72">
                  <c:v>38375.0</c:v>
                </c:pt>
                <c:pt idx="73">
                  <c:v>38382.0</c:v>
                </c:pt>
                <c:pt idx="74">
                  <c:v>38389.0</c:v>
                </c:pt>
                <c:pt idx="75">
                  <c:v>38396.0</c:v>
                </c:pt>
                <c:pt idx="76">
                  <c:v>38403.0</c:v>
                </c:pt>
                <c:pt idx="77">
                  <c:v>38410.0</c:v>
                </c:pt>
                <c:pt idx="78">
                  <c:v>38417.0</c:v>
                </c:pt>
                <c:pt idx="79">
                  <c:v>38424.0</c:v>
                </c:pt>
                <c:pt idx="80">
                  <c:v>38431.0</c:v>
                </c:pt>
                <c:pt idx="81">
                  <c:v>38438.0</c:v>
                </c:pt>
                <c:pt idx="82">
                  <c:v>38445.0</c:v>
                </c:pt>
                <c:pt idx="83">
                  <c:v>38452.0</c:v>
                </c:pt>
                <c:pt idx="84">
                  <c:v>38459.0</c:v>
                </c:pt>
                <c:pt idx="85">
                  <c:v>38466.0</c:v>
                </c:pt>
                <c:pt idx="86">
                  <c:v>38473.0</c:v>
                </c:pt>
                <c:pt idx="87">
                  <c:v>38480.0</c:v>
                </c:pt>
                <c:pt idx="88">
                  <c:v>38487.0</c:v>
                </c:pt>
                <c:pt idx="89">
                  <c:v>38494.0</c:v>
                </c:pt>
                <c:pt idx="90">
                  <c:v>38501.0</c:v>
                </c:pt>
                <c:pt idx="91">
                  <c:v>38508.0</c:v>
                </c:pt>
                <c:pt idx="92">
                  <c:v>38515.0</c:v>
                </c:pt>
                <c:pt idx="93">
                  <c:v>38522.0</c:v>
                </c:pt>
                <c:pt idx="94">
                  <c:v>38529.0</c:v>
                </c:pt>
                <c:pt idx="95">
                  <c:v>38536.0</c:v>
                </c:pt>
                <c:pt idx="96">
                  <c:v>38543.0</c:v>
                </c:pt>
                <c:pt idx="97">
                  <c:v>38550.0</c:v>
                </c:pt>
                <c:pt idx="98">
                  <c:v>38557.0</c:v>
                </c:pt>
                <c:pt idx="99">
                  <c:v>38564.0</c:v>
                </c:pt>
                <c:pt idx="100">
                  <c:v>38571.0</c:v>
                </c:pt>
                <c:pt idx="101">
                  <c:v>38578.0</c:v>
                </c:pt>
                <c:pt idx="102">
                  <c:v>38585.0</c:v>
                </c:pt>
                <c:pt idx="103">
                  <c:v>38592.0</c:v>
                </c:pt>
                <c:pt idx="104">
                  <c:v>38599.0</c:v>
                </c:pt>
                <c:pt idx="105">
                  <c:v>38606.0</c:v>
                </c:pt>
                <c:pt idx="106">
                  <c:v>38613.0</c:v>
                </c:pt>
                <c:pt idx="107">
                  <c:v>38620.0</c:v>
                </c:pt>
                <c:pt idx="108">
                  <c:v>38627.0</c:v>
                </c:pt>
                <c:pt idx="109">
                  <c:v>38634.0</c:v>
                </c:pt>
                <c:pt idx="110">
                  <c:v>38641.0</c:v>
                </c:pt>
                <c:pt idx="111">
                  <c:v>38648.0</c:v>
                </c:pt>
                <c:pt idx="112">
                  <c:v>38655.0</c:v>
                </c:pt>
                <c:pt idx="113">
                  <c:v>38662.0</c:v>
                </c:pt>
                <c:pt idx="114">
                  <c:v>38669.0</c:v>
                </c:pt>
                <c:pt idx="115">
                  <c:v>38676.0</c:v>
                </c:pt>
                <c:pt idx="116">
                  <c:v>38683.0</c:v>
                </c:pt>
                <c:pt idx="117">
                  <c:v>38690.0</c:v>
                </c:pt>
                <c:pt idx="118">
                  <c:v>38697.0</c:v>
                </c:pt>
                <c:pt idx="119">
                  <c:v>38704.0</c:v>
                </c:pt>
                <c:pt idx="120">
                  <c:v>38711.0</c:v>
                </c:pt>
                <c:pt idx="121">
                  <c:v>38718.0</c:v>
                </c:pt>
                <c:pt idx="122">
                  <c:v>38725.0</c:v>
                </c:pt>
                <c:pt idx="123">
                  <c:v>38732.0</c:v>
                </c:pt>
                <c:pt idx="124">
                  <c:v>38739.0</c:v>
                </c:pt>
                <c:pt idx="125">
                  <c:v>38746.0</c:v>
                </c:pt>
                <c:pt idx="126">
                  <c:v>38753.0</c:v>
                </c:pt>
                <c:pt idx="127">
                  <c:v>38760.0</c:v>
                </c:pt>
                <c:pt idx="128">
                  <c:v>38767.0</c:v>
                </c:pt>
                <c:pt idx="129">
                  <c:v>38774.0</c:v>
                </c:pt>
                <c:pt idx="130">
                  <c:v>38781.0</c:v>
                </c:pt>
                <c:pt idx="131">
                  <c:v>38788.0</c:v>
                </c:pt>
                <c:pt idx="132">
                  <c:v>38795.0</c:v>
                </c:pt>
                <c:pt idx="133">
                  <c:v>38802.0</c:v>
                </c:pt>
                <c:pt idx="134">
                  <c:v>38809.0</c:v>
                </c:pt>
                <c:pt idx="135">
                  <c:v>38816.0</c:v>
                </c:pt>
                <c:pt idx="136">
                  <c:v>38823.0</c:v>
                </c:pt>
                <c:pt idx="137">
                  <c:v>38830.0</c:v>
                </c:pt>
                <c:pt idx="138">
                  <c:v>38837.0</c:v>
                </c:pt>
                <c:pt idx="139">
                  <c:v>38844.0</c:v>
                </c:pt>
                <c:pt idx="140">
                  <c:v>38851.0</c:v>
                </c:pt>
                <c:pt idx="141">
                  <c:v>38858.0</c:v>
                </c:pt>
                <c:pt idx="142">
                  <c:v>38865.0</c:v>
                </c:pt>
                <c:pt idx="143">
                  <c:v>38872.0</c:v>
                </c:pt>
                <c:pt idx="144">
                  <c:v>38879.0</c:v>
                </c:pt>
                <c:pt idx="145">
                  <c:v>38886.0</c:v>
                </c:pt>
                <c:pt idx="146">
                  <c:v>38893.0</c:v>
                </c:pt>
                <c:pt idx="147">
                  <c:v>38900.0</c:v>
                </c:pt>
                <c:pt idx="148">
                  <c:v>38907.0</c:v>
                </c:pt>
                <c:pt idx="149">
                  <c:v>38914.0</c:v>
                </c:pt>
                <c:pt idx="150">
                  <c:v>38921.0</c:v>
                </c:pt>
                <c:pt idx="151">
                  <c:v>38928.0</c:v>
                </c:pt>
                <c:pt idx="152">
                  <c:v>38935.0</c:v>
                </c:pt>
                <c:pt idx="153">
                  <c:v>38942.0</c:v>
                </c:pt>
                <c:pt idx="154">
                  <c:v>38949.0</c:v>
                </c:pt>
                <c:pt idx="155">
                  <c:v>38956.0</c:v>
                </c:pt>
                <c:pt idx="156">
                  <c:v>38963.0</c:v>
                </c:pt>
                <c:pt idx="157">
                  <c:v>38970.0</c:v>
                </c:pt>
                <c:pt idx="158">
                  <c:v>38977.0</c:v>
                </c:pt>
                <c:pt idx="159">
                  <c:v>38984.0</c:v>
                </c:pt>
                <c:pt idx="160">
                  <c:v>38991.0</c:v>
                </c:pt>
                <c:pt idx="161">
                  <c:v>38998.0</c:v>
                </c:pt>
                <c:pt idx="162">
                  <c:v>39005.0</c:v>
                </c:pt>
                <c:pt idx="163">
                  <c:v>39012.0</c:v>
                </c:pt>
                <c:pt idx="164">
                  <c:v>39019.0</c:v>
                </c:pt>
                <c:pt idx="165">
                  <c:v>39026.0</c:v>
                </c:pt>
                <c:pt idx="166">
                  <c:v>39033.0</c:v>
                </c:pt>
                <c:pt idx="167">
                  <c:v>39040.0</c:v>
                </c:pt>
                <c:pt idx="168">
                  <c:v>39047.0</c:v>
                </c:pt>
                <c:pt idx="169">
                  <c:v>39054.0</c:v>
                </c:pt>
                <c:pt idx="170">
                  <c:v>39061.0</c:v>
                </c:pt>
                <c:pt idx="171">
                  <c:v>39068.0</c:v>
                </c:pt>
                <c:pt idx="172">
                  <c:v>39075.0</c:v>
                </c:pt>
                <c:pt idx="173">
                  <c:v>39082.0</c:v>
                </c:pt>
                <c:pt idx="174">
                  <c:v>39089.0</c:v>
                </c:pt>
                <c:pt idx="175">
                  <c:v>39096.0</c:v>
                </c:pt>
                <c:pt idx="176">
                  <c:v>39103.0</c:v>
                </c:pt>
                <c:pt idx="177">
                  <c:v>39110.0</c:v>
                </c:pt>
                <c:pt idx="178">
                  <c:v>39117.0</c:v>
                </c:pt>
                <c:pt idx="179">
                  <c:v>39124.0</c:v>
                </c:pt>
                <c:pt idx="180">
                  <c:v>39131.0</c:v>
                </c:pt>
                <c:pt idx="181">
                  <c:v>39138.0</c:v>
                </c:pt>
                <c:pt idx="182">
                  <c:v>39145.0</c:v>
                </c:pt>
                <c:pt idx="183">
                  <c:v>39152.0</c:v>
                </c:pt>
                <c:pt idx="184">
                  <c:v>39159.0</c:v>
                </c:pt>
                <c:pt idx="185">
                  <c:v>39166.0</c:v>
                </c:pt>
                <c:pt idx="186">
                  <c:v>39173.0</c:v>
                </c:pt>
                <c:pt idx="187">
                  <c:v>39180.0</c:v>
                </c:pt>
                <c:pt idx="188">
                  <c:v>39187.0</c:v>
                </c:pt>
                <c:pt idx="189">
                  <c:v>39194.0</c:v>
                </c:pt>
                <c:pt idx="190">
                  <c:v>39201.0</c:v>
                </c:pt>
                <c:pt idx="191">
                  <c:v>39208.0</c:v>
                </c:pt>
                <c:pt idx="192">
                  <c:v>39215.0</c:v>
                </c:pt>
                <c:pt idx="193">
                  <c:v>39222.0</c:v>
                </c:pt>
                <c:pt idx="194">
                  <c:v>39229.0</c:v>
                </c:pt>
                <c:pt idx="195">
                  <c:v>39236.0</c:v>
                </c:pt>
                <c:pt idx="196">
                  <c:v>39243.0</c:v>
                </c:pt>
                <c:pt idx="197">
                  <c:v>39250.0</c:v>
                </c:pt>
                <c:pt idx="198">
                  <c:v>39257.0</c:v>
                </c:pt>
                <c:pt idx="199">
                  <c:v>39264.0</c:v>
                </c:pt>
                <c:pt idx="200">
                  <c:v>39271.0</c:v>
                </c:pt>
                <c:pt idx="201">
                  <c:v>39278.0</c:v>
                </c:pt>
                <c:pt idx="202">
                  <c:v>39285.0</c:v>
                </c:pt>
                <c:pt idx="203">
                  <c:v>39292.0</c:v>
                </c:pt>
                <c:pt idx="204">
                  <c:v>39299.0</c:v>
                </c:pt>
                <c:pt idx="205">
                  <c:v>39306.0</c:v>
                </c:pt>
                <c:pt idx="206">
                  <c:v>39313.0</c:v>
                </c:pt>
                <c:pt idx="207">
                  <c:v>39320.0</c:v>
                </c:pt>
                <c:pt idx="208">
                  <c:v>39327.0</c:v>
                </c:pt>
                <c:pt idx="209">
                  <c:v>39334.0</c:v>
                </c:pt>
                <c:pt idx="210">
                  <c:v>39341.0</c:v>
                </c:pt>
                <c:pt idx="211">
                  <c:v>39348.0</c:v>
                </c:pt>
                <c:pt idx="212">
                  <c:v>39355.0</c:v>
                </c:pt>
                <c:pt idx="213">
                  <c:v>39362.0</c:v>
                </c:pt>
                <c:pt idx="214">
                  <c:v>39369.0</c:v>
                </c:pt>
                <c:pt idx="215">
                  <c:v>39376.0</c:v>
                </c:pt>
                <c:pt idx="216">
                  <c:v>39383.0</c:v>
                </c:pt>
                <c:pt idx="217">
                  <c:v>39390.0</c:v>
                </c:pt>
                <c:pt idx="218">
                  <c:v>39397.0</c:v>
                </c:pt>
                <c:pt idx="219">
                  <c:v>39404.0</c:v>
                </c:pt>
                <c:pt idx="220">
                  <c:v>39411.0</c:v>
                </c:pt>
                <c:pt idx="221">
                  <c:v>39418.0</c:v>
                </c:pt>
                <c:pt idx="222">
                  <c:v>39425.0</c:v>
                </c:pt>
                <c:pt idx="223">
                  <c:v>39432.0</c:v>
                </c:pt>
                <c:pt idx="224">
                  <c:v>39439.0</c:v>
                </c:pt>
                <c:pt idx="225">
                  <c:v>39446.0</c:v>
                </c:pt>
                <c:pt idx="226">
                  <c:v>39453.0</c:v>
                </c:pt>
                <c:pt idx="227">
                  <c:v>39460.0</c:v>
                </c:pt>
                <c:pt idx="228">
                  <c:v>39467.0</c:v>
                </c:pt>
                <c:pt idx="229">
                  <c:v>39474.0</c:v>
                </c:pt>
                <c:pt idx="230">
                  <c:v>39481.0</c:v>
                </c:pt>
                <c:pt idx="231">
                  <c:v>39488.0</c:v>
                </c:pt>
                <c:pt idx="232">
                  <c:v>39495.0</c:v>
                </c:pt>
                <c:pt idx="233">
                  <c:v>39502.0</c:v>
                </c:pt>
                <c:pt idx="234">
                  <c:v>39509.0</c:v>
                </c:pt>
                <c:pt idx="235">
                  <c:v>39516.0</c:v>
                </c:pt>
                <c:pt idx="236">
                  <c:v>39523.0</c:v>
                </c:pt>
                <c:pt idx="237">
                  <c:v>39530.0</c:v>
                </c:pt>
                <c:pt idx="238">
                  <c:v>39537.0</c:v>
                </c:pt>
                <c:pt idx="239">
                  <c:v>39544.0</c:v>
                </c:pt>
                <c:pt idx="240">
                  <c:v>39551.0</c:v>
                </c:pt>
                <c:pt idx="241">
                  <c:v>39558.0</c:v>
                </c:pt>
                <c:pt idx="242">
                  <c:v>39565.0</c:v>
                </c:pt>
                <c:pt idx="243">
                  <c:v>39572.0</c:v>
                </c:pt>
                <c:pt idx="244">
                  <c:v>39579.0</c:v>
                </c:pt>
                <c:pt idx="245">
                  <c:v>39586.0</c:v>
                </c:pt>
                <c:pt idx="246">
                  <c:v>39593.0</c:v>
                </c:pt>
                <c:pt idx="247">
                  <c:v>39600.0</c:v>
                </c:pt>
                <c:pt idx="248">
                  <c:v>39607.0</c:v>
                </c:pt>
                <c:pt idx="249">
                  <c:v>39614.0</c:v>
                </c:pt>
                <c:pt idx="250">
                  <c:v>39621.0</c:v>
                </c:pt>
                <c:pt idx="251">
                  <c:v>39628.0</c:v>
                </c:pt>
                <c:pt idx="252">
                  <c:v>39635.0</c:v>
                </c:pt>
                <c:pt idx="253">
                  <c:v>39642.0</c:v>
                </c:pt>
                <c:pt idx="254">
                  <c:v>39649.0</c:v>
                </c:pt>
                <c:pt idx="255">
                  <c:v>39656.0</c:v>
                </c:pt>
                <c:pt idx="256">
                  <c:v>39663.0</c:v>
                </c:pt>
                <c:pt idx="257">
                  <c:v>39670.0</c:v>
                </c:pt>
                <c:pt idx="258">
                  <c:v>39677.0</c:v>
                </c:pt>
                <c:pt idx="259">
                  <c:v>39684.0</c:v>
                </c:pt>
                <c:pt idx="260">
                  <c:v>39691.0</c:v>
                </c:pt>
                <c:pt idx="261">
                  <c:v>39698.0</c:v>
                </c:pt>
                <c:pt idx="262">
                  <c:v>39705.0</c:v>
                </c:pt>
                <c:pt idx="263">
                  <c:v>39712.0</c:v>
                </c:pt>
                <c:pt idx="264">
                  <c:v>39719.0</c:v>
                </c:pt>
                <c:pt idx="265">
                  <c:v>39726.0</c:v>
                </c:pt>
                <c:pt idx="266">
                  <c:v>39733.0</c:v>
                </c:pt>
                <c:pt idx="267">
                  <c:v>39740.0</c:v>
                </c:pt>
                <c:pt idx="268">
                  <c:v>39747.0</c:v>
                </c:pt>
                <c:pt idx="269">
                  <c:v>39754.0</c:v>
                </c:pt>
                <c:pt idx="270">
                  <c:v>39761.0</c:v>
                </c:pt>
                <c:pt idx="271">
                  <c:v>39768.0</c:v>
                </c:pt>
                <c:pt idx="272">
                  <c:v>39775.0</c:v>
                </c:pt>
                <c:pt idx="273">
                  <c:v>39782.0</c:v>
                </c:pt>
                <c:pt idx="274">
                  <c:v>39789.0</c:v>
                </c:pt>
                <c:pt idx="275">
                  <c:v>39796.0</c:v>
                </c:pt>
                <c:pt idx="276">
                  <c:v>39803.0</c:v>
                </c:pt>
                <c:pt idx="277">
                  <c:v>39810.0</c:v>
                </c:pt>
                <c:pt idx="278">
                  <c:v>39817.0</c:v>
                </c:pt>
                <c:pt idx="279">
                  <c:v>39824.0</c:v>
                </c:pt>
                <c:pt idx="280">
                  <c:v>39831.0</c:v>
                </c:pt>
                <c:pt idx="281">
                  <c:v>39838.0</c:v>
                </c:pt>
                <c:pt idx="282">
                  <c:v>39845.0</c:v>
                </c:pt>
                <c:pt idx="283">
                  <c:v>39852.0</c:v>
                </c:pt>
                <c:pt idx="284">
                  <c:v>39859.0</c:v>
                </c:pt>
                <c:pt idx="285">
                  <c:v>39866.0</c:v>
                </c:pt>
                <c:pt idx="286">
                  <c:v>39873.0</c:v>
                </c:pt>
                <c:pt idx="287">
                  <c:v>39880.0</c:v>
                </c:pt>
                <c:pt idx="288">
                  <c:v>39887.0</c:v>
                </c:pt>
                <c:pt idx="289">
                  <c:v>39894.0</c:v>
                </c:pt>
                <c:pt idx="290">
                  <c:v>39901.0</c:v>
                </c:pt>
                <c:pt idx="291">
                  <c:v>39908.0</c:v>
                </c:pt>
                <c:pt idx="292">
                  <c:v>39915.0</c:v>
                </c:pt>
                <c:pt idx="293">
                  <c:v>39922.0</c:v>
                </c:pt>
                <c:pt idx="294">
                  <c:v>39929.0</c:v>
                </c:pt>
                <c:pt idx="295">
                  <c:v>39936.0</c:v>
                </c:pt>
                <c:pt idx="296">
                  <c:v>39943.0</c:v>
                </c:pt>
                <c:pt idx="297">
                  <c:v>39950.0</c:v>
                </c:pt>
                <c:pt idx="298">
                  <c:v>39957.0</c:v>
                </c:pt>
                <c:pt idx="299">
                  <c:v>39964.0</c:v>
                </c:pt>
                <c:pt idx="300">
                  <c:v>39971.0</c:v>
                </c:pt>
                <c:pt idx="301">
                  <c:v>39978.0</c:v>
                </c:pt>
                <c:pt idx="302">
                  <c:v>39985.0</c:v>
                </c:pt>
                <c:pt idx="303">
                  <c:v>39992.0</c:v>
                </c:pt>
                <c:pt idx="304">
                  <c:v>39999.0</c:v>
                </c:pt>
                <c:pt idx="305">
                  <c:v>40006.0</c:v>
                </c:pt>
                <c:pt idx="306">
                  <c:v>40013.0</c:v>
                </c:pt>
                <c:pt idx="307">
                  <c:v>40020.0</c:v>
                </c:pt>
                <c:pt idx="308">
                  <c:v>40027.0</c:v>
                </c:pt>
                <c:pt idx="309">
                  <c:v>40034.0</c:v>
                </c:pt>
                <c:pt idx="310">
                  <c:v>40041.0</c:v>
                </c:pt>
                <c:pt idx="311">
                  <c:v>40048.0</c:v>
                </c:pt>
                <c:pt idx="312">
                  <c:v>40055.0</c:v>
                </c:pt>
                <c:pt idx="313">
                  <c:v>40062.0</c:v>
                </c:pt>
                <c:pt idx="314">
                  <c:v>40069.0</c:v>
                </c:pt>
                <c:pt idx="315">
                  <c:v>40076.0</c:v>
                </c:pt>
                <c:pt idx="316">
                  <c:v>40083.0</c:v>
                </c:pt>
                <c:pt idx="317">
                  <c:v>40090.0</c:v>
                </c:pt>
                <c:pt idx="318">
                  <c:v>40097.0</c:v>
                </c:pt>
                <c:pt idx="319">
                  <c:v>40104.0</c:v>
                </c:pt>
                <c:pt idx="320">
                  <c:v>40111.0</c:v>
                </c:pt>
                <c:pt idx="321">
                  <c:v>40118.0</c:v>
                </c:pt>
                <c:pt idx="322">
                  <c:v>40125.0</c:v>
                </c:pt>
                <c:pt idx="323">
                  <c:v>40132.0</c:v>
                </c:pt>
                <c:pt idx="324">
                  <c:v>40139.0</c:v>
                </c:pt>
                <c:pt idx="325">
                  <c:v>40146.0</c:v>
                </c:pt>
                <c:pt idx="326">
                  <c:v>40153.0</c:v>
                </c:pt>
                <c:pt idx="327">
                  <c:v>40160.0</c:v>
                </c:pt>
                <c:pt idx="328">
                  <c:v>40167.0</c:v>
                </c:pt>
                <c:pt idx="329">
                  <c:v>40174.0</c:v>
                </c:pt>
                <c:pt idx="330">
                  <c:v>40181.0</c:v>
                </c:pt>
                <c:pt idx="331">
                  <c:v>40188.0</c:v>
                </c:pt>
                <c:pt idx="332">
                  <c:v>40195.0</c:v>
                </c:pt>
                <c:pt idx="333">
                  <c:v>40202.0</c:v>
                </c:pt>
                <c:pt idx="334">
                  <c:v>40209.0</c:v>
                </c:pt>
                <c:pt idx="335">
                  <c:v>40216.0</c:v>
                </c:pt>
                <c:pt idx="336">
                  <c:v>40223.0</c:v>
                </c:pt>
                <c:pt idx="337">
                  <c:v>40230.0</c:v>
                </c:pt>
                <c:pt idx="338">
                  <c:v>40237.0</c:v>
                </c:pt>
                <c:pt idx="339">
                  <c:v>40244.0</c:v>
                </c:pt>
                <c:pt idx="340">
                  <c:v>40251.0</c:v>
                </c:pt>
                <c:pt idx="341">
                  <c:v>40258.0</c:v>
                </c:pt>
                <c:pt idx="342">
                  <c:v>40265.0</c:v>
                </c:pt>
                <c:pt idx="343">
                  <c:v>40272.0</c:v>
                </c:pt>
                <c:pt idx="344">
                  <c:v>40279.0</c:v>
                </c:pt>
                <c:pt idx="345">
                  <c:v>40286.0</c:v>
                </c:pt>
                <c:pt idx="346">
                  <c:v>40293.0</c:v>
                </c:pt>
                <c:pt idx="347">
                  <c:v>40300.0</c:v>
                </c:pt>
                <c:pt idx="348">
                  <c:v>40307.0</c:v>
                </c:pt>
                <c:pt idx="349">
                  <c:v>40314.0</c:v>
                </c:pt>
                <c:pt idx="350">
                  <c:v>40321.0</c:v>
                </c:pt>
                <c:pt idx="351">
                  <c:v>40328.0</c:v>
                </c:pt>
                <c:pt idx="352">
                  <c:v>40335.0</c:v>
                </c:pt>
                <c:pt idx="353">
                  <c:v>40342.0</c:v>
                </c:pt>
                <c:pt idx="354">
                  <c:v>40349.0</c:v>
                </c:pt>
                <c:pt idx="355">
                  <c:v>40356.0</c:v>
                </c:pt>
                <c:pt idx="356">
                  <c:v>40363.0</c:v>
                </c:pt>
                <c:pt idx="357">
                  <c:v>40370.0</c:v>
                </c:pt>
                <c:pt idx="358">
                  <c:v>40377.0</c:v>
                </c:pt>
                <c:pt idx="359">
                  <c:v>40384.0</c:v>
                </c:pt>
                <c:pt idx="360">
                  <c:v>40391.0</c:v>
                </c:pt>
                <c:pt idx="361">
                  <c:v>40398.0</c:v>
                </c:pt>
                <c:pt idx="362">
                  <c:v>40405.0</c:v>
                </c:pt>
                <c:pt idx="363">
                  <c:v>40412.0</c:v>
                </c:pt>
                <c:pt idx="364">
                  <c:v>40419.0</c:v>
                </c:pt>
                <c:pt idx="365">
                  <c:v>40426.0</c:v>
                </c:pt>
                <c:pt idx="366">
                  <c:v>40433.0</c:v>
                </c:pt>
                <c:pt idx="367">
                  <c:v>40440.0</c:v>
                </c:pt>
                <c:pt idx="368">
                  <c:v>40447.0</c:v>
                </c:pt>
                <c:pt idx="369">
                  <c:v>40454.0</c:v>
                </c:pt>
                <c:pt idx="370">
                  <c:v>40461.0</c:v>
                </c:pt>
                <c:pt idx="371">
                  <c:v>40468.0</c:v>
                </c:pt>
                <c:pt idx="372">
                  <c:v>40475.0</c:v>
                </c:pt>
                <c:pt idx="373">
                  <c:v>40482.0</c:v>
                </c:pt>
                <c:pt idx="374">
                  <c:v>40489.0</c:v>
                </c:pt>
                <c:pt idx="375">
                  <c:v>40496.0</c:v>
                </c:pt>
                <c:pt idx="376">
                  <c:v>40503.0</c:v>
                </c:pt>
                <c:pt idx="377">
                  <c:v>40510.0</c:v>
                </c:pt>
                <c:pt idx="378">
                  <c:v>40517.0</c:v>
                </c:pt>
                <c:pt idx="379">
                  <c:v>40524.0</c:v>
                </c:pt>
                <c:pt idx="380">
                  <c:v>40531.0</c:v>
                </c:pt>
                <c:pt idx="381">
                  <c:v>40538.0</c:v>
                </c:pt>
                <c:pt idx="382">
                  <c:v>40545.0</c:v>
                </c:pt>
                <c:pt idx="383">
                  <c:v>40552.0</c:v>
                </c:pt>
                <c:pt idx="384">
                  <c:v>40559.0</c:v>
                </c:pt>
                <c:pt idx="385">
                  <c:v>40566.0</c:v>
                </c:pt>
                <c:pt idx="386">
                  <c:v>40573.0</c:v>
                </c:pt>
                <c:pt idx="387">
                  <c:v>40580.0</c:v>
                </c:pt>
                <c:pt idx="388">
                  <c:v>40587.0</c:v>
                </c:pt>
                <c:pt idx="389">
                  <c:v>40594.0</c:v>
                </c:pt>
                <c:pt idx="390">
                  <c:v>40601.0</c:v>
                </c:pt>
                <c:pt idx="391">
                  <c:v>40608.0</c:v>
                </c:pt>
                <c:pt idx="392">
                  <c:v>40615.0</c:v>
                </c:pt>
                <c:pt idx="393">
                  <c:v>40622.0</c:v>
                </c:pt>
                <c:pt idx="394">
                  <c:v>40629.0</c:v>
                </c:pt>
                <c:pt idx="395">
                  <c:v>40636.0</c:v>
                </c:pt>
                <c:pt idx="396">
                  <c:v>40643.0</c:v>
                </c:pt>
                <c:pt idx="397">
                  <c:v>40650.0</c:v>
                </c:pt>
                <c:pt idx="398">
                  <c:v>40657.0</c:v>
                </c:pt>
                <c:pt idx="399">
                  <c:v>40664.0</c:v>
                </c:pt>
                <c:pt idx="400">
                  <c:v>40671.0</c:v>
                </c:pt>
                <c:pt idx="401">
                  <c:v>40678.0</c:v>
                </c:pt>
                <c:pt idx="402">
                  <c:v>40685.0</c:v>
                </c:pt>
                <c:pt idx="403">
                  <c:v>40692.0</c:v>
                </c:pt>
                <c:pt idx="404">
                  <c:v>40699.0</c:v>
                </c:pt>
                <c:pt idx="405">
                  <c:v>40706.0</c:v>
                </c:pt>
                <c:pt idx="406">
                  <c:v>40713.0</c:v>
                </c:pt>
                <c:pt idx="407">
                  <c:v>40720.0</c:v>
                </c:pt>
                <c:pt idx="408">
                  <c:v>40727.0</c:v>
                </c:pt>
                <c:pt idx="409">
                  <c:v>40734.0</c:v>
                </c:pt>
                <c:pt idx="410">
                  <c:v>40741.0</c:v>
                </c:pt>
                <c:pt idx="411">
                  <c:v>40748.0</c:v>
                </c:pt>
                <c:pt idx="412">
                  <c:v>40755.0</c:v>
                </c:pt>
                <c:pt idx="413">
                  <c:v>40762.0</c:v>
                </c:pt>
                <c:pt idx="414">
                  <c:v>40769.0</c:v>
                </c:pt>
                <c:pt idx="415">
                  <c:v>40776.0</c:v>
                </c:pt>
                <c:pt idx="416">
                  <c:v>40783.0</c:v>
                </c:pt>
                <c:pt idx="417">
                  <c:v>40790.0</c:v>
                </c:pt>
                <c:pt idx="418">
                  <c:v>40797.0</c:v>
                </c:pt>
                <c:pt idx="419">
                  <c:v>40804.0</c:v>
                </c:pt>
                <c:pt idx="420">
                  <c:v>40811.0</c:v>
                </c:pt>
                <c:pt idx="421">
                  <c:v>40818.0</c:v>
                </c:pt>
                <c:pt idx="422">
                  <c:v>40825.0</c:v>
                </c:pt>
                <c:pt idx="423">
                  <c:v>40832.0</c:v>
                </c:pt>
                <c:pt idx="424">
                  <c:v>40839.0</c:v>
                </c:pt>
                <c:pt idx="425">
                  <c:v>40846.0</c:v>
                </c:pt>
                <c:pt idx="426">
                  <c:v>40853.0</c:v>
                </c:pt>
                <c:pt idx="427">
                  <c:v>40860.0</c:v>
                </c:pt>
                <c:pt idx="428">
                  <c:v>40867.0</c:v>
                </c:pt>
                <c:pt idx="429">
                  <c:v>40874.0</c:v>
                </c:pt>
                <c:pt idx="430">
                  <c:v>40881.0</c:v>
                </c:pt>
                <c:pt idx="431">
                  <c:v>40888.0</c:v>
                </c:pt>
                <c:pt idx="432">
                  <c:v>40895.0</c:v>
                </c:pt>
                <c:pt idx="433">
                  <c:v>40902.0</c:v>
                </c:pt>
                <c:pt idx="434">
                  <c:v>40909.0</c:v>
                </c:pt>
                <c:pt idx="435">
                  <c:v>40916.0</c:v>
                </c:pt>
                <c:pt idx="436">
                  <c:v>40923.0</c:v>
                </c:pt>
                <c:pt idx="437">
                  <c:v>40930.0</c:v>
                </c:pt>
                <c:pt idx="438">
                  <c:v>40937.0</c:v>
                </c:pt>
                <c:pt idx="439">
                  <c:v>40944.0</c:v>
                </c:pt>
                <c:pt idx="440">
                  <c:v>40951.0</c:v>
                </c:pt>
                <c:pt idx="441">
                  <c:v>40958.0</c:v>
                </c:pt>
                <c:pt idx="442">
                  <c:v>40965.0</c:v>
                </c:pt>
                <c:pt idx="443">
                  <c:v>40972.0</c:v>
                </c:pt>
                <c:pt idx="444">
                  <c:v>40979.0</c:v>
                </c:pt>
                <c:pt idx="445">
                  <c:v>40986.0</c:v>
                </c:pt>
                <c:pt idx="446">
                  <c:v>40993.0</c:v>
                </c:pt>
                <c:pt idx="447">
                  <c:v>41000.0</c:v>
                </c:pt>
                <c:pt idx="448">
                  <c:v>41007.0</c:v>
                </c:pt>
                <c:pt idx="449">
                  <c:v>41014.0</c:v>
                </c:pt>
                <c:pt idx="450">
                  <c:v>41021.0</c:v>
                </c:pt>
                <c:pt idx="451">
                  <c:v>41028.0</c:v>
                </c:pt>
                <c:pt idx="452">
                  <c:v>41035.0</c:v>
                </c:pt>
                <c:pt idx="453">
                  <c:v>41042.0</c:v>
                </c:pt>
                <c:pt idx="454">
                  <c:v>41049.0</c:v>
                </c:pt>
                <c:pt idx="455">
                  <c:v>41056.0</c:v>
                </c:pt>
                <c:pt idx="456">
                  <c:v>41063.0</c:v>
                </c:pt>
                <c:pt idx="457">
                  <c:v>41070.0</c:v>
                </c:pt>
                <c:pt idx="458">
                  <c:v>41077.0</c:v>
                </c:pt>
                <c:pt idx="459">
                  <c:v>41084.0</c:v>
                </c:pt>
                <c:pt idx="460">
                  <c:v>41091.0</c:v>
                </c:pt>
                <c:pt idx="461">
                  <c:v>41098.0</c:v>
                </c:pt>
                <c:pt idx="462">
                  <c:v>41105.0</c:v>
                </c:pt>
                <c:pt idx="463">
                  <c:v>41112.0</c:v>
                </c:pt>
                <c:pt idx="464">
                  <c:v>41119.0</c:v>
                </c:pt>
                <c:pt idx="465">
                  <c:v>41126.0</c:v>
                </c:pt>
                <c:pt idx="466">
                  <c:v>41133.0</c:v>
                </c:pt>
                <c:pt idx="467">
                  <c:v>41140.0</c:v>
                </c:pt>
                <c:pt idx="468">
                  <c:v>41147.0</c:v>
                </c:pt>
                <c:pt idx="469">
                  <c:v>41154.0</c:v>
                </c:pt>
                <c:pt idx="470">
                  <c:v>41161.0</c:v>
                </c:pt>
                <c:pt idx="471">
                  <c:v>41168.0</c:v>
                </c:pt>
                <c:pt idx="472">
                  <c:v>41175.0</c:v>
                </c:pt>
                <c:pt idx="473">
                  <c:v>41182.0</c:v>
                </c:pt>
                <c:pt idx="474">
                  <c:v>41189.0</c:v>
                </c:pt>
                <c:pt idx="475">
                  <c:v>41196.0</c:v>
                </c:pt>
                <c:pt idx="476">
                  <c:v>41203.0</c:v>
                </c:pt>
                <c:pt idx="477">
                  <c:v>41210.0</c:v>
                </c:pt>
                <c:pt idx="478">
                  <c:v>41217.0</c:v>
                </c:pt>
                <c:pt idx="479">
                  <c:v>41224.0</c:v>
                </c:pt>
                <c:pt idx="480">
                  <c:v>41231.0</c:v>
                </c:pt>
                <c:pt idx="481">
                  <c:v>41238.0</c:v>
                </c:pt>
                <c:pt idx="482">
                  <c:v>41245.0</c:v>
                </c:pt>
                <c:pt idx="483">
                  <c:v>41252.0</c:v>
                </c:pt>
                <c:pt idx="484">
                  <c:v>41259.0</c:v>
                </c:pt>
                <c:pt idx="485">
                  <c:v>41266.0</c:v>
                </c:pt>
                <c:pt idx="486">
                  <c:v>41273.0</c:v>
                </c:pt>
                <c:pt idx="487">
                  <c:v>41280.0</c:v>
                </c:pt>
                <c:pt idx="488">
                  <c:v>41287.0</c:v>
                </c:pt>
                <c:pt idx="489">
                  <c:v>41294.0</c:v>
                </c:pt>
                <c:pt idx="490">
                  <c:v>41301.0</c:v>
                </c:pt>
                <c:pt idx="491">
                  <c:v>41308.0</c:v>
                </c:pt>
                <c:pt idx="492">
                  <c:v>41315.0</c:v>
                </c:pt>
                <c:pt idx="493">
                  <c:v>41322.0</c:v>
                </c:pt>
                <c:pt idx="494">
                  <c:v>41329.0</c:v>
                </c:pt>
                <c:pt idx="495">
                  <c:v>41336.0</c:v>
                </c:pt>
                <c:pt idx="496">
                  <c:v>41343.0</c:v>
                </c:pt>
                <c:pt idx="497">
                  <c:v>41350.0</c:v>
                </c:pt>
                <c:pt idx="498">
                  <c:v>41357.0</c:v>
                </c:pt>
                <c:pt idx="499">
                  <c:v>41364.0</c:v>
                </c:pt>
                <c:pt idx="500">
                  <c:v>41371.0</c:v>
                </c:pt>
                <c:pt idx="501">
                  <c:v>41378.0</c:v>
                </c:pt>
                <c:pt idx="502">
                  <c:v>41385.0</c:v>
                </c:pt>
                <c:pt idx="503">
                  <c:v>41392.0</c:v>
                </c:pt>
                <c:pt idx="504">
                  <c:v>41399.0</c:v>
                </c:pt>
                <c:pt idx="505">
                  <c:v>41406.0</c:v>
                </c:pt>
                <c:pt idx="506">
                  <c:v>41413.0</c:v>
                </c:pt>
                <c:pt idx="507">
                  <c:v>41420.0</c:v>
                </c:pt>
                <c:pt idx="508">
                  <c:v>41427.0</c:v>
                </c:pt>
                <c:pt idx="509">
                  <c:v>41434.0</c:v>
                </c:pt>
                <c:pt idx="510">
                  <c:v>41441.0</c:v>
                </c:pt>
                <c:pt idx="511">
                  <c:v>41448.0</c:v>
                </c:pt>
                <c:pt idx="512">
                  <c:v>41455.0</c:v>
                </c:pt>
                <c:pt idx="513">
                  <c:v>41462.0</c:v>
                </c:pt>
                <c:pt idx="514">
                  <c:v>41469.0</c:v>
                </c:pt>
                <c:pt idx="515">
                  <c:v>41476.0</c:v>
                </c:pt>
                <c:pt idx="516">
                  <c:v>41483.0</c:v>
                </c:pt>
                <c:pt idx="517">
                  <c:v>41490.0</c:v>
                </c:pt>
                <c:pt idx="518">
                  <c:v>41497.0</c:v>
                </c:pt>
                <c:pt idx="519">
                  <c:v>41504.0</c:v>
                </c:pt>
                <c:pt idx="520">
                  <c:v>41511.0</c:v>
                </c:pt>
                <c:pt idx="521">
                  <c:v>41518.0</c:v>
                </c:pt>
                <c:pt idx="522">
                  <c:v>41525.0</c:v>
                </c:pt>
                <c:pt idx="523">
                  <c:v>41532.0</c:v>
                </c:pt>
                <c:pt idx="524">
                  <c:v>41539.0</c:v>
                </c:pt>
                <c:pt idx="525">
                  <c:v>41546.0</c:v>
                </c:pt>
                <c:pt idx="526">
                  <c:v>41553.0</c:v>
                </c:pt>
                <c:pt idx="527">
                  <c:v>41560.0</c:v>
                </c:pt>
                <c:pt idx="528">
                  <c:v>41567.0</c:v>
                </c:pt>
                <c:pt idx="529">
                  <c:v>41574.0</c:v>
                </c:pt>
                <c:pt idx="530">
                  <c:v>41581.0</c:v>
                </c:pt>
                <c:pt idx="531">
                  <c:v>41588.0</c:v>
                </c:pt>
                <c:pt idx="532">
                  <c:v>41595.0</c:v>
                </c:pt>
                <c:pt idx="533">
                  <c:v>41602.0</c:v>
                </c:pt>
                <c:pt idx="534">
                  <c:v>41609.0</c:v>
                </c:pt>
                <c:pt idx="535">
                  <c:v>41616.0</c:v>
                </c:pt>
                <c:pt idx="536">
                  <c:v>41623.0</c:v>
                </c:pt>
                <c:pt idx="537">
                  <c:v>41630.0</c:v>
                </c:pt>
                <c:pt idx="538">
                  <c:v>41637.0</c:v>
                </c:pt>
                <c:pt idx="539">
                  <c:v>41644.0</c:v>
                </c:pt>
                <c:pt idx="540">
                  <c:v>41651.0</c:v>
                </c:pt>
                <c:pt idx="541">
                  <c:v>41658.0</c:v>
                </c:pt>
                <c:pt idx="542">
                  <c:v>41665.0</c:v>
                </c:pt>
                <c:pt idx="543">
                  <c:v>41672.0</c:v>
                </c:pt>
                <c:pt idx="544">
                  <c:v>41679.0</c:v>
                </c:pt>
                <c:pt idx="545">
                  <c:v>41686.0</c:v>
                </c:pt>
                <c:pt idx="546">
                  <c:v>41693.0</c:v>
                </c:pt>
                <c:pt idx="547">
                  <c:v>41700.0</c:v>
                </c:pt>
                <c:pt idx="548">
                  <c:v>41707.0</c:v>
                </c:pt>
                <c:pt idx="549">
                  <c:v>41714.0</c:v>
                </c:pt>
                <c:pt idx="550">
                  <c:v>41721.0</c:v>
                </c:pt>
                <c:pt idx="551">
                  <c:v>41728.0</c:v>
                </c:pt>
                <c:pt idx="552">
                  <c:v>41735.0</c:v>
                </c:pt>
                <c:pt idx="553">
                  <c:v>41742.0</c:v>
                </c:pt>
                <c:pt idx="554">
                  <c:v>41749.0</c:v>
                </c:pt>
                <c:pt idx="555">
                  <c:v>41756.0</c:v>
                </c:pt>
                <c:pt idx="556">
                  <c:v>41763.0</c:v>
                </c:pt>
                <c:pt idx="557">
                  <c:v>41770.0</c:v>
                </c:pt>
                <c:pt idx="558">
                  <c:v>41777.0</c:v>
                </c:pt>
                <c:pt idx="559">
                  <c:v>41784.0</c:v>
                </c:pt>
                <c:pt idx="560">
                  <c:v>41791.0</c:v>
                </c:pt>
                <c:pt idx="561">
                  <c:v>41798.0</c:v>
                </c:pt>
                <c:pt idx="562">
                  <c:v>41805.0</c:v>
                </c:pt>
                <c:pt idx="563">
                  <c:v>41812.0</c:v>
                </c:pt>
                <c:pt idx="564">
                  <c:v>41819.0</c:v>
                </c:pt>
                <c:pt idx="565">
                  <c:v>41826.0</c:v>
                </c:pt>
                <c:pt idx="566">
                  <c:v>41833.0</c:v>
                </c:pt>
                <c:pt idx="567">
                  <c:v>41840.0</c:v>
                </c:pt>
                <c:pt idx="568">
                  <c:v>41847.0</c:v>
                </c:pt>
                <c:pt idx="569">
                  <c:v>41854.0</c:v>
                </c:pt>
                <c:pt idx="570">
                  <c:v>41861.0</c:v>
                </c:pt>
                <c:pt idx="571">
                  <c:v>41868.0</c:v>
                </c:pt>
                <c:pt idx="572">
                  <c:v>41875.0</c:v>
                </c:pt>
                <c:pt idx="573">
                  <c:v>41882.0</c:v>
                </c:pt>
                <c:pt idx="574">
                  <c:v>41889.0</c:v>
                </c:pt>
                <c:pt idx="575">
                  <c:v>41896.0</c:v>
                </c:pt>
                <c:pt idx="576">
                  <c:v>41903.0</c:v>
                </c:pt>
                <c:pt idx="577">
                  <c:v>41910.0</c:v>
                </c:pt>
                <c:pt idx="578">
                  <c:v>41917.0</c:v>
                </c:pt>
                <c:pt idx="579">
                  <c:v>41924.0</c:v>
                </c:pt>
                <c:pt idx="580">
                  <c:v>41931.0</c:v>
                </c:pt>
                <c:pt idx="581">
                  <c:v>41938.0</c:v>
                </c:pt>
                <c:pt idx="582">
                  <c:v>41945.0</c:v>
                </c:pt>
                <c:pt idx="583">
                  <c:v>41952.0</c:v>
                </c:pt>
                <c:pt idx="584">
                  <c:v>41959.0</c:v>
                </c:pt>
                <c:pt idx="585">
                  <c:v>41966.0</c:v>
                </c:pt>
                <c:pt idx="586">
                  <c:v>41973.0</c:v>
                </c:pt>
                <c:pt idx="587">
                  <c:v>41980.0</c:v>
                </c:pt>
                <c:pt idx="588">
                  <c:v>41987.0</c:v>
                </c:pt>
                <c:pt idx="589">
                  <c:v>41994.0</c:v>
                </c:pt>
                <c:pt idx="590">
                  <c:v>42001.0</c:v>
                </c:pt>
                <c:pt idx="591">
                  <c:v>42008.0</c:v>
                </c:pt>
                <c:pt idx="592">
                  <c:v>42015.0</c:v>
                </c:pt>
                <c:pt idx="593">
                  <c:v>42022.0</c:v>
                </c:pt>
                <c:pt idx="594">
                  <c:v>42029.0</c:v>
                </c:pt>
                <c:pt idx="595">
                  <c:v>42036.0</c:v>
                </c:pt>
                <c:pt idx="596">
                  <c:v>42043.0</c:v>
                </c:pt>
                <c:pt idx="597">
                  <c:v>42050.0</c:v>
                </c:pt>
                <c:pt idx="598">
                  <c:v>42057.0</c:v>
                </c:pt>
                <c:pt idx="599">
                  <c:v>42064.0</c:v>
                </c:pt>
                <c:pt idx="600">
                  <c:v>42071.0</c:v>
                </c:pt>
                <c:pt idx="601">
                  <c:v>42078.0</c:v>
                </c:pt>
                <c:pt idx="602">
                  <c:v>42085.0</c:v>
                </c:pt>
                <c:pt idx="603">
                  <c:v>42092.0</c:v>
                </c:pt>
                <c:pt idx="604">
                  <c:v>42099.0</c:v>
                </c:pt>
                <c:pt idx="605">
                  <c:v>42106.0</c:v>
                </c:pt>
                <c:pt idx="606">
                  <c:v>42113.0</c:v>
                </c:pt>
                <c:pt idx="607">
                  <c:v>42120.0</c:v>
                </c:pt>
                <c:pt idx="608">
                  <c:v>42127.0</c:v>
                </c:pt>
                <c:pt idx="609">
                  <c:v>42134.0</c:v>
                </c:pt>
                <c:pt idx="610">
                  <c:v>42141.0</c:v>
                </c:pt>
                <c:pt idx="611">
                  <c:v>42148.0</c:v>
                </c:pt>
                <c:pt idx="612">
                  <c:v>42155.0</c:v>
                </c:pt>
                <c:pt idx="613">
                  <c:v>42162.0</c:v>
                </c:pt>
                <c:pt idx="614">
                  <c:v>42169.0</c:v>
                </c:pt>
                <c:pt idx="615">
                  <c:v>42176.0</c:v>
                </c:pt>
                <c:pt idx="616">
                  <c:v>42183.0</c:v>
                </c:pt>
                <c:pt idx="617">
                  <c:v>42190.0</c:v>
                </c:pt>
                <c:pt idx="618">
                  <c:v>42197.0</c:v>
                </c:pt>
                <c:pt idx="619">
                  <c:v>42204.0</c:v>
                </c:pt>
                <c:pt idx="620">
                  <c:v>42211.0</c:v>
                </c:pt>
                <c:pt idx="621">
                  <c:v>42218.0</c:v>
                </c:pt>
                <c:pt idx="622">
                  <c:v>42225.0</c:v>
                </c:pt>
                <c:pt idx="623">
                  <c:v>42232.0</c:v>
                </c:pt>
                <c:pt idx="624">
                  <c:v>42239.0</c:v>
                </c:pt>
              </c:numCache>
            </c:numRef>
          </c:xVal>
          <c:yVal>
            <c:numRef>
              <c:f>Canada!$K$2:$K$626</c:f>
              <c:numCache>
                <c:formatCode>General</c:formatCode>
                <c:ptCount val="625"/>
                <c:pt idx="14">
                  <c:v>4798.0</c:v>
                </c:pt>
                <c:pt idx="74">
                  <c:v>4838.0</c:v>
                </c:pt>
                <c:pt idx="128">
                  <c:v>3193.0</c:v>
                </c:pt>
                <c:pt idx="182">
                  <c:v>4418.0</c:v>
                </c:pt>
                <c:pt idx="233">
                  <c:v>5151.0</c:v>
                </c:pt>
                <c:pt idx="300">
                  <c:v>9803.0</c:v>
                </c:pt>
                <c:pt idx="321">
                  <c:v>21251.0</c:v>
                </c:pt>
                <c:pt idx="383">
                  <c:v>7149.0</c:v>
                </c:pt>
                <c:pt idx="445">
                  <c:v>5427.0</c:v>
                </c:pt>
                <c:pt idx="487">
                  <c:v>12162.0</c:v>
                </c:pt>
                <c:pt idx="539">
                  <c:v>11660.0</c:v>
                </c:pt>
                <c:pt idx="591">
                  <c:v>16104.0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6-C24B-4370-A065-C527E4D4085D}"/>
            </c:ext>
          </c:extLst>
        </c:ser>
        <c:ser>
          <c:idx val="3"/>
          <c:order val="5"/>
          <c:tx>
            <c:v>Max Annual Positive Flu Tests</c:v>
          </c:tx>
          <c:spPr>
            <a:ln w="19050" cap="rnd">
              <a:solidFill>
                <a:srgbClr val="FFC000"/>
              </a:solidFill>
              <a:round/>
            </a:ln>
            <a:effectLst/>
          </c:spPr>
          <c:marker>
            <c:symbol val="diamond"/>
            <c:size val="7"/>
            <c:spPr>
              <a:solidFill>
                <a:srgbClr val="FF0000"/>
              </a:solidFill>
              <a:ln w="9525">
                <a:solidFill>
                  <a:schemeClr val="accent6">
                    <a:lumMod val="60000"/>
                  </a:schemeClr>
                </a:solidFill>
              </a:ln>
              <a:effectLst/>
            </c:spPr>
          </c:marker>
          <c:xVal>
            <c:numRef>
              <c:f>Canada!$A$2:$A$626</c:f>
              <c:numCache>
                <c:formatCode>[$-409]mmm\-yy;@</c:formatCode>
                <c:ptCount val="625"/>
                <c:pt idx="0">
                  <c:v>37871.0</c:v>
                </c:pt>
                <c:pt idx="1">
                  <c:v>37878.0</c:v>
                </c:pt>
                <c:pt idx="2">
                  <c:v>37885.0</c:v>
                </c:pt>
                <c:pt idx="3">
                  <c:v>37892.0</c:v>
                </c:pt>
                <c:pt idx="4">
                  <c:v>37899.0</c:v>
                </c:pt>
                <c:pt idx="5">
                  <c:v>37906.0</c:v>
                </c:pt>
                <c:pt idx="6">
                  <c:v>37913.0</c:v>
                </c:pt>
                <c:pt idx="7">
                  <c:v>37920.0</c:v>
                </c:pt>
                <c:pt idx="8">
                  <c:v>37927.0</c:v>
                </c:pt>
                <c:pt idx="9">
                  <c:v>37934.0</c:v>
                </c:pt>
                <c:pt idx="10">
                  <c:v>37941.0</c:v>
                </c:pt>
                <c:pt idx="11">
                  <c:v>37948.0</c:v>
                </c:pt>
                <c:pt idx="12">
                  <c:v>37955.0</c:v>
                </c:pt>
                <c:pt idx="13">
                  <c:v>37962.0</c:v>
                </c:pt>
                <c:pt idx="14">
                  <c:v>37969.0</c:v>
                </c:pt>
                <c:pt idx="15">
                  <c:v>37976.0</c:v>
                </c:pt>
                <c:pt idx="16">
                  <c:v>37983.0</c:v>
                </c:pt>
                <c:pt idx="17">
                  <c:v>37990.0</c:v>
                </c:pt>
                <c:pt idx="18">
                  <c:v>37997.0</c:v>
                </c:pt>
                <c:pt idx="19">
                  <c:v>38004.0</c:v>
                </c:pt>
                <c:pt idx="20">
                  <c:v>38011.0</c:v>
                </c:pt>
                <c:pt idx="21">
                  <c:v>38018.0</c:v>
                </c:pt>
                <c:pt idx="22">
                  <c:v>38025.0</c:v>
                </c:pt>
                <c:pt idx="23">
                  <c:v>38032.0</c:v>
                </c:pt>
                <c:pt idx="24">
                  <c:v>38039.0</c:v>
                </c:pt>
                <c:pt idx="25">
                  <c:v>38046.0</c:v>
                </c:pt>
                <c:pt idx="26">
                  <c:v>38053.0</c:v>
                </c:pt>
                <c:pt idx="27">
                  <c:v>38060.0</c:v>
                </c:pt>
                <c:pt idx="28">
                  <c:v>38067.0</c:v>
                </c:pt>
                <c:pt idx="29">
                  <c:v>38074.0</c:v>
                </c:pt>
                <c:pt idx="30">
                  <c:v>38081.0</c:v>
                </c:pt>
                <c:pt idx="31">
                  <c:v>38088.0</c:v>
                </c:pt>
                <c:pt idx="32">
                  <c:v>38095.0</c:v>
                </c:pt>
                <c:pt idx="33">
                  <c:v>38102.0</c:v>
                </c:pt>
                <c:pt idx="34">
                  <c:v>38109.0</c:v>
                </c:pt>
                <c:pt idx="35">
                  <c:v>38116.0</c:v>
                </c:pt>
                <c:pt idx="36">
                  <c:v>38123.0</c:v>
                </c:pt>
                <c:pt idx="37">
                  <c:v>38130.0</c:v>
                </c:pt>
                <c:pt idx="38">
                  <c:v>38137.0</c:v>
                </c:pt>
                <c:pt idx="39">
                  <c:v>38144.0</c:v>
                </c:pt>
                <c:pt idx="40">
                  <c:v>38151.0</c:v>
                </c:pt>
                <c:pt idx="41">
                  <c:v>38158.0</c:v>
                </c:pt>
                <c:pt idx="42">
                  <c:v>38165.0</c:v>
                </c:pt>
                <c:pt idx="43">
                  <c:v>38172.0</c:v>
                </c:pt>
                <c:pt idx="44">
                  <c:v>38179.0</c:v>
                </c:pt>
                <c:pt idx="45">
                  <c:v>38186.0</c:v>
                </c:pt>
                <c:pt idx="46">
                  <c:v>38193.0</c:v>
                </c:pt>
                <c:pt idx="47">
                  <c:v>38200.0</c:v>
                </c:pt>
                <c:pt idx="48">
                  <c:v>38207.0</c:v>
                </c:pt>
                <c:pt idx="49">
                  <c:v>38214.0</c:v>
                </c:pt>
                <c:pt idx="50">
                  <c:v>38221.0</c:v>
                </c:pt>
                <c:pt idx="51">
                  <c:v>38228.0</c:v>
                </c:pt>
                <c:pt idx="52">
                  <c:v>38235.0</c:v>
                </c:pt>
                <c:pt idx="53">
                  <c:v>38242.0</c:v>
                </c:pt>
                <c:pt idx="54">
                  <c:v>38249.0</c:v>
                </c:pt>
                <c:pt idx="55">
                  <c:v>38256.0</c:v>
                </c:pt>
                <c:pt idx="56">
                  <c:v>38263.0</c:v>
                </c:pt>
                <c:pt idx="57">
                  <c:v>38270.0</c:v>
                </c:pt>
                <c:pt idx="58">
                  <c:v>38277.0</c:v>
                </c:pt>
                <c:pt idx="59">
                  <c:v>38284.0</c:v>
                </c:pt>
                <c:pt idx="60">
                  <c:v>38291.0</c:v>
                </c:pt>
                <c:pt idx="61">
                  <c:v>38298.0</c:v>
                </c:pt>
                <c:pt idx="62">
                  <c:v>38305.0</c:v>
                </c:pt>
                <c:pt idx="63">
                  <c:v>38312.0</c:v>
                </c:pt>
                <c:pt idx="64">
                  <c:v>38319.0</c:v>
                </c:pt>
                <c:pt idx="65">
                  <c:v>38326.0</c:v>
                </c:pt>
                <c:pt idx="66">
                  <c:v>38333.0</c:v>
                </c:pt>
                <c:pt idx="67">
                  <c:v>38340.0</c:v>
                </c:pt>
                <c:pt idx="68">
                  <c:v>38347.0</c:v>
                </c:pt>
                <c:pt idx="69">
                  <c:v>38354.0</c:v>
                </c:pt>
                <c:pt idx="70">
                  <c:v>38361.0</c:v>
                </c:pt>
                <c:pt idx="71">
                  <c:v>38368.0</c:v>
                </c:pt>
                <c:pt idx="72">
                  <c:v>38375.0</c:v>
                </c:pt>
                <c:pt idx="73">
                  <c:v>38382.0</c:v>
                </c:pt>
                <c:pt idx="74">
                  <c:v>38389.0</c:v>
                </c:pt>
                <c:pt idx="75">
                  <c:v>38396.0</c:v>
                </c:pt>
                <c:pt idx="76">
                  <c:v>38403.0</c:v>
                </c:pt>
                <c:pt idx="77">
                  <c:v>38410.0</c:v>
                </c:pt>
                <c:pt idx="78">
                  <c:v>38417.0</c:v>
                </c:pt>
                <c:pt idx="79">
                  <c:v>38424.0</c:v>
                </c:pt>
                <c:pt idx="80">
                  <c:v>38431.0</c:v>
                </c:pt>
                <c:pt idx="81">
                  <c:v>38438.0</c:v>
                </c:pt>
                <c:pt idx="82">
                  <c:v>38445.0</c:v>
                </c:pt>
                <c:pt idx="83">
                  <c:v>38452.0</c:v>
                </c:pt>
                <c:pt idx="84">
                  <c:v>38459.0</c:v>
                </c:pt>
                <c:pt idx="85">
                  <c:v>38466.0</c:v>
                </c:pt>
                <c:pt idx="86">
                  <c:v>38473.0</c:v>
                </c:pt>
                <c:pt idx="87">
                  <c:v>38480.0</c:v>
                </c:pt>
                <c:pt idx="88">
                  <c:v>38487.0</c:v>
                </c:pt>
                <c:pt idx="89">
                  <c:v>38494.0</c:v>
                </c:pt>
                <c:pt idx="90">
                  <c:v>38501.0</c:v>
                </c:pt>
                <c:pt idx="91">
                  <c:v>38508.0</c:v>
                </c:pt>
                <c:pt idx="92">
                  <c:v>38515.0</c:v>
                </c:pt>
                <c:pt idx="93">
                  <c:v>38522.0</c:v>
                </c:pt>
                <c:pt idx="94">
                  <c:v>38529.0</c:v>
                </c:pt>
                <c:pt idx="95">
                  <c:v>38536.0</c:v>
                </c:pt>
                <c:pt idx="96">
                  <c:v>38543.0</c:v>
                </c:pt>
                <c:pt idx="97">
                  <c:v>38550.0</c:v>
                </c:pt>
                <c:pt idx="98">
                  <c:v>38557.0</c:v>
                </c:pt>
                <c:pt idx="99">
                  <c:v>38564.0</c:v>
                </c:pt>
                <c:pt idx="100">
                  <c:v>38571.0</c:v>
                </c:pt>
                <c:pt idx="101">
                  <c:v>38578.0</c:v>
                </c:pt>
                <c:pt idx="102">
                  <c:v>38585.0</c:v>
                </c:pt>
                <c:pt idx="103">
                  <c:v>38592.0</c:v>
                </c:pt>
                <c:pt idx="104">
                  <c:v>38599.0</c:v>
                </c:pt>
                <c:pt idx="105">
                  <c:v>38606.0</c:v>
                </c:pt>
                <c:pt idx="106">
                  <c:v>38613.0</c:v>
                </c:pt>
                <c:pt idx="107">
                  <c:v>38620.0</c:v>
                </c:pt>
                <c:pt idx="108">
                  <c:v>38627.0</c:v>
                </c:pt>
                <c:pt idx="109">
                  <c:v>38634.0</c:v>
                </c:pt>
                <c:pt idx="110">
                  <c:v>38641.0</c:v>
                </c:pt>
                <c:pt idx="111">
                  <c:v>38648.0</c:v>
                </c:pt>
                <c:pt idx="112">
                  <c:v>38655.0</c:v>
                </c:pt>
                <c:pt idx="113">
                  <c:v>38662.0</c:v>
                </c:pt>
                <c:pt idx="114">
                  <c:v>38669.0</c:v>
                </c:pt>
                <c:pt idx="115">
                  <c:v>38676.0</c:v>
                </c:pt>
                <c:pt idx="116">
                  <c:v>38683.0</c:v>
                </c:pt>
                <c:pt idx="117">
                  <c:v>38690.0</c:v>
                </c:pt>
                <c:pt idx="118">
                  <c:v>38697.0</c:v>
                </c:pt>
                <c:pt idx="119">
                  <c:v>38704.0</c:v>
                </c:pt>
                <c:pt idx="120">
                  <c:v>38711.0</c:v>
                </c:pt>
                <c:pt idx="121">
                  <c:v>38718.0</c:v>
                </c:pt>
                <c:pt idx="122">
                  <c:v>38725.0</c:v>
                </c:pt>
                <c:pt idx="123">
                  <c:v>38732.0</c:v>
                </c:pt>
                <c:pt idx="124">
                  <c:v>38739.0</c:v>
                </c:pt>
                <c:pt idx="125">
                  <c:v>38746.0</c:v>
                </c:pt>
                <c:pt idx="126">
                  <c:v>38753.0</c:v>
                </c:pt>
                <c:pt idx="127">
                  <c:v>38760.0</c:v>
                </c:pt>
                <c:pt idx="128">
                  <c:v>38767.0</c:v>
                </c:pt>
                <c:pt idx="129">
                  <c:v>38774.0</c:v>
                </c:pt>
                <c:pt idx="130">
                  <c:v>38781.0</c:v>
                </c:pt>
                <c:pt idx="131">
                  <c:v>38788.0</c:v>
                </c:pt>
                <c:pt idx="132">
                  <c:v>38795.0</c:v>
                </c:pt>
                <c:pt idx="133">
                  <c:v>38802.0</c:v>
                </c:pt>
                <c:pt idx="134">
                  <c:v>38809.0</c:v>
                </c:pt>
                <c:pt idx="135">
                  <c:v>38816.0</c:v>
                </c:pt>
                <c:pt idx="136">
                  <c:v>38823.0</c:v>
                </c:pt>
                <c:pt idx="137">
                  <c:v>38830.0</c:v>
                </c:pt>
                <c:pt idx="138">
                  <c:v>38837.0</c:v>
                </c:pt>
                <c:pt idx="139">
                  <c:v>38844.0</c:v>
                </c:pt>
                <c:pt idx="140">
                  <c:v>38851.0</c:v>
                </c:pt>
                <c:pt idx="141">
                  <c:v>38858.0</c:v>
                </c:pt>
                <c:pt idx="142">
                  <c:v>38865.0</c:v>
                </c:pt>
                <c:pt idx="143">
                  <c:v>38872.0</c:v>
                </c:pt>
                <c:pt idx="144">
                  <c:v>38879.0</c:v>
                </c:pt>
                <c:pt idx="145">
                  <c:v>38886.0</c:v>
                </c:pt>
                <c:pt idx="146">
                  <c:v>38893.0</c:v>
                </c:pt>
                <c:pt idx="147">
                  <c:v>38900.0</c:v>
                </c:pt>
                <c:pt idx="148">
                  <c:v>38907.0</c:v>
                </c:pt>
                <c:pt idx="149">
                  <c:v>38914.0</c:v>
                </c:pt>
                <c:pt idx="150">
                  <c:v>38921.0</c:v>
                </c:pt>
                <c:pt idx="151">
                  <c:v>38928.0</c:v>
                </c:pt>
                <c:pt idx="152">
                  <c:v>38935.0</c:v>
                </c:pt>
                <c:pt idx="153">
                  <c:v>38942.0</c:v>
                </c:pt>
                <c:pt idx="154">
                  <c:v>38949.0</c:v>
                </c:pt>
                <c:pt idx="155">
                  <c:v>38956.0</c:v>
                </c:pt>
                <c:pt idx="156">
                  <c:v>38963.0</c:v>
                </c:pt>
                <c:pt idx="157">
                  <c:v>38970.0</c:v>
                </c:pt>
                <c:pt idx="158">
                  <c:v>38977.0</c:v>
                </c:pt>
                <c:pt idx="159">
                  <c:v>38984.0</c:v>
                </c:pt>
                <c:pt idx="160">
                  <c:v>38991.0</c:v>
                </c:pt>
                <c:pt idx="161">
                  <c:v>38998.0</c:v>
                </c:pt>
                <c:pt idx="162">
                  <c:v>39005.0</c:v>
                </c:pt>
                <c:pt idx="163">
                  <c:v>39012.0</c:v>
                </c:pt>
                <c:pt idx="164">
                  <c:v>39019.0</c:v>
                </c:pt>
                <c:pt idx="165">
                  <c:v>39026.0</c:v>
                </c:pt>
                <c:pt idx="166">
                  <c:v>39033.0</c:v>
                </c:pt>
                <c:pt idx="167">
                  <c:v>39040.0</c:v>
                </c:pt>
                <c:pt idx="168">
                  <c:v>39047.0</c:v>
                </c:pt>
                <c:pt idx="169">
                  <c:v>39054.0</c:v>
                </c:pt>
                <c:pt idx="170">
                  <c:v>39061.0</c:v>
                </c:pt>
                <c:pt idx="171">
                  <c:v>39068.0</c:v>
                </c:pt>
                <c:pt idx="172">
                  <c:v>39075.0</c:v>
                </c:pt>
                <c:pt idx="173">
                  <c:v>39082.0</c:v>
                </c:pt>
                <c:pt idx="174">
                  <c:v>39089.0</c:v>
                </c:pt>
                <c:pt idx="175">
                  <c:v>39096.0</c:v>
                </c:pt>
                <c:pt idx="176">
                  <c:v>39103.0</c:v>
                </c:pt>
                <c:pt idx="177">
                  <c:v>39110.0</c:v>
                </c:pt>
                <c:pt idx="178">
                  <c:v>39117.0</c:v>
                </c:pt>
                <c:pt idx="179">
                  <c:v>39124.0</c:v>
                </c:pt>
                <c:pt idx="180">
                  <c:v>39131.0</c:v>
                </c:pt>
                <c:pt idx="181">
                  <c:v>39138.0</c:v>
                </c:pt>
                <c:pt idx="182">
                  <c:v>39145.0</c:v>
                </c:pt>
                <c:pt idx="183">
                  <c:v>39152.0</c:v>
                </c:pt>
                <c:pt idx="184">
                  <c:v>39159.0</c:v>
                </c:pt>
                <c:pt idx="185">
                  <c:v>39166.0</c:v>
                </c:pt>
                <c:pt idx="186">
                  <c:v>39173.0</c:v>
                </c:pt>
                <c:pt idx="187">
                  <c:v>39180.0</c:v>
                </c:pt>
                <c:pt idx="188">
                  <c:v>39187.0</c:v>
                </c:pt>
                <c:pt idx="189">
                  <c:v>39194.0</c:v>
                </c:pt>
                <c:pt idx="190">
                  <c:v>39201.0</c:v>
                </c:pt>
                <c:pt idx="191">
                  <c:v>39208.0</c:v>
                </c:pt>
                <c:pt idx="192">
                  <c:v>39215.0</c:v>
                </c:pt>
                <c:pt idx="193">
                  <c:v>39222.0</c:v>
                </c:pt>
                <c:pt idx="194">
                  <c:v>39229.0</c:v>
                </c:pt>
                <c:pt idx="195">
                  <c:v>39236.0</c:v>
                </c:pt>
                <c:pt idx="196">
                  <c:v>39243.0</c:v>
                </c:pt>
                <c:pt idx="197">
                  <c:v>39250.0</c:v>
                </c:pt>
                <c:pt idx="198">
                  <c:v>39257.0</c:v>
                </c:pt>
                <c:pt idx="199">
                  <c:v>39264.0</c:v>
                </c:pt>
                <c:pt idx="200">
                  <c:v>39271.0</c:v>
                </c:pt>
                <c:pt idx="201">
                  <c:v>39278.0</c:v>
                </c:pt>
                <c:pt idx="202">
                  <c:v>39285.0</c:v>
                </c:pt>
                <c:pt idx="203">
                  <c:v>39292.0</c:v>
                </c:pt>
                <c:pt idx="204">
                  <c:v>39299.0</c:v>
                </c:pt>
                <c:pt idx="205">
                  <c:v>39306.0</c:v>
                </c:pt>
                <c:pt idx="206">
                  <c:v>39313.0</c:v>
                </c:pt>
                <c:pt idx="207">
                  <c:v>39320.0</c:v>
                </c:pt>
                <c:pt idx="208">
                  <c:v>39327.0</c:v>
                </c:pt>
                <c:pt idx="209">
                  <c:v>39334.0</c:v>
                </c:pt>
                <c:pt idx="210">
                  <c:v>39341.0</c:v>
                </c:pt>
                <c:pt idx="211">
                  <c:v>39348.0</c:v>
                </c:pt>
                <c:pt idx="212">
                  <c:v>39355.0</c:v>
                </c:pt>
                <c:pt idx="213">
                  <c:v>39362.0</c:v>
                </c:pt>
                <c:pt idx="214">
                  <c:v>39369.0</c:v>
                </c:pt>
                <c:pt idx="215">
                  <c:v>39376.0</c:v>
                </c:pt>
                <c:pt idx="216">
                  <c:v>39383.0</c:v>
                </c:pt>
                <c:pt idx="217">
                  <c:v>39390.0</c:v>
                </c:pt>
                <c:pt idx="218">
                  <c:v>39397.0</c:v>
                </c:pt>
                <c:pt idx="219">
                  <c:v>39404.0</c:v>
                </c:pt>
                <c:pt idx="220">
                  <c:v>39411.0</c:v>
                </c:pt>
                <c:pt idx="221">
                  <c:v>39418.0</c:v>
                </c:pt>
                <c:pt idx="222">
                  <c:v>39425.0</c:v>
                </c:pt>
                <c:pt idx="223">
                  <c:v>39432.0</c:v>
                </c:pt>
                <c:pt idx="224">
                  <c:v>39439.0</c:v>
                </c:pt>
                <c:pt idx="225">
                  <c:v>39446.0</c:v>
                </c:pt>
                <c:pt idx="226">
                  <c:v>39453.0</c:v>
                </c:pt>
                <c:pt idx="227">
                  <c:v>39460.0</c:v>
                </c:pt>
                <c:pt idx="228">
                  <c:v>39467.0</c:v>
                </c:pt>
                <c:pt idx="229">
                  <c:v>39474.0</c:v>
                </c:pt>
                <c:pt idx="230">
                  <c:v>39481.0</c:v>
                </c:pt>
                <c:pt idx="231">
                  <c:v>39488.0</c:v>
                </c:pt>
                <c:pt idx="232">
                  <c:v>39495.0</c:v>
                </c:pt>
                <c:pt idx="233">
                  <c:v>39502.0</c:v>
                </c:pt>
                <c:pt idx="234">
                  <c:v>39509.0</c:v>
                </c:pt>
                <c:pt idx="235">
                  <c:v>39516.0</c:v>
                </c:pt>
                <c:pt idx="236">
                  <c:v>39523.0</c:v>
                </c:pt>
                <c:pt idx="237">
                  <c:v>39530.0</c:v>
                </c:pt>
                <c:pt idx="238">
                  <c:v>39537.0</c:v>
                </c:pt>
                <c:pt idx="239">
                  <c:v>39544.0</c:v>
                </c:pt>
                <c:pt idx="240">
                  <c:v>39551.0</c:v>
                </c:pt>
                <c:pt idx="241">
                  <c:v>39558.0</c:v>
                </c:pt>
                <c:pt idx="242">
                  <c:v>39565.0</c:v>
                </c:pt>
                <c:pt idx="243">
                  <c:v>39572.0</c:v>
                </c:pt>
                <c:pt idx="244">
                  <c:v>39579.0</c:v>
                </c:pt>
                <c:pt idx="245">
                  <c:v>39586.0</c:v>
                </c:pt>
                <c:pt idx="246">
                  <c:v>39593.0</c:v>
                </c:pt>
                <c:pt idx="247">
                  <c:v>39600.0</c:v>
                </c:pt>
                <c:pt idx="248">
                  <c:v>39607.0</c:v>
                </c:pt>
                <c:pt idx="249">
                  <c:v>39614.0</c:v>
                </c:pt>
                <c:pt idx="250">
                  <c:v>39621.0</c:v>
                </c:pt>
                <c:pt idx="251">
                  <c:v>39628.0</c:v>
                </c:pt>
                <c:pt idx="252">
                  <c:v>39635.0</c:v>
                </c:pt>
                <c:pt idx="253">
                  <c:v>39642.0</c:v>
                </c:pt>
                <c:pt idx="254">
                  <c:v>39649.0</c:v>
                </c:pt>
                <c:pt idx="255">
                  <c:v>39656.0</c:v>
                </c:pt>
                <c:pt idx="256">
                  <c:v>39663.0</c:v>
                </c:pt>
                <c:pt idx="257">
                  <c:v>39670.0</c:v>
                </c:pt>
                <c:pt idx="258">
                  <c:v>39677.0</c:v>
                </c:pt>
                <c:pt idx="259">
                  <c:v>39684.0</c:v>
                </c:pt>
                <c:pt idx="260">
                  <c:v>39691.0</c:v>
                </c:pt>
                <c:pt idx="261">
                  <c:v>39698.0</c:v>
                </c:pt>
                <c:pt idx="262">
                  <c:v>39705.0</c:v>
                </c:pt>
                <c:pt idx="263">
                  <c:v>39712.0</c:v>
                </c:pt>
                <c:pt idx="264">
                  <c:v>39719.0</c:v>
                </c:pt>
                <c:pt idx="265">
                  <c:v>39726.0</c:v>
                </c:pt>
                <c:pt idx="266">
                  <c:v>39733.0</c:v>
                </c:pt>
                <c:pt idx="267">
                  <c:v>39740.0</c:v>
                </c:pt>
                <c:pt idx="268">
                  <c:v>39747.0</c:v>
                </c:pt>
                <c:pt idx="269">
                  <c:v>39754.0</c:v>
                </c:pt>
                <c:pt idx="270">
                  <c:v>39761.0</c:v>
                </c:pt>
                <c:pt idx="271">
                  <c:v>39768.0</c:v>
                </c:pt>
                <c:pt idx="272">
                  <c:v>39775.0</c:v>
                </c:pt>
                <c:pt idx="273">
                  <c:v>39782.0</c:v>
                </c:pt>
                <c:pt idx="274">
                  <c:v>39789.0</c:v>
                </c:pt>
                <c:pt idx="275">
                  <c:v>39796.0</c:v>
                </c:pt>
                <c:pt idx="276">
                  <c:v>39803.0</c:v>
                </c:pt>
                <c:pt idx="277">
                  <c:v>39810.0</c:v>
                </c:pt>
                <c:pt idx="278">
                  <c:v>39817.0</c:v>
                </c:pt>
                <c:pt idx="279">
                  <c:v>39824.0</c:v>
                </c:pt>
                <c:pt idx="280">
                  <c:v>39831.0</c:v>
                </c:pt>
                <c:pt idx="281">
                  <c:v>39838.0</c:v>
                </c:pt>
                <c:pt idx="282">
                  <c:v>39845.0</c:v>
                </c:pt>
                <c:pt idx="283">
                  <c:v>39852.0</c:v>
                </c:pt>
                <c:pt idx="284">
                  <c:v>39859.0</c:v>
                </c:pt>
                <c:pt idx="285">
                  <c:v>39866.0</c:v>
                </c:pt>
                <c:pt idx="286">
                  <c:v>39873.0</c:v>
                </c:pt>
                <c:pt idx="287">
                  <c:v>39880.0</c:v>
                </c:pt>
                <c:pt idx="288">
                  <c:v>39887.0</c:v>
                </c:pt>
                <c:pt idx="289">
                  <c:v>39894.0</c:v>
                </c:pt>
                <c:pt idx="290">
                  <c:v>39901.0</c:v>
                </c:pt>
                <c:pt idx="291">
                  <c:v>39908.0</c:v>
                </c:pt>
                <c:pt idx="292">
                  <c:v>39915.0</c:v>
                </c:pt>
                <c:pt idx="293">
                  <c:v>39922.0</c:v>
                </c:pt>
                <c:pt idx="294">
                  <c:v>39929.0</c:v>
                </c:pt>
                <c:pt idx="295">
                  <c:v>39936.0</c:v>
                </c:pt>
                <c:pt idx="296">
                  <c:v>39943.0</c:v>
                </c:pt>
                <c:pt idx="297">
                  <c:v>39950.0</c:v>
                </c:pt>
                <c:pt idx="298">
                  <c:v>39957.0</c:v>
                </c:pt>
                <c:pt idx="299">
                  <c:v>39964.0</c:v>
                </c:pt>
                <c:pt idx="300">
                  <c:v>39971.0</c:v>
                </c:pt>
                <c:pt idx="301">
                  <c:v>39978.0</c:v>
                </c:pt>
                <c:pt idx="302">
                  <c:v>39985.0</c:v>
                </c:pt>
                <c:pt idx="303">
                  <c:v>39992.0</c:v>
                </c:pt>
                <c:pt idx="304">
                  <c:v>39999.0</c:v>
                </c:pt>
                <c:pt idx="305">
                  <c:v>40006.0</c:v>
                </c:pt>
                <c:pt idx="306">
                  <c:v>40013.0</c:v>
                </c:pt>
                <c:pt idx="307">
                  <c:v>40020.0</c:v>
                </c:pt>
                <c:pt idx="308">
                  <c:v>40027.0</c:v>
                </c:pt>
                <c:pt idx="309">
                  <c:v>40034.0</c:v>
                </c:pt>
                <c:pt idx="310">
                  <c:v>40041.0</c:v>
                </c:pt>
                <c:pt idx="311">
                  <c:v>40048.0</c:v>
                </c:pt>
                <c:pt idx="312">
                  <c:v>40055.0</c:v>
                </c:pt>
                <c:pt idx="313">
                  <c:v>40062.0</c:v>
                </c:pt>
                <c:pt idx="314">
                  <c:v>40069.0</c:v>
                </c:pt>
                <c:pt idx="315">
                  <c:v>40076.0</c:v>
                </c:pt>
                <c:pt idx="316">
                  <c:v>40083.0</c:v>
                </c:pt>
                <c:pt idx="317">
                  <c:v>40090.0</c:v>
                </c:pt>
                <c:pt idx="318">
                  <c:v>40097.0</c:v>
                </c:pt>
                <c:pt idx="319">
                  <c:v>40104.0</c:v>
                </c:pt>
                <c:pt idx="320">
                  <c:v>40111.0</c:v>
                </c:pt>
                <c:pt idx="321">
                  <c:v>40118.0</c:v>
                </c:pt>
                <c:pt idx="322">
                  <c:v>40125.0</c:v>
                </c:pt>
                <c:pt idx="323">
                  <c:v>40132.0</c:v>
                </c:pt>
                <c:pt idx="324">
                  <c:v>40139.0</c:v>
                </c:pt>
                <c:pt idx="325">
                  <c:v>40146.0</c:v>
                </c:pt>
                <c:pt idx="326">
                  <c:v>40153.0</c:v>
                </c:pt>
                <c:pt idx="327">
                  <c:v>40160.0</c:v>
                </c:pt>
                <c:pt idx="328">
                  <c:v>40167.0</c:v>
                </c:pt>
                <c:pt idx="329">
                  <c:v>40174.0</c:v>
                </c:pt>
                <c:pt idx="330">
                  <c:v>40181.0</c:v>
                </c:pt>
                <c:pt idx="331">
                  <c:v>40188.0</c:v>
                </c:pt>
                <c:pt idx="332">
                  <c:v>40195.0</c:v>
                </c:pt>
                <c:pt idx="333">
                  <c:v>40202.0</c:v>
                </c:pt>
                <c:pt idx="334">
                  <c:v>40209.0</c:v>
                </c:pt>
                <c:pt idx="335">
                  <c:v>40216.0</c:v>
                </c:pt>
                <c:pt idx="336">
                  <c:v>40223.0</c:v>
                </c:pt>
                <c:pt idx="337">
                  <c:v>40230.0</c:v>
                </c:pt>
                <c:pt idx="338">
                  <c:v>40237.0</c:v>
                </c:pt>
                <c:pt idx="339">
                  <c:v>40244.0</c:v>
                </c:pt>
                <c:pt idx="340">
                  <c:v>40251.0</c:v>
                </c:pt>
                <c:pt idx="341">
                  <c:v>40258.0</c:v>
                </c:pt>
                <c:pt idx="342">
                  <c:v>40265.0</c:v>
                </c:pt>
                <c:pt idx="343">
                  <c:v>40272.0</c:v>
                </c:pt>
                <c:pt idx="344">
                  <c:v>40279.0</c:v>
                </c:pt>
                <c:pt idx="345">
                  <c:v>40286.0</c:v>
                </c:pt>
                <c:pt idx="346">
                  <c:v>40293.0</c:v>
                </c:pt>
                <c:pt idx="347">
                  <c:v>40300.0</c:v>
                </c:pt>
                <c:pt idx="348">
                  <c:v>40307.0</c:v>
                </c:pt>
                <c:pt idx="349">
                  <c:v>40314.0</c:v>
                </c:pt>
                <c:pt idx="350">
                  <c:v>40321.0</c:v>
                </c:pt>
                <c:pt idx="351">
                  <c:v>40328.0</c:v>
                </c:pt>
                <c:pt idx="352">
                  <c:v>40335.0</c:v>
                </c:pt>
                <c:pt idx="353">
                  <c:v>40342.0</c:v>
                </c:pt>
                <c:pt idx="354">
                  <c:v>40349.0</c:v>
                </c:pt>
                <c:pt idx="355">
                  <c:v>40356.0</c:v>
                </c:pt>
                <c:pt idx="356">
                  <c:v>40363.0</c:v>
                </c:pt>
                <c:pt idx="357">
                  <c:v>40370.0</c:v>
                </c:pt>
                <c:pt idx="358">
                  <c:v>40377.0</c:v>
                </c:pt>
                <c:pt idx="359">
                  <c:v>40384.0</c:v>
                </c:pt>
                <c:pt idx="360">
                  <c:v>40391.0</c:v>
                </c:pt>
                <c:pt idx="361">
                  <c:v>40398.0</c:v>
                </c:pt>
                <c:pt idx="362">
                  <c:v>40405.0</c:v>
                </c:pt>
                <c:pt idx="363">
                  <c:v>40412.0</c:v>
                </c:pt>
                <c:pt idx="364">
                  <c:v>40419.0</c:v>
                </c:pt>
                <c:pt idx="365">
                  <c:v>40426.0</c:v>
                </c:pt>
                <c:pt idx="366">
                  <c:v>40433.0</c:v>
                </c:pt>
                <c:pt idx="367">
                  <c:v>40440.0</c:v>
                </c:pt>
                <c:pt idx="368">
                  <c:v>40447.0</c:v>
                </c:pt>
                <c:pt idx="369">
                  <c:v>40454.0</c:v>
                </c:pt>
                <c:pt idx="370">
                  <c:v>40461.0</c:v>
                </c:pt>
                <c:pt idx="371">
                  <c:v>40468.0</c:v>
                </c:pt>
                <c:pt idx="372">
                  <c:v>40475.0</c:v>
                </c:pt>
                <c:pt idx="373">
                  <c:v>40482.0</c:v>
                </c:pt>
                <c:pt idx="374">
                  <c:v>40489.0</c:v>
                </c:pt>
                <c:pt idx="375">
                  <c:v>40496.0</c:v>
                </c:pt>
                <c:pt idx="376">
                  <c:v>40503.0</c:v>
                </c:pt>
                <c:pt idx="377">
                  <c:v>40510.0</c:v>
                </c:pt>
                <c:pt idx="378">
                  <c:v>40517.0</c:v>
                </c:pt>
                <c:pt idx="379">
                  <c:v>40524.0</c:v>
                </c:pt>
                <c:pt idx="380">
                  <c:v>40531.0</c:v>
                </c:pt>
                <c:pt idx="381">
                  <c:v>40538.0</c:v>
                </c:pt>
                <c:pt idx="382">
                  <c:v>40545.0</c:v>
                </c:pt>
                <c:pt idx="383">
                  <c:v>40552.0</c:v>
                </c:pt>
                <c:pt idx="384">
                  <c:v>40559.0</c:v>
                </c:pt>
                <c:pt idx="385">
                  <c:v>40566.0</c:v>
                </c:pt>
                <c:pt idx="386">
                  <c:v>40573.0</c:v>
                </c:pt>
                <c:pt idx="387">
                  <c:v>40580.0</c:v>
                </c:pt>
                <c:pt idx="388">
                  <c:v>40587.0</c:v>
                </c:pt>
                <c:pt idx="389">
                  <c:v>40594.0</c:v>
                </c:pt>
                <c:pt idx="390">
                  <c:v>40601.0</c:v>
                </c:pt>
                <c:pt idx="391">
                  <c:v>40608.0</c:v>
                </c:pt>
                <c:pt idx="392">
                  <c:v>40615.0</c:v>
                </c:pt>
                <c:pt idx="393">
                  <c:v>40622.0</c:v>
                </c:pt>
                <c:pt idx="394">
                  <c:v>40629.0</c:v>
                </c:pt>
                <c:pt idx="395">
                  <c:v>40636.0</c:v>
                </c:pt>
                <c:pt idx="396">
                  <c:v>40643.0</c:v>
                </c:pt>
                <c:pt idx="397">
                  <c:v>40650.0</c:v>
                </c:pt>
                <c:pt idx="398">
                  <c:v>40657.0</c:v>
                </c:pt>
                <c:pt idx="399">
                  <c:v>40664.0</c:v>
                </c:pt>
                <c:pt idx="400">
                  <c:v>40671.0</c:v>
                </c:pt>
                <c:pt idx="401">
                  <c:v>40678.0</c:v>
                </c:pt>
                <c:pt idx="402">
                  <c:v>40685.0</c:v>
                </c:pt>
                <c:pt idx="403">
                  <c:v>40692.0</c:v>
                </c:pt>
                <c:pt idx="404">
                  <c:v>40699.0</c:v>
                </c:pt>
                <c:pt idx="405">
                  <c:v>40706.0</c:v>
                </c:pt>
                <c:pt idx="406">
                  <c:v>40713.0</c:v>
                </c:pt>
                <c:pt idx="407">
                  <c:v>40720.0</c:v>
                </c:pt>
                <c:pt idx="408">
                  <c:v>40727.0</c:v>
                </c:pt>
                <c:pt idx="409">
                  <c:v>40734.0</c:v>
                </c:pt>
                <c:pt idx="410">
                  <c:v>40741.0</c:v>
                </c:pt>
                <c:pt idx="411">
                  <c:v>40748.0</c:v>
                </c:pt>
                <c:pt idx="412">
                  <c:v>40755.0</c:v>
                </c:pt>
                <c:pt idx="413">
                  <c:v>40762.0</c:v>
                </c:pt>
                <c:pt idx="414">
                  <c:v>40769.0</c:v>
                </c:pt>
                <c:pt idx="415">
                  <c:v>40776.0</c:v>
                </c:pt>
                <c:pt idx="416">
                  <c:v>40783.0</c:v>
                </c:pt>
                <c:pt idx="417">
                  <c:v>40790.0</c:v>
                </c:pt>
                <c:pt idx="418">
                  <c:v>40797.0</c:v>
                </c:pt>
                <c:pt idx="419">
                  <c:v>40804.0</c:v>
                </c:pt>
                <c:pt idx="420">
                  <c:v>40811.0</c:v>
                </c:pt>
                <c:pt idx="421">
                  <c:v>40818.0</c:v>
                </c:pt>
                <c:pt idx="422">
                  <c:v>40825.0</c:v>
                </c:pt>
                <c:pt idx="423">
                  <c:v>40832.0</c:v>
                </c:pt>
                <c:pt idx="424">
                  <c:v>40839.0</c:v>
                </c:pt>
                <c:pt idx="425">
                  <c:v>40846.0</c:v>
                </c:pt>
                <c:pt idx="426">
                  <c:v>40853.0</c:v>
                </c:pt>
                <c:pt idx="427">
                  <c:v>40860.0</c:v>
                </c:pt>
                <c:pt idx="428">
                  <c:v>40867.0</c:v>
                </c:pt>
                <c:pt idx="429">
                  <c:v>40874.0</c:v>
                </c:pt>
                <c:pt idx="430">
                  <c:v>40881.0</c:v>
                </c:pt>
                <c:pt idx="431">
                  <c:v>40888.0</c:v>
                </c:pt>
                <c:pt idx="432">
                  <c:v>40895.0</c:v>
                </c:pt>
                <c:pt idx="433">
                  <c:v>40902.0</c:v>
                </c:pt>
                <c:pt idx="434">
                  <c:v>40909.0</c:v>
                </c:pt>
                <c:pt idx="435">
                  <c:v>40916.0</c:v>
                </c:pt>
                <c:pt idx="436">
                  <c:v>40923.0</c:v>
                </c:pt>
                <c:pt idx="437">
                  <c:v>40930.0</c:v>
                </c:pt>
                <c:pt idx="438">
                  <c:v>40937.0</c:v>
                </c:pt>
                <c:pt idx="439">
                  <c:v>40944.0</c:v>
                </c:pt>
                <c:pt idx="440">
                  <c:v>40951.0</c:v>
                </c:pt>
                <c:pt idx="441">
                  <c:v>40958.0</c:v>
                </c:pt>
                <c:pt idx="442">
                  <c:v>40965.0</c:v>
                </c:pt>
                <c:pt idx="443">
                  <c:v>40972.0</c:v>
                </c:pt>
                <c:pt idx="444">
                  <c:v>40979.0</c:v>
                </c:pt>
                <c:pt idx="445">
                  <c:v>40986.0</c:v>
                </c:pt>
                <c:pt idx="446">
                  <c:v>40993.0</c:v>
                </c:pt>
                <c:pt idx="447">
                  <c:v>41000.0</c:v>
                </c:pt>
                <c:pt idx="448">
                  <c:v>41007.0</c:v>
                </c:pt>
                <c:pt idx="449">
                  <c:v>41014.0</c:v>
                </c:pt>
                <c:pt idx="450">
                  <c:v>41021.0</c:v>
                </c:pt>
                <c:pt idx="451">
                  <c:v>41028.0</c:v>
                </c:pt>
                <c:pt idx="452">
                  <c:v>41035.0</c:v>
                </c:pt>
                <c:pt idx="453">
                  <c:v>41042.0</c:v>
                </c:pt>
                <c:pt idx="454">
                  <c:v>41049.0</c:v>
                </c:pt>
                <c:pt idx="455">
                  <c:v>41056.0</c:v>
                </c:pt>
                <c:pt idx="456">
                  <c:v>41063.0</c:v>
                </c:pt>
                <c:pt idx="457">
                  <c:v>41070.0</c:v>
                </c:pt>
                <c:pt idx="458">
                  <c:v>41077.0</c:v>
                </c:pt>
                <c:pt idx="459">
                  <c:v>41084.0</c:v>
                </c:pt>
                <c:pt idx="460">
                  <c:v>41091.0</c:v>
                </c:pt>
                <c:pt idx="461">
                  <c:v>41098.0</c:v>
                </c:pt>
                <c:pt idx="462">
                  <c:v>41105.0</c:v>
                </c:pt>
                <c:pt idx="463">
                  <c:v>41112.0</c:v>
                </c:pt>
                <c:pt idx="464">
                  <c:v>41119.0</c:v>
                </c:pt>
                <c:pt idx="465">
                  <c:v>41126.0</c:v>
                </c:pt>
                <c:pt idx="466">
                  <c:v>41133.0</c:v>
                </c:pt>
                <c:pt idx="467">
                  <c:v>41140.0</c:v>
                </c:pt>
                <c:pt idx="468">
                  <c:v>41147.0</c:v>
                </c:pt>
                <c:pt idx="469">
                  <c:v>41154.0</c:v>
                </c:pt>
                <c:pt idx="470">
                  <c:v>41161.0</c:v>
                </c:pt>
                <c:pt idx="471">
                  <c:v>41168.0</c:v>
                </c:pt>
                <c:pt idx="472">
                  <c:v>41175.0</c:v>
                </c:pt>
                <c:pt idx="473">
                  <c:v>41182.0</c:v>
                </c:pt>
                <c:pt idx="474">
                  <c:v>41189.0</c:v>
                </c:pt>
                <c:pt idx="475">
                  <c:v>41196.0</c:v>
                </c:pt>
                <c:pt idx="476">
                  <c:v>41203.0</c:v>
                </c:pt>
                <c:pt idx="477">
                  <c:v>41210.0</c:v>
                </c:pt>
                <c:pt idx="478">
                  <c:v>41217.0</c:v>
                </c:pt>
                <c:pt idx="479">
                  <c:v>41224.0</c:v>
                </c:pt>
                <c:pt idx="480">
                  <c:v>41231.0</c:v>
                </c:pt>
                <c:pt idx="481">
                  <c:v>41238.0</c:v>
                </c:pt>
                <c:pt idx="482">
                  <c:v>41245.0</c:v>
                </c:pt>
                <c:pt idx="483">
                  <c:v>41252.0</c:v>
                </c:pt>
                <c:pt idx="484">
                  <c:v>41259.0</c:v>
                </c:pt>
                <c:pt idx="485">
                  <c:v>41266.0</c:v>
                </c:pt>
                <c:pt idx="486">
                  <c:v>41273.0</c:v>
                </c:pt>
                <c:pt idx="487">
                  <c:v>41280.0</c:v>
                </c:pt>
                <c:pt idx="488">
                  <c:v>41287.0</c:v>
                </c:pt>
                <c:pt idx="489">
                  <c:v>41294.0</c:v>
                </c:pt>
                <c:pt idx="490">
                  <c:v>41301.0</c:v>
                </c:pt>
                <c:pt idx="491">
                  <c:v>41308.0</c:v>
                </c:pt>
                <c:pt idx="492">
                  <c:v>41315.0</c:v>
                </c:pt>
                <c:pt idx="493">
                  <c:v>41322.0</c:v>
                </c:pt>
                <c:pt idx="494">
                  <c:v>41329.0</c:v>
                </c:pt>
                <c:pt idx="495">
                  <c:v>41336.0</c:v>
                </c:pt>
                <c:pt idx="496">
                  <c:v>41343.0</c:v>
                </c:pt>
                <c:pt idx="497">
                  <c:v>41350.0</c:v>
                </c:pt>
                <c:pt idx="498">
                  <c:v>41357.0</c:v>
                </c:pt>
                <c:pt idx="499">
                  <c:v>41364.0</c:v>
                </c:pt>
                <c:pt idx="500">
                  <c:v>41371.0</c:v>
                </c:pt>
                <c:pt idx="501">
                  <c:v>41378.0</c:v>
                </c:pt>
                <c:pt idx="502">
                  <c:v>41385.0</c:v>
                </c:pt>
                <c:pt idx="503">
                  <c:v>41392.0</c:v>
                </c:pt>
                <c:pt idx="504">
                  <c:v>41399.0</c:v>
                </c:pt>
                <c:pt idx="505">
                  <c:v>41406.0</c:v>
                </c:pt>
                <c:pt idx="506">
                  <c:v>41413.0</c:v>
                </c:pt>
                <c:pt idx="507">
                  <c:v>41420.0</c:v>
                </c:pt>
                <c:pt idx="508">
                  <c:v>41427.0</c:v>
                </c:pt>
                <c:pt idx="509">
                  <c:v>41434.0</c:v>
                </c:pt>
                <c:pt idx="510">
                  <c:v>41441.0</c:v>
                </c:pt>
                <c:pt idx="511">
                  <c:v>41448.0</c:v>
                </c:pt>
                <c:pt idx="512">
                  <c:v>41455.0</c:v>
                </c:pt>
                <c:pt idx="513">
                  <c:v>41462.0</c:v>
                </c:pt>
                <c:pt idx="514">
                  <c:v>41469.0</c:v>
                </c:pt>
                <c:pt idx="515">
                  <c:v>41476.0</c:v>
                </c:pt>
                <c:pt idx="516">
                  <c:v>41483.0</c:v>
                </c:pt>
                <c:pt idx="517">
                  <c:v>41490.0</c:v>
                </c:pt>
                <c:pt idx="518">
                  <c:v>41497.0</c:v>
                </c:pt>
                <c:pt idx="519">
                  <c:v>41504.0</c:v>
                </c:pt>
                <c:pt idx="520">
                  <c:v>41511.0</c:v>
                </c:pt>
                <c:pt idx="521">
                  <c:v>41518.0</c:v>
                </c:pt>
                <c:pt idx="522">
                  <c:v>41525.0</c:v>
                </c:pt>
                <c:pt idx="523">
                  <c:v>41532.0</c:v>
                </c:pt>
                <c:pt idx="524">
                  <c:v>41539.0</c:v>
                </c:pt>
                <c:pt idx="525">
                  <c:v>41546.0</c:v>
                </c:pt>
                <c:pt idx="526">
                  <c:v>41553.0</c:v>
                </c:pt>
                <c:pt idx="527">
                  <c:v>41560.0</c:v>
                </c:pt>
                <c:pt idx="528">
                  <c:v>41567.0</c:v>
                </c:pt>
                <c:pt idx="529">
                  <c:v>41574.0</c:v>
                </c:pt>
                <c:pt idx="530">
                  <c:v>41581.0</c:v>
                </c:pt>
                <c:pt idx="531">
                  <c:v>41588.0</c:v>
                </c:pt>
                <c:pt idx="532">
                  <c:v>41595.0</c:v>
                </c:pt>
                <c:pt idx="533">
                  <c:v>41602.0</c:v>
                </c:pt>
                <c:pt idx="534">
                  <c:v>41609.0</c:v>
                </c:pt>
                <c:pt idx="535">
                  <c:v>41616.0</c:v>
                </c:pt>
                <c:pt idx="536">
                  <c:v>41623.0</c:v>
                </c:pt>
                <c:pt idx="537">
                  <c:v>41630.0</c:v>
                </c:pt>
                <c:pt idx="538">
                  <c:v>41637.0</c:v>
                </c:pt>
                <c:pt idx="539">
                  <c:v>41644.0</c:v>
                </c:pt>
                <c:pt idx="540">
                  <c:v>41651.0</c:v>
                </c:pt>
                <c:pt idx="541">
                  <c:v>41658.0</c:v>
                </c:pt>
                <c:pt idx="542">
                  <c:v>41665.0</c:v>
                </c:pt>
                <c:pt idx="543">
                  <c:v>41672.0</c:v>
                </c:pt>
                <c:pt idx="544">
                  <c:v>41679.0</c:v>
                </c:pt>
                <c:pt idx="545">
                  <c:v>41686.0</c:v>
                </c:pt>
                <c:pt idx="546">
                  <c:v>41693.0</c:v>
                </c:pt>
                <c:pt idx="547">
                  <c:v>41700.0</c:v>
                </c:pt>
                <c:pt idx="548">
                  <c:v>41707.0</c:v>
                </c:pt>
                <c:pt idx="549">
                  <c:v>41714.0</c:v>
                </c:pt>
                <c:pt idx="550">
                  <c:v>41721.0</c:v>
                </c:pt>
                <c:pt idx="551">
                  <c:v>41728.0</c:v>
                </c:pt>
                <c:pt idx="552">
                  <c:v>41735.0</c:v>
                </c:pt>
                <c:pt idx="553">
                  <c:v>41742.0</c:v>
                </c:pt>
                <c:pt idx="554">
                  <c:v>41749.0</c:v>
                </c:pt>
                <c:pt idx="555">
                  <c:v>41756.0</c:v>
                </c:pt>
                <c:pt idx="556">
                  <c:v>41763.0</c:v>
                </c:pt>
                <c:pt idx="557">
                  <c:v>41770.0</c:v>
                </c:pt>
                <c:pt idx="558">
                  <c:v>41777.0</c:v>
                </c:pt>
                <c:pt idx="559">
                  <c:v>41784.0</c:v>
                </c:pt>
                <c:pt idx="560">
                  <c:v>41791.0</c:v>
                </c:pt>
                <c:pt idx="561">
                  <c:v>41798.0</c:v>
                </c:pt>
                <c:pt idx="562">
                  <c:v>41805.0</c:v>
                </c:pt>
                <c:pt idx="563">
                  <c:v>41812.0</c:v>
                </c:pt>
                <c:pt idx="564">
                  <c:v>41819.0</c:v>
                </c:pt>
                <c:pt idx="565">
                  <c:v>41826.0</c:v>
                </c:pt>
                <c:pt idx="566">
                  <c:v>41833.0</c:v>
                </c:pt>
                <c:pt idx="567">
                  <c:v>41840.0</c:v>
                </c:pt>
                <c:pt idx="568">
                  <c:v>41847.0</c:v>
                </c:pt>
                <c:pt idx="569">
                  <c:v>41854.0</c:v>
                </c:pt>
                <c:pt idx="570">
                  <c:v>41861.0</c:v>
                </c:pt>
                <c:pt idx="571">
                  <c:v>41868.0</c:v>
                </c:pt>
                <c:pt idx="572">
                  <c:v>41875.0</c:v>
                </c:pt>
                <c:pt idx="573">
                  <c:v>41882.0</c:v>
                </c:pt>
                <c:pt idx="574">
                  <c:v>41889.0</c:v>
                </c:pt>
                <c:pt idx="575">
                  <c:v>41896.0</c:v>
                </c:pt>
                <c:pt idx="576">
                  <c:v>41903.0</c:v>
                </c:pt>
                <c:pt idx="577">
                  <c:v>41910.0</c:v>
                </c:pt>
                <c:pt idx="578">
                  <c:v>41917.0</c:v>
                </c:pt>
                <c:pt idx="579">
                  <c:v>41924.0</c:v>
                </c:pt>
                <c:pt idx="580">
                  <c:v>41931.0</c:v>
                </c:pt>
                <c:pt idx="581">
                  <c:v>41938.0</c:v>
                </c:pt>
                <c:pt idx="582">
                  <c:v>41945.0</c:v>
                </c:pt>
                <c:pt idx="583">
                  <c:v>41952.0</c:v>
                </c:pt>
                <c:pt idx="584">
                  <c:v>41959.0</c:v>
                </c:pt>
                <c:pt idx="585">
                  <c:v>41966.0</c:v>
                </c:pt>
                <c:pt idx="586">
                  <c:v>41973.0</c:v>
                </c:pt>
                <c:pt idx="587">
                  <c:v>41980.0</c:v>
                </c:pt>
                <c:pt idx="588">
                  <c:v>41987.0</c:v>
                </c:pt>
                <c:pt idx="589">
                  <c:v>41994.0</c:v>
                </c:pt>
                <c:pt idx="590">
                  <c:v>42001.0</c:v>
                </c:pt>
                <c:pt idx="591">
                  <c:v>42008.0</c:v>
                </c:pt>
                <c:pt idx="592">
                  <c:v>42015.0</c:v>
                </c:pt>
                <c:pt idx="593">
                  <c:v>42022.0</c:v>
                </c:pt>
                <c:pt idx="594">
                  <c:v>42029.0</c:v>
                </c:pt>
                <c:pt idx="595">
                  <c:v>42036.0</c:v>
                </c:pt>
                <c:pt idx="596">
                  <c:v>42043.0</c:v>
                </c:pt>
                <c:pt idx="597">
                  <c:v>42050.0</c:v>
                </c:pt>
                <c:pt idx="598">
                  <c:v>42057.0</c:v>
                </c:pt>
                <c:pt idx="599">
                  <c:v>42064.0</c:v>
                </c:pt>
                <c:pt idx="600">
                  <c:v>42071.0</c:v>
                </c:pt>
                <c:pt idx="601">
                  <c:v>42078.0</c:v>
                </c:pt>
                <c:pt idx="602">
                  <c:v>42085.0</c:v>
                </c:pt>
                <c:pt idx="603">
                  <c:v>42092.0</c:v>
                </c:pt>
                <c:pt idx="604">
                  <c:v>42099.0</c:v>
                </c:pt>
                <c:pt idx="605">
                  <c:v>42106.0</c:v>
                </c:pt>
                <c:pt idx="606">
                  <c:v>42113.0</c:v>
                </c:pt>
                <c:pt idx="607">
                  <c:v>42120.0</c:v>
                </c:pt>
                <c:pt idx="608">
                  <c:v>42127.0</c:v>
                </c:pt>
                <c:pt idx="609">
                  <c:v>42134.0</c:v>
                </c:pt>
                <c:pt idx="610">
                  <c:v>42141.0</c:v>
                </c:pt>
                <c:pt idx="611">
                  <c:v>42148.0</c:v>
                </c:pt>
                <c:pt idx="612">
                  <c:v>42155.0</c:v>
                </c:pt>
                <c:pt idx="613">
                  <c:v>42162.0</c:v>
                </c:pt>
                <c:pt idx="614">
                  <c:v>42169.0</c:v>
                </c:pt>
                <c:pt idx="615">
                  <c:v>42176.0</c:v>
                </c:pt>
                <c:pt idx="616">
                  <c:v>42183.0</c:v>
                </c:pt>
                <c:pt idx="617">
                  <c:v>42190.0</c:v>
                </c:pt>
                <c:pt idx="618">
                  <c:v>42197.0</c:v>
                </c:pt>
                <c:pt idx="619">
                  <c:v>42204.0</c:v>
                </c:pt>
                <c:pt idx="620">
                  <c:v>42211.0</c:v>
                </c:pt>
                <c:pt idx="621">
                  <c:v>42218.0</c:v>
                </c:pt>
                <c:pt idx="622">
                  <c:v>42225.0</c:v>
                </c:pt>
                <c:pt idx="623">
                  <c:v>42232.0</c:v>
                </c:pt>
                <c:pt idx="624">
                  <c:v>42239.0</c:v>
                </c:pt>
              </c:numCache>
            </c:numRef>
          </c:xVal>
          <c:yVal>
            <c:numRef>
              <c:f>Canada!$J$2:$J$626</c:f>
              <c:numCache>
                <c:formatCode>General</c:formatCode>
                <c:ptCount val="625"/>
                <c:pt idx="15">
                  <c:v>1232.0</c:v>
                </c:pt>
                <c:pt idx="73">
                  <c:v>1015.0</c:v>
                </c:pt>
                <c:pt idx="131">
                  <c:v>649.0</c:v>
                </c:pt>
                <c:pt idx="182">
                  <c:v>942.0</c:v>
                </c:pt>
                <c:pt idx="239">
                  <c:v>895.0</c:v>
                </c:pt>
                <c:pt idx="300">
                  <c:v>2915.0</c:v>
                </c:pt>
                <c:pt idx="321">
                  <c:v>8792.0</c:v>
                </c:pt>
                <c:pt idx="382">
                  <c:v>1812.0</c:v>
                </c:pt>
                <c:pt idx="445">
                  <c:v>1326.0</c:v>
                </c:pt>
                <c:pt idx="486">
                  <c:v>3894.0</c:v>
                </c:pt>
                <c:pt idx="540">
                  <c:v>3109.0</c:v>
                </c:pt>
                <c:pt idx="590">
                  <c:v>4433.0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4-C24B-4370-A065-C527E4D408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14737920"/>
        <c:axId val="2115299184"/>
      </c:scatterChart>
      <c:scatterChart>
        <c:scatterStyle val="lineMarker"/>
        <c:varyColors val="0"/>
        <c:ser>
          <c:idx val="6"/>
          <c:order val="6"/>
          <c:tx>
            <c:v>Positive test percentage</c:v>
          </c:tx>
          <c:spPr>
            <a:ln w="12700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dPt>
            <c:idx val="446"/>
            <c:marker>
              <c:symbol val="none"/>
            </c:marker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0-CB95-4779-BABB-CDEF4CB96087}"/>
              </c:ext>
            </c:extLst>
          </c:dPt>
          <c:xVal>
            <c:numRef>
              <c:f>Canada!$A$2:$A$626</c:f>
              <c:numCache>
                <c:formatCode>[$-409]mmm\-yy;@</c:formatCode>
                <c:ptCount val="625"/>
                <c:pt idx="0">
                  <c:v>37871.0</c:v>
                </c:pt>
                <c:pt idx="1">
                  <c:v>37878.0</c:v>
                </c:pt>
                <c:pt idx="2">
                  <c:v>37885.0</c:v>
                </c:pt>
                <c:pt idx="3">
                  <c:v>37892.0</c:v>
                </c:pt>
                <c:pt idx="4">
                  <c:v>37899.0</c:v>
                </c:pt>
                <c:pt idx="5">
                  <c:v>37906.0</c:v>
                </c:pt>
                <c:pt idx="6">
                  <c:v>37913.0</c:v>
                </c:pt>
                <c:pt idx="7">
                  <c:v>37920.0</c:v>
                </c:pt>
                <c:pt idx="8">
                  <c:v>37927.0</c:v>
                </c:pt>
                <c:pt idx="9">
                  <c:v>37934.0</c:v>
                </c:pt>
                <c:pt idx="10">
                  <c:v>37941.0</c:v>
                </c:pt>
                <c:pt idx="11">
                  <c:v>37948.0</c:v>
                </c:pt>
                <c:pt idx="12">
                  <c:v>37955.0</c:v>
                </c:pt>
                <c:pt idx="13">
                  <c:v>37962.0</c:v>
                </c:pt>
                <c:pt idx="14">
                  <c:v>37969.0</c:v>
                </c:pt>
                <c:pt idx="15">
                  <c:v>37976.0</c:v>
                </c:pt>
                <c:pt idx="16">
                  <c:v>37983.0</c:v>
                </c:pt>
                <c:pt idx="17">
                  <c:v>37990.0</c:v>
                </c:pt>
                <c:pt idx="18">
                  <c:v>37997.0</c:v>
                </c:pt>
                <c:pt idx="19">
                  <c:v>38004.0</c:v>
                </c:pt>
                <c:pt idx="20">
                  <c:v>38011.0</c:v>
                </c:pt>
                <c:pt idx="21">
                  <c:v>38018.0</c:v>
                </c:pt>
                <c:pt idx="22">
                  <c:v>38025.0</c:v>
                </c:pt>
                <c:pt idx="23">
                  <c:v>38032.0</c:v>
                </c:pt>
                <c:pt idx="24">
                  <c:v>38039.0</c:v>
                </c:pt>
                <c:pt idx="25">
                  <c:v>38046.0</c:v>
                </c:pt>
                <c:pt idx="26">
                  <c:v>38053.0</c:v>
                </c:pt>
                <c:pt idx="27">
                  <c:v>38060.0</c:v>
                </c:pt>
                <c:pt idx="28">
                  <c:v>38067.0</c:v>
                </c:pt>
                <c:pt idx="29">
                  <c:v>38074.0</c:v>
                </c:pt>
                <c:pt idx="30">
                  <c:v>38081.0</c:v>
                </c:pt>
                <c:pt idx="31">
                  <c:v>38088.0</c:v>
                </c:pt>
                <c:pt idx="32">
                  <c:v>38095.0</c:v>
                </c:pt>
                <c:pt idx="33">
                  <c:v>38102.0</c:v>
                </c:pt>
                <c:pt idx="34">
                  <c:v>38109.0</c:v>
                </c:pt>
                <c:pt idx="35">
                  <c:v>38116.0</c:v>
                </c:pt>
                <c:pt idx="36">
                  <c:v>38123.0</c:v>
                </c:pt>
                <c:pt idx="37">
                  <c:v>38130.0</c:v>
                </c:pt>
                <c:pt idx="38">
                  <c:v>38137.0</c:v>
                </c:pt>
                <c:pt idx="39">
                  <c:v>38144.0</c:v>
                </c:pt>
                <c:pt idx="40">
                  <c:v>38151.0</c:v>
                </c:pt>
                <c:pt idx="41">
                  <c:v>38158.0</c:v>
                </c:pt>
                <c:pt idx="42">
                  <c:v>38165.0</c:v>
                </c:pt>
                <c:pt idx="43">
                  <c:v>38172.0</c:v>
                </c:pt>
                <c:pt idx="44">
                  <c:v>38179.0</c:v>
                </c:pt>
                <c:pt idx="45">
                  <c:v>38186.0</c:v>
                </c:pt>
                <c:pt idx="46">
                  <c:v>38193.0</c:v>
                </c:pt>
                <c:pt idx="47">
                  <c:v>38200.0</c:v>
                </c:pt>
                <c:pt idx="48">
                  <c:v>38207.0</c:v>
                </c:pt>
                <c:pt idx="49">
                  <c:v>38214.0</c:v>
                </c:pt>
                <c:pt idx="50">
                  <c:v>38221.0</c:v>
                </c:pt>
                <c:pt idx="51">
                  <c:v>38228.0</c:v>
                </c:pt>
                <c:pt idx="52">
                  <c:v>38235.0</c:v>
                </c:pt>
                <c:pt idx="53">
                  <c:v>38242.0</c:v>
                </c:pt>
                <c:pt idx="54">
                  <c:v>38249.0</c:v>
                </c:pt>
                <c:pt idx="55">
                  <c:v>38256.0</c:v>
                </c:pt>
                <c:pt idx="56">
                  <c:v>38263.0</c:v>
                </c:pt>
                <c:pt idx="57">
                  <c:v>38270.0</c:v>
                </c:pt>
                <c:pt idx="58">
                  <c:v>38277.0</c:v>
                </c:pt>
                <c:pt idx="59">
                  <c:v>38284.0</c:v>
                </c:pt>
                <c:pt idx="60">
                  <c:v>38291.0</c:v>
                </c:pt>
                <c:pt idx="61">
                  <c:v>38298.0</c:v>
                </c:pt>
                <c:pt idx="62">
                  <c:v>38305.0</c:v>
                </c:pt>
                <c:pt idx="63">
                  <c:v>38312.0</c:v>
                </c:pt>
                <c:pt idx="64">
                  <c:v>38319.0</c:v>
                </c:pt>
                <c:pt idx="65">
                  <c:v>38326.0</c:v>
                </c:pt>
                <c:pt idx="66">
                  <c:v>38333.0</c:v>
                </c:pt>
                <c:pt idx="67">
                  <c:v>38340.0</c:v>
                </c:pt>
                <c:pt idx="68">
                  <c:v>38347.0</c:v>
                </c:pt>
                <c:pt idx="69">
                  <c:v>38354.0</c:v>
                </c:pt>
                <c:pt idx="70">
                  <c:v>38361.0</c:v>
                </c:pt>
                <c:pt idx="71">
                  <c:v>38368.0</c:v>
                </c:pt>
                <c:pt idx="72">
                  <c:v>38375.0</c:v>
                </c:pt>
                <c:pt idx="73">
                  <c:v>38382.0</c:v>
                </c:pt>
                <c:pt idx="74">
                  <c:v>38389.0</c:v>
                </c:pt>
                <c:pt idx="75">
                  <c:v>38396.0</c:v>
                </c:pt>
                <c:pt idx="76">
                  <c:v>38403.0</c:v>
                </c:pt>
                <c:pt idx="77">
                  <c:v>38410.0</c:v>
                </c:pt>
                <c:pt idx="78">
                  <c:v>38417.0</c:v>
                </c:pt>
                <c:pt idx="79">
                  <c:v>38424.0</c:v>
                </c:pt>
                <c:pt idx="80">
                  <c:v>38431.0</c:v>
                </c:pt>
                <c:pt idx="81">
                  <c:v>38438.0</c:v>
                </c:pt>
                <c:pt idx="82">
                  <c:v>38445.0</c:v>
                </c:pt>
                <c:pt idx="83">
                  <c:v>38452.0</c:v>
                </c:pt>
                <c:pt idx="84">
                  <c:v>38459.0</c:v>
                </c:pt>
                <c:pt idx="85">
                  <c:v>38466.0</c:v>
                </c:pt>
                <c:pt idx="86">
                  <c:v>38473.0</c:v>
                </c:pt>
                <c:pt idx="87">
                  <c:v>38480.0</c:v>
                </c:pt>
                <c:pt idx="88">
                  <c:v>38487.0</c:v>
                </c:pt>
                <c:pt idx="89">
                  <c:v>38494.0</c:v>
                </c:pt>
                <c:pt idx="90">
                  <c:v>38501.0</c:v>
                </c:pt>
                <c:pt idx="91">
                  <c:v>38508.0</c:v>
                </c:pt>
                <c:pt idx="92">
                  <c:v>38515.0</c:v>
                </c:pt>
                <c:pt idx="93">
                  <c:v>38522.0</c:v>
                </c:pt>
                <c:pt idx="94">
                  <c:v>38529.0</c:v>
                </c:pt>
                <c:pt idx="95">
                  <c:v>38536.0</c:v>
                </c:pt>
                <c:pt idx="96">
                  <c:v>38543.0</c:v>
                </c:pt>
                <c:pt idx="97">
                  <c:v>38550.0</c:v>
                </c:pt>
                <c:pt idx="98">
                  <c:v>38557.0</c:v>
                </c:pt>
                <c:pt idx="99">
                  <c:v>38564.0</c:v>
                </c:pt>
                <c:pt idx="100">
                  <c:v>38571.0</c:v>
                </c:pt>
                <c:pt idx="101">
                  <c:v>38578.0</c:v>
                </c:pt>
                <c:pt idx="102">
                  <c:v>38585.0</c:v>
                </c:pt>
                <c:pt idx="103">
                  <c:v>38592.0</c:v>
                </c:pt>
                <c:pt idx="104">
                  <c:v>38599.0</c:v>
                </c:pt>
                <c:pt idx="105">
                  <c:v>38606.0</c:v>
                </c:pt>
                <c:pt idx="106">
                  <c:v>38613.0</c:v>
                </c:pt>
                <c:pt idx="107">
                  <c:v>38620.0</c:v>
                </c:pt>
                <c:pt idx="108">
                  <c:v>38627.0</c:v>
                </c:pt>
                <c:pt idx="109">
                  <c:v>38634.0</c:v>
                </c:pt>
                <c:pt idx="110">
                  <c:v>38641.0</c:v>
                </c:pt>
                <c:pt idx="111">
                  <c:v>38648.0</c:v>
                </c:pt>
                <c:pt idx="112">
                  <c:v>38655.0</c:v>
                </c:pt>
                <c:pt idx="113">
                  <c:v>38662.0</c:v>
                </c:pt>
                <c:pt idx="114">
                  <c:v>38669.0</c:v>
                </c:pt>
                <c:pt idx="115">
                  <c:v>38676.0</c:v>
                </c:pt>
                <c:pt idx="116">
                  <c:v>38683.0</c:v>
                </c:pt>
                <c:pt idx="117">
                  <c:v>38690.0</c:v>
                </c:pt>
                <c:pt idx="118">
                  <c:v>38697.0</c:v>
                </c:pt>
                <c:pt idx="119">
                  <c:v>38704.0</c:v>
                </c:pt>
                <c:pt idx="120">
                  <c:v>38711.0</c:v>
                </c:pt>
                <c:pt idx="121">
                  <c:v>38718.0</c:v>
                </c:pt>
                <c:pt idx="122">
                  <c:v>38725.0</c:v>
                </c:pt>
                <c:pt idx="123">
                  <c:v>38732.0</c:v>
                </c:pt>
                <c:pt idx="124">
                  <c:v>38739.0</c:v>
                </c:pt>
                <c:pt idx="125">
                  <c:v>38746.0</c:v>
                </c:pt>
                <c:pt idx="126">
                  <c:v>38753.0</c:v>
                </c:pt>
                <c:pt idx="127">
                  <c:v>38760.0</c:v>
                </c:pt>
                <c:pt idx="128">
                  <c:v>38767.0</c:v>
                </c:pt>
                <c:pt idx="129">
                  <c:v>38774.0</c:v>
                </c:pt>
                <c:pt idx="130">
                  <c:v>38781.0</c:v>
                </c:pt>
                <c:pt idx="131">
                  <c:v>38788.0</c:v>
                </c:pt>
                <c:pt idx="132">
                  <c:v>38795.0</c:v>
                </c:pt>
                <c:pt idx="133">
                  <c:v>38802.0</c:v>
                </c:pt>
                <c:pt idx="134">
                  <c:v>38809.0</c:v>
                </c:pt>
                <c:pt idx="135">
                  <c:v>38816.0</c:v>
                </c:pt>
                <c:pt idx="136">
                  <c:v>38823.0</c:v>
                </c:pt>
                <c:pt idx="137">
                  <c:v>38830.0</c:v>
                </c:pt>
                <c:pt idx="138">
                  <c:v>38837.0</c:v>
                </c:pt>
                <c:pt idx="139">
                  <c:v>38844.0</c:v>
                </c:pt>
                <c:pt idx="140">
                  <c:v>38851.0</c:v>
                </c:pt>
                <c:pt idx="141">
                  <c:v>38858.0</c:v>
                </c:pt>
                <c:pt idx="142">
                  <c:v>38865.0</c:v>
                </c:pt>
                <c:pt idx="143">
                  <c:v>38872.0</c:v>
                </c:pt>
                <c:pt idx="144">
                  <c:v>38879.0</c:v>
                </c:pt>
                <c:pt idx="145">
                  <c:v>38886.0</c:v>
                </c:pt>
                <c:pt idx="146">
                  <c:v>38893.0</c:v>
                </c:pt>
                <c:pt idx="147">
                  <c:v>38900.0</c:v>
                </c:pt>
                <c:pt idx="148">
                  <c:v>38907.0</c:v>
                </c:pt>
                <c:pt idx="149">
                  <c:v>38914.0</c:v>
                </c:pt>
                <c:pt idx="150">
                  <c:v>38921.0</c:v>
                </c:pt>
                <c:pt idx="151">
                  <c:v>38928.0</c:v>
                </c:pt>
                <c:pt idx="152">
                  <c:v>38935.0</c:v>
                </c:pt>
                <c:pt idx="153">
                  <c:v>38942.0</c:v>
                </c:pt>
                <c:pt idx="154">
                  <c:v>38949.0</c:v>
                </c:pt>
                <c:pt idx="155">
                  <c:v>38956.0</c:v>
                </c:pt>
                <c:pt idx="156">
                  <c:v>38963.0</c:v>
                </c:pt>
                <c:pt idx="157">
                  <c:v>38970.0</c:v>
                </c:pt>
                <c:pt idx="158">
                  <c:v>38977.0</c:v>
                </c:pt>
                <c:pt idx="159">
                  <c:v>38984.0</c:v>
                </c:pt>
                <c:pt idx="160">
                  <c:v>38991.0</c:v>
                </c:pt>
                <c:pt idx="161">
                  <c:v>38998.0</c:v>
                </c:pt>
                <c:pt idx="162">
                  <c:v>39005.0</c:v>
                </c:pt>
                <c:pt idx="163">
                  <c:v>39012.0</c:v>
                </c:pt>
                <c:pt idx="164">
                  <c:v>39019.0</c:v>
                </c:pt>
                <c:pt idx="165">
                  <c:v>39026.0</c:v>
                </c:pt>
                <c:pt idx="166">
                  <c:v>39033.0</c:v>
                </c:pt>
                <c:pt idx="167">
                  <c:v>39040.0</c:v>
                </c:pt>
                <c:pt idx="168">
                  <c:v>39047.0</c:v>
                </c:pt>
                <c:pt idx="169">
                  <c:v>39054.0</c:v>
                </c:pt>
                <c:pt idx="170">
                  <c:v>39061.0</c:v>
                </c:pt>
                <c:pt idx="171">
                  <c:v>39068.0</c:v>
                </c:pt>
                <c:pt idx="172">
                  <c:v>39075.0</c:v>
                </c:pt>
                <c:pt idx="173">
                  <c:v>39082.0</c:v>
                </c:pt>
                <c:pt idx="174">
                  <c:v>39089.0</c:v>
                </c:pt>
                <c:pt idx="175">
                  <c:v>39096.0</c:v>
                </c:pt>
                <c:pt idx="176">
                  <c:v>39103.0</c:v>
                </c:pt>
                <c:pt idx="177">
                  <c:v>39110.0</c:v>
                </c:pt>
                <c:pt idx="178">
                  <c:v>39117.0</c:v>
                </c:pt>
                <c:pt idx="179">
                  <c:v>39124.0</c:v>
                </c:pt>
                <c:pt idx="180">
                  <c:v>39131.0</c:v>
                </c:pt>
                <c:pt idx="181">
                  <c:v>39138.0</c:v>
                </c:pt>
                <c:pt idx="182">
                  <c:v>39145.0</c:v>
                </c:pt>
                <c:pt idx="183">
                  <c:v>39152.0</c:v>
                </c:pt>
                <c:pt idx="184">
                  <c:v>39159.0</c:v>
                </c:pt>
                <c:pt idx="185">
                  <c:v>39166.0</c:v>
                </c:pt>
                <c:pt idx="186">
                  <c:v>39173.0</c:v>
                </c:pt>
                <c:pt idx="187">
                  <c:v>39180.0</c:v>
                </c:pt>
                <c:pt idx="188">
                  <c:v>39187.0</c:v>
                </c:pt>
                <c:pt idx="189">
                  <c:v>39194.0</c:v>
                </c:pt>
                <c:pt idx="190">
                  <c:v>39201.0</c:v>
                </c:pt>
                <c:pt idx="191">
                  <c:v>39208.0</c:v>
                </c:pt>
                <c:pt idx="192">
                  <c:v>39215.0</c:v>
                </c:pt>
                <c:pt idx="193">
                  <c:v>39222.0</c:v>
                </c:pt>
                <c:pt idx="194">
                  <c:v>39229.0</c:v>
                </c:pt>
                <c:pt idx="195">
                  <c:v>39236.0</c:v>
                </c:pt>
                <c:pt idx="196">
                  <c:v>39243.0</c:v>
                </c:pt>
                <c:pt idx="197">
                  <c:v>39250.0</c:v>
                </c:pt>
                <c:pt idx="198">
                  <c:v>39257.0</c:v>
                </c:pt>
                <c:pt idx="199">
                  <c:v>39264.0</c:v>
                </c:pt>
                <c:pt idx="200">
                  <c:v>39271.0</c:v>
                </c:pt>
                <c:pt idx="201">
                  <c:v>39278.0</c:v>
                </c:pt>
                <c:pt idx="202">
                  <c:v>39285.0</c:v>
                </c:pt>
                <c:pt idx="203">
                  <c:v>39292.0</c:v>
                </c:pt>
                <c:pt idx="204">
                  <c:v>39299.0</c:v>
                </c:pt>
                <c:pt idx="205">
                  <c:v>39306.0</c:v>
                </c:pt>
                <c:pt idx="206">
                  <c:v>39313.0</c:v>
                </c:pt>
                <c:pt idx="207">
                  <c:v>39320.0</c:v>
                </c:pt>
                <c:pt idx="208">
                  <c:v>39327.0</c:v>
                </c:pt>
                <c:pt idx="209">
                  <c:v>39334.0</c:v>
                </c:pt>
                <c:pt idx="210">
                  <c:v>39341.0</c:v>
                </c:pt>
                <c:pt idx="211">
                  <c:v>39348.0</c:v>
                </c:pt>
                <c:pt idx="212">
                  <c:v>39355.0</c:v>
                </c:pt>
                <c:pt idx="213">
                  <c:v>39362.0</c:v>
                </c:pt>
                <c:pt idx="214">
                  <c:v>39369.0</c:v>
                </c:pt>
                <c:pt idx="215">
                  <c:v>39376.0</c:v>
                </c:pt>
                <c:pt idx="216">
                  <c:v>39383.0</c:v>
                </c:pt>
                <c:pt idx="217">
                  <c:v>39390.0</c:v>
                </c:pt>
                <c:pt idx="218">
                  <c:v>39397.0</c:v>
                </c:pt>
                <c:pt idx="219">
                  <c:v>39404.0</c:v>
                </c:pt>
                <c:pt idx="220">
                  <c:v>39411.0</c:v>
                </c:pt>
                <c:pt idx="221">
                  <c:v>39418.0</c:v>
                </c:pt>
                <c:pt idx="222">
                  <c:v>39425.0</c:v>
                </c:pt>
                <c:pt idx="223">
                  <c:v>39432.0</c:v>
                </c:pt>
                <c:pt idx="224">
                  <c:v>39439.0</c:v>
                </c:pt>
                <c:pt idx="225">
                  <c:v>39446.0</c:v>
                </c:pt>
                <c:pt idx="226">
                  <c:v>39453.0</c:v>
                </c:pt>
                <c:pt idx="227">
                  <c:v>39460.0</c:v>
                </c:pt>
                <c:pt idx="228">
                  <c:v>39467.0</c:v>
                </c:pt>
                <c:pt idx="229">
                  <c:v>39474.0</c:v>
                </c:pt>
                <c:pt idx="230">
                  <c:v>39481.0</c:v>
                </c:pt>
                <c:pt idx="231">
                  <c:v>39488.0</c:v>
                </c:pt>
                <c:pt idx="232">
                  <c:v>39495.0</c:v>
                </c:pt>
                <c:pt idx="233">
                  <c:v>39502.0</c:v>
                </c:pt>
                <c:pt idx="234">
                  <c:v>39509.0</c:v>
                </c:pt>
                <c:pt idx="235">
                  <c:v>39516.0</c:v>
                </c:pt>
                <c:pt idx="236">
                  <c:v>39523.0</c:v>
                </c:pt>
                <c:pt idx="237">
                  <c:v>39530.0</c:v>
                </c:pt>
                <c:pt idx="238">
                  <c:v>39537.0</c:v>
                </c:pt>
                <c:pt idx="239">
                  <c:v>39544.0</c:v>
                </c:pt>
                <c:pt idx="240">
                  <c:v>39551.0</c:v>
                </c:pt>
                <c:pt idx="241">
                  <c:v>39558.0</c:v>
                </c:pt>
                <c:pt idx="242">
                  <c:v>39565.0</c:v>
                </c:pt>
                <c:pt idx="243">
                  <c:v>39572.0</c:v>
                </c:pt>
                <c:pt idx="244">
                  <c:v>39579.0</c:v>
                </c:pt>
                <c:pt idx="245">
                  <c:v>39586.0</c:v>
                </c:pt>
                <c:pt idx="246">
                  <c:v>39593.0</c:v>
                </c:pt>
                <c:pt idx="247">
                  <c:v>39600.0</c:v>
                </c:pt>
                <c:pt idx="248">
                  <c:v>39607.0</c:v>
                </c:pt>
                <c:pt idx="249">
                  <c:v>39614.0</c:v>
                </c:pt>
                <c:pt idx="250">
                  <c:v>39621.0</c:v>
                </c:pt>
                <c:pt idx="251">
                  <c:v>39628.0</c:v>
                </c:pt>
                <c:pt idx="252">
                  <c:v>39635.0</c:v>
                </c:pt>
                <c:pt idx="253">
                  <c:v>39642.0</c:v>
                </c:pt>
                <c:pt idx="254">
                  <c:v>39649.0</c:v>
                </c:pt>
                <c:pt idx="255">
                  <c:v>39656.0</c:v>
                </c:pt>
                <c:pt idx="256">
                  <c:v>39663.0</c:v>
                </c:pt>
                <c:pt idx="257">
                  <c:v>39670.0</c:v>
                </c:pt>
                <c:pt idx="258">
                  <c:v>39677.0</c:v>
                </c:pt>
                <c:pt idx="259">
                  <c:v>39684.0</c:v>
                </c:pt>
                <c:pt idx="260">
                  <c:v>39691.0</c:v>
                </c:pt>
                <c:pt idx="261">
                  <c:v>39698.0</c:v>
                </c:pt>
                <c:pt idx="262">
                  <c:v>39705.0</c:v>
                </c:pt>
                <c:pt idx="263">
                  <c:v>39712.0</c:v>
                </c:pt>
                <c:pt idx="264">
                  <c:v>39719.0</c:v>
                </c:pt>
                <c:pt idx="265">
                  <c:v>39726.0</c:v>
                </c:pt>
                <c:pt idx="266">
                  <c:v>39733.0</c:v>
                </c:pt>
                <c:pt idx="267">
                  <c:v>39740.0</c:v>
                </c:pt>
                <c:pt idx="268">
                  <c:v>39747.0</c:v>
                </c:pt>
                <c:pt idx="269">
                  <c:v>39754.0</c:v>
                </c:pt>
                <c:pt idx="270">
                  <c:v>39761.0</c:v>
                </c:pt>
                <c:pt idx="271">
                  <c:v>39768.0</c:v>
                </c:pt>
                <c:pt idx="272">
                  <c:v>39775.0</c:v>
                </c:pt>
                <c:pt idx="273">
                  <c:v>39782.0</c:v>
                </c:pt>
                <c:pt idx="274">
                  <c:v>39789.0</c:v>
                </c:pt>
                <c:pt idx="275">
                  <c:v>39796.0</c:v>
                </c:pt>
                <c:pt idx="276">
                  <c:v>39803.0</c:v>
                </c:pt>
                <c:pt idx="277">
                  <c:v>39810.0</c:v>
                </c:pt>
                <c:pt idx="278">
                  <c:v>39817.0</c:v>
                </c:pt>
                <c:pt idx="279">
                  <c:v>39824.0</c:v>
                </c:pt>
                <c:pt idx="280">
                  <c:v>39831.0</c:v>
                </c:pt>
                <c:pt idx="281">
                  <c:v>39838.0</c:v>
                </c:pt>
                <c:pt idx="282">
                  <c:v>39845.0</c:v>
                </c:pt>
                <c:pt idx="283">
                  <c:v>39852.0</c:v>
                </c:pt>
                <c:pt idx="284">
                  <c:v>39859.0</c:v>
                </c:pt>
                <c:pt idx="285">
                  <c:v>39866.0</c:v>
                </c:pt>
                <c:pt idx="286">
                  <c:v>39873.0</c:v>
                </c:pt>
                <c:pt idx="287">
                  <c:v>39880.0</c:v>
                </c:pt>
                <c:pt idx="288">
                  <c:v>39887.0</c:v>
                </c:pt>
                <c:pt idx="289">
                  <c:v>39894.0</c:v>
                </c:pt>
                <c:pt idx="290">
                  <c:v>39901.0</c:v>
                </c:pt>
                <c:pt idx="291">
                  <c:v>39908.0</c:v>
                </c:pt>
                <c:pt idx="292">
                  <c:v>39915.0</c:v>
                </c:pt>
                <c:pt idx="293">
                  <c:v>39922.0</c:v>
                </c:pt>
                <c:pt idx="294">
                  <c:v>39929.0</c:v>
                </c:pt>
                <c:pt idx="295">
                  <c:v>39936.0</c:v>
                </c:pt>
                <c:pt idx="296">
                  <c:v>39943.0</c:v>
                </c:pt>
                <c:pt idx="297">
                  <c:v>39950.0</c:v>
                </c:pt>
                <c:pt idx="298">
                  <c:v>39957.0</c:v>
                </c:pt>
                <c:pt idx="299">
                  <c:v>39964.0</c:v>
                </c:pt>
                <c:pt idx="300">
                  <c:v>39971.0</c:v>
                </c:pt>
                <c:pt idx="301">
                  <c:v>39978.0</c:v>
                </c:pt>
                <c:pt idx="302">
                  <c:v>39985.0</c:v>
                </c:pt>
                <c:pt idx="303">
                  <c:v>39992.0</c:v>
                </c:pt>
                <c:pt idx="304">
                  <c:v>39999.0</c:v>
                </c:pt>
                <c:pt idx="305">
                  <c:v>40006.0</c:v>
                </c:pt>
                <c:pt idx="306">
                  <c:v>40013.0</c:v>
                </c:pt>
                <c:pt idx="307">
                  <c:v>40020.0</c:v>
                </c:pt>
                <c:pt idx="308">
                  <c:v>40027.0</c:v>
                </c:pt>
                <c:pt idx="309">
                  <c:v>40034.0</c:v>
                </c:pt>
                <c:pt idx="310">
                  <c:v>40041.0</c:v>
                </c:pt>
                <c:pt idx="311">
                  <c:v>40048.0</c:v>
                </c:pt>
                <c:pt idx="312">
                  <c:v>40055.0</c:v>
                </c:pt>
                <c:pt idx="313">
                  <c:v>40062.0</c:v>
                </c:pt>
                <c:pt idx="314">
                  <c:v>40069.0</c:v>
                </c:pt>
                <c:pt idx="315">
                  <c:v>40076.0</c:v>
                </c:pt>
                <c:pt idx="316">
                  <c:v>40083.0</c:v>
                </c:pt>
                <c:pt idx="317">
                  <c:v>40090.0</c:v>
                </c:pt>
                <c:pt idx="318">
                  <c:v>40097.0</c:v>
                </c:pt>
                <c:pt idx="319">
                  <c:v>40104.0</c:v>
                </c:pt>
                <c:pt idx="320">
                  <c:v>40111.0</c:v>
                </c:pt>
                <c:pt idx="321">
                  <c:v>40118.0</c:v>
                </c:pt>
                <c:pt idx="322">
                  <c:v>40125.0</c:v>
                </c:pt>
                <c:pt idx="323">
                  <c:v>40132.0</c:v>
                </c:pt>
                <c:pt idx="324">
                  <c:v>40139.0</c:v>
                </c:pt>
                <c:pt idx="325">
                  <c:v>40146.0</c:v>
                </c:pt>
                <c:pt idx="326">
                  <c:v>40153.0</c:v>
                </c:pt>
                <c:pt idx="327">
                  <c:v>40160.0</c:v>
                </c:pt>
                <c:pt idx="328">
                  <c:v>40167.0</c:v>
                </c:pt>
                <c:pt idx="329">
                  <c:v>40174.0</c:v>
                </c:pt>
                <c:pt idx="330">
                  <c:v>40181.0</c:v>
                </c:pt>
                <c:pt idx="331">
                  <c:v>40188.0</c:v>
                </c:pt>
                <c:pt idx="332">
                  <c:v>40195.0</c:v>
                </c:pt>
                <c:pt idx="333">
                  <c:v>40202.0</c:v>
                </c:pt>
                <c:pt idx="334">
                  <c:v>40209.0</c:v>
                </c:pt>
                <c:pt idx="335">
                  <c:v>40216.0</c:v>
                </c:pt>
                <c:pt idx="336">
                  <c:v>40223.0</c:v>
                </c:pt>
                <c:pt idx="337">
                  <c:v>40230.0</c:v>
                </c:pt>
                <c:pt idx="338">
                  <c:v>40237.0</c:v>
                </c:pt>
                <c:pt idx="339">
                  <c:v>40244.0</c:v>
                </c:pt>
                <c:pt idx="340">
                  <c:v>40251.0</c:v>
                </c:pt>
                <c:pt idx="341">
                  <c:v>40258.0</c:v>
                </c:pt>
                <c:pt idx="342">
                  <c:v>40265.0</c:v>
                </c:pt>
                <c:pt idx="343">
                  <c:v>40272.0</c:v>
                </c:pt>
                <c:pt idx="344">
                  <c:v>40279.0</c:v>
                </c:pt>
                <c:pt idx="345">
                  <c:v>40286.0</c:v>
                </c:pt>
                <c:pt idx="346">
                  <c:v>40293.0</c:v>
                </c:pt>
                <c:pt idx="347">
                  <c:v>40300.0</c:v>
                </c:pt>
                <c:pt idx="348">
                  <c:v>40307.0</c:v>
                </c:pt>
                <c:pt idx="349">
                  <c:v>40314.0</c:v>
                </c:pt>
                <c:pt idx="350">
                  <c:v>40321.0</c:v>
                </c:pt>
                <c:pt idx="351">
                  <c:v>40328.0</c:v>
                </c:pt>
                <c:pt idx="352">
                  <c:v>40335.0</c:v>
                </c:pt>
                <c:pt idx="353">
                  <c:v>40342.0</c:v>
                </c:pt>
                <c:pt idx="354">
                  <c:v>40349.0</c:v>
                </c:pt>
                <c:pt idx="355">
                  <c:v>40356.0</c:v>
                </c:pt>
                <c:pt idx="356">
                  <c:v>40363.0</c:v>
                </c:pt>
                <c:pt idx="357">
                  <c:v>40370.0</c:v>
                </c:pt>
                <c:pt idx="358">
                  <c:v>40377.0</c:v>
                </c:pt>
                <c:pt idx="359">
                  <c:v>40384.0</c:v>
                </c:pt>
                <c:pt idx="360">
                  <c:v>40391.0</c:v>
                </c:pt>
                <c:pt idx="361">
                  <c:v>40398.0</c:v>
                </c:pt>
                <c:pt idx="362">
                  <c:v>40405.0</c:v>
                </c:pt>
                <c:pt idx="363">
                  <c:v>40412.0</c:v>
                </c:pt>
                <c:pt idx="364">
                  <c:v>40419.0</c:v>
                </c:pt>
                <c:pt idx="365">
                  <c:v>40426.0</c:v>
                </c:pt>
                <c:pt idx="366">
                  <c:v>40433.0</c:v>
                </c:pt>
                <c:pt idx="367">
                  <c:v>40440.0</c:v>
                </c:pt>
                <c:pt idx="368">
                  <c:v>40447.0</c:v>
                </c:pt>
                <c:pt idx="369">
                  <c:v>40454.0</c:v>
                </c:pt>
                <c:pt idx="370">
                  <c:v>40461.0</c:v>
                </c:pt>
                <c:pt idx="371">
                  <c:v>40468.0</c:v>
                </c:pt>
                <c:pt idx="372">
                  <c:v>40475.0</c:v>
                </c:pt>
                <c:pt idx="373">
                  <c:v>40482.0</c:v>
                </c:pt>
                <c:pt idx="374">
                  <c:v>40489.0</c:v>
                </c:pt>
                <c:pt idx="375">
                  <c:v>40496.0</c:v>
                </c:pt>
                <c:pt idx="376">
                  <c:v>40503.0</c:v>
                </c:pt>
                <c:pt idx="377">
                  <c:v>40510.0</c:v>
                </c:pt>
                <c:pt idx="378">
                  <c:v>40517.0</c:v>
                </c:pt>
                <c:pt idx="379">
                  <c:v>40524.0</c:v>
                </c:pt>
                <c:pt idx="380">
                  <c:v>40531.0</c:v>
                </c:pt>
                <c:pt idx="381">
                  <c:v>40538.0</c:v>
                </c:pt>
                <c:pt idx="382">
                  <c:v>40545.0</c:v>
                </c:pt>
                <c:pt idx="383">
                  <c:v>40552.0</c:v>
                </c:pt>
                <c:pt idx="384">
                  <c:v>40559.0</c:v>
                </c:pt>
                <c:pt idx="385">
                  <c:v>40566.0</c:v>
                </c:pt>
                <c:pt idx="386">
                  <c:v>40573.0</c:v>
                </c:pt>
                <c:pt idx="387">
                  <c:v>40580.0</c:v>
                </c:pt>
                <c:pt idx="388">
                  <c:v>40587.0</c:v>
                </c:pt>
                <c:pt idx="389">
                  <c:v>40594.0</c:v>
                </c:pt>
                <c:pt idx="390">
                  <c:v>40601.0</c:v>
                </c:pt>
                <c:pt idx="391">
                  <c:v>40608.0</c:v>
                </c:pt>
                <c:pt idx="392">
                  <c:v>40615.0</c:v>
                </c:pt>
                <c:pt idx="393">
                  <c:v>40622.0</c:v>
                </c:pt>
                <c:pt idx="394">
                  <c:v>40629.0</c:v>
                </c:pt>
                <c:pt idx="395">
                  <c:v>40636.0</c:v>
                </c:pt>
                <c:pt idx="396">
                  <c:v>40643.0</c:v>
                </c:pt>
                <c:pt idx="397">
                  <c:v>40650.0</c:v>
                </c:pt>
                <c:pt idx="398">
                  <c:v>40657.0</c:v>
                </c:pt>
                <c:pt idx="399">
                  <c:v>40664.0</c:v>
                </c:pt>
                <c:pt idx="400">
                  <c:v>40671.0</c:v>
                </c:pt>
                <c:pt idx="401">
                  <c:v>40678.0</c:v>
                </c:pt>
                <c:pt idx="402">
                  <c:v>40685.0</c:v>
                </c:pt>
                <c:pt idx="403">
                  <c:v>40692.0</c:v>
                </c:pt>
                <c:pt idx="404">
                  <c:v>40699.0</c:v>
                </c:pt>
                <c:pt idx="405">
                  <c:v>40706.0</c:v>
                </c:pt>
                <c:pt idx="406">
                  <c:v>40713.0</c:v>
                </c:pt>
                <c:pt idx="407">
                  <c:v>40720.0</c:v>
                </c:pt>
                <c:pt idx="408">
                  <c:v>40727.0</c:v>
                </c:pt>
                <c:pt idx="409">
                  <c:v>40734.0</c:v>
                </c:pt>
                <c:pt idx="410">
                  <c:v>40741.0</c:v>
                </c:pt>
                <c:pt idx="411">
                  <c:v>40748.0</c:v>
                </c:pt>
                <c:pt idx="412">
                  <c:v>40755.0</c:v>
                </c:pt>
                <c:pt idx="413">
                  <c:v>40762.0</c:v>
                </c:pt>
                <c:pt idx="414">
                  <c:v>40769.0</c:v>
                </c:pt>
                <c:pt idx="415">
                  <c:v>40776.0</c:v>
                </c:pt>
                <c:pt idx="416">
                  <c:v>40783.0</c:v>
                </c:pt>
                <c:pt idx="417">
                  <c:v>40790.0</c:v>
                </c:pt>
                <c:pt idx="418">
                  <c:v>40797.0</c:v>
                </c:pt>
                <c:pt idx="419">
                  <c:v>40804.0</c:v>
                </c:pt>
                <c:pt idx="420">
                  <c:v>40811.0</c:v>
                </c:pt>
                <c:pt idx="421">
                  <c:v>40818.0</c:v>
                </c:pt>
                <c:pt idx="422">
                  <c:v>40825.0</c:v>
                </c:pt>
                <c:pt idx="423">
                  <c:v>40832.0</c:v>
                </c:pt>
                <c:pt idx="424">
                  <c:v>40839.0</c:v>
                </c:pt>
                <c:pt idx="425">
                  <c:v>40846.0</c:v>
                </c:pt>
                <c:pt idx="426">
                  <c:v>40853.0</c:v>
                </c:pt>
                <c:pt idx="427">
                  <c:v>40860.0</c:v>
                </c:pt>
                <c:pt idx="428">
                  <c:v>40867.0</c:v>
                </c:pt>
                <c:pt idx="429">
                  <c:v>40874.0</c:v>
                </c:pt>
                <c:pt idx="430">
                  <c:v>40881.0</c:v>
                </c:pt>
                <c:pt idx="431">
                  <c:v>40888.0</c:v>
                </c:pt>
                <c:pt idx="432">
                  <c:v>40895.0</c:v>
                </c:pt>
                <c:pt idx="433">
                  <c:v>40902.0</c:v>
                </c:pt>
                <c:pt idx="434">
                  <c:v>40909.0</c:v>
                </c:pt>
                <c:pt idx="435">
                  <c:v>40916.0</c:v>
                </c:pt>
                <c:pt idx="436">
                  <c:v>40923.0</c:v>
                </c:pt>
                <c:pt idx="437">
                  <c:v>40930.0</c:v>
                </c:pt>
                <c:pt idx="438">
                  <c:v>40937.0</c:v>
                </c:pt>
                <c:pt idx="439">
                  <c:v>40944.0</c:v>
                </c:pt>
                <c:pt idx="440">
                  <c:v>40951.0</c:v>
                </c:pt>
                <c:pt idx="441">
                  <c:v>40958.0</c:v>
                </c:pt>
                <c:pt idx="442">
                  <c:v>40965.0</c:v>
                </c:pt>
                <c:pt idx="443">
                  <c:v>40972.0</c:v>
                </c:pt>
                <c:pt idx="444">
                  <c:v>40979.0</c:v>
                </c:pt>
                <c:pt idx="445">
                  <c:v>40986.0</c:v>
                </c:pt>
                <c:pt idx="446">
                  <c:v>40993.0</c:v>
                </c:pt>
                <c:pt idx="447">
                  <c:v>41000.0</c:v>
                </c:pt>
                <c:pt idx="448">
                  <c:v>41007.0</c:v>
                </c:pt>
                <c:pt idx="449">
                  <c:v>41014.0</c:v>
                </c:pt>
                <c:pt idx="450">
                  <c:v>41021.0</c:v>
                </c:pt>
                <c:pt idx="451">
                  <c:v>41028.0</c:v>
                </c:pt>
                <c:pt idx="452">
                  <c:v>41035.0</c:v>
                </c:pt>
                <c:pt idx="453">
                  <c:v>41042.0</c:v>
                </c:pt>
                <c:pt idx="454">
                  <c:v>41049.0</c:v>
                </c:pt>
                <c:pt idx="455">
                  <c:v>41056.0</c:v>
                </c:pt>
                <c:pt idx="456">
                  <c:v>41063.0</c:v>
                </c:pt>
                <c:pt idx="457">
                  <c:v>41070.0</c:v>
                </c:pt>
                <c:pt idx="458">
                  <c:v>41077.0</c:v>
                </c:pt>
                <c:pt idx="459">
                  <c:v>41084.0</c:v>
                </c:pt>
                <c:pt idx="460">
                  <c:v>41091.0</c:v>
                </c:pt>
                <c:pt idx="461">
                  <c:v>41098.0</c:v>
                </c:pt>
                <c:pt idx="462">
                  <c:v>41105.0</c:v>
                </c:pt>
                <c:pt idx="463">
                  <c:v>41112.0</c:v>
                </c:pt>
                <c:pt idx="464">
                  <c:v>41119.0</c:v>
                </c:pt>
                <c:pt idx="465">
                  <c:v>41126.0</c:v>
                </c:pt>
                <c:pt idx="466">
                  <c:v>41133.0</c:v>
                </c:pt>
                <c:pt idx="467">
                  <c:v>41140.0</c:v>
                </c:pt>
                <c:pt idx="468">
                  <c:v>41147.0</c:v>
                </c:pt>
                <c:pt idx="469">
                  <c:v>41154.0</c:v>
                </c:pt>
                <c:pt idx="470">
                  <c:v>41161.0</c:v>
                </c:pt>
                <c:pt idx="471">
                  <c:v>41168.0</c:v>
                </c:pt>
                <c:pt idx="472">
                  <c:v>41175.0</c:v>
                </c:pt>
                <c:pt idx="473">
                  <c:v>41182.0</c:v>
                </c:pt>
                <c:pt idx="474">
                  <c:v>41189.0</c:v>
                </c:pt>
                <c:pt idx="475">
                  <c:v>41196.0</c:v>
                </c:pt>
                <c:pt idx="476">
                  <c:v>41203.0</c:v>
                </c:pt>
                <c:pt idx="477">
                  <c:v>41210.0</c:v>
                </c:pt>
                <c:pt idx="478">
                  <c:v>41217.0</c:v>
                </c:pt>
                <c:pt idx="479">
                  <c:v>41224.0</c:v>
                </c:pt>
                <c:pt idx="480">
                  <c:v>41231.0</c:v>
                </c:pt>
                <c:pt idx="481">
                  <c:v>41238.0</c:v>
                </c:pt>
                <c:pt idx="482">
                  <c:v>41245.0</c:v>
                </c:pt>
                <c:pt idx="483">
                  <c:v>41252.0</c:v>
                </c:pt>
                <c:pt idx="484">
                  <c:v>41259.0</c:v>
                </c:pt>
                <c:pt idx="485">
                  <c:v>41266.0</c:v>
                </c:pt>
                <c:pt idx="486">
                  <c:v>41273.0</c:v>
                </c:pt>
                <c:pt idx="487">
                  <c:v>41280.0</c:v>
                </c:pt>
                <c:pt idx="488">
                  <c:v>41287.0</c:v>
                </c:pt>
                <c:pt idx="489">
                  <c:v>41294.0</c:v>
                </c:pt>
                <c:pt idx="490">
                  <c:v>41301.0</c:v>
                </c:pt>
                <c:pt idx="491">
                  <c:v>41308.0</c:v>
                </c:pt>
                <c:pt idx="492">
                  <c:v>41315.0</c:v>
                </c:pt>
                <c:pt idx="493">
                  <c:v>41322.0</c:v>
                </c:pt>
                <c:pt idx="494">
                  <c:v>41329.0</c:v>
                </c:pt>
                <c:pt idx="495">
                  <c:v>41336.0</c:v>
                </c:pt>
                <c:pt idx="496">
                  <c:v>41343.0</c:v>
                </c:pt>
                <c:pt idx="497">
                  <c:v>41350.0</c:v>
                </c:pt>
                <c:pt idx="498">
                  <c:v>41357.0</c:v>
                </c:pt>
                <c:pt idx="499">
                  <c:v>41364.0</c:v>
                </c:pt>
                <c:pt idx="500">
                  <c:v>41371.0</c:v>
                </c:pt>
                <c:pt idx="501">
                  <c:v>41378.0</c:v>
                </c:pt>
                <c:pt idx="502">
                  <c:v>41385.0</c:v>
                </c:pt>
                <c:pt idx="503">
                  <c:v>41392.0</c:v>
                </c:pt>
                <c:pt idx="504">
                  <c:v>41399.0</c:v>
                </c:pt>
                <c:pt idx="505">
                  <c:v>41406.0</c:v>
                </c:pt>
                <c:pt idx="506">
                  <c:v>41413.0</c:v>
                </c:pt>
                <c:pt idx="507">
                  <c:v>41420.0</c:v>
                </c:pt>
                <c:pt idx="508">
                  <c:v>41427.0</c:v>
                </c:pt>
                <c:pt idx="509">
                  <c:v>41434.0</c:v>
                </c:pt>
                <c:pt idx="510">
                  <c:v>41441.0</c:v>
                </c:pt>
                <c:pt idx="511">
                  <c:v>41448.0</c:v>
                </c:pt>
                <c:pt idx="512">
                  <c:v>41455.0</c:v>
                </c:pt>
                <c:pt idx="513">
                  <c:v>41462.0</c:v>
                </c:pt>
                <c:pt idx="514">
                  <c:v>41469.0</c:v>
                </c:pt>
                <c:pt idx="515">
                  <c:v>41476.0</c:v>
                </c:pt>
                <c:pt idx="516">
                  <c:v>41483.0</c:v>
                </c:pt>
                <c:pt idx="517">
                  <c:v>41490.0</c:v>
                </c:pt>
                <c:pt idx="518">
                  <c:v>41497.0</c:v>
                </c:pt>
                <c:pt idx="519">
                  <c:v>41504.0</c:v>
                </c:pt>
                <c:pt idx="520">
                  <c:v>41511.0</c:v>
                </c:pt>
                <c:pt idx="521">
                  <c:v>41518.0</c:v>
                </c:pt>
                <c:pt idx="522">
                  <c:v>41525.0</c:v>
                </c:pt>
                <c:pt idx="523">
                  <c:v>41532.0</c:v>
                </c:pt>
                <c:pt idx="524">
                  <c:v>41539.0</c:v>
                </c:pt>
                <c:pt idx="525">
                  <c:v>41546.0</c:v>
                </c:pt>
                <c:pt idx="526">
                  <c:v>41553.0</c:v>
                </c:pt>
                <c:pt idx="527">
                  <c:v>41560.0</c:v>
                </c:pt>
                <c:pt idx="528">
                  <c:v>41567.0</c:v>
                </c:pt>
                <c:pt idx="529">
                  <c:v>41574.0</c:v>
                </c:pt>
                <c:pt idx="530">
                  <c:v>41581.0</c:v>
                </c:pt>
                <c:pt idx="531">
                  <c:v>41588.0</c:v>
                </c:pt>
                <c:pt idx="532">
                  <c:v>41595.0</c:v>
                </c:pt>
                <c:pt idx="533">
                  <c:v>41602.0</c:v>
                </c:pt>
                <c:pt idx="534">
                  <c:v>41609.0</c:v>
                </c:pt>
                <c:pt idx="535">
                  <c:v>41616.0</c:v>
                </c:pt>
                <c:pt idx="536">
                  <c:v>41623.0</c:v>
                </c:pt>
                <c:pt idx="537">
                  <c:v>41630.0</c:v>
                </c:pt>
                <c:pt idx="538">
                  <c:v>41637.0</c:v>
                </c:pt>
                <c:pt idx="539">
                  <c:v>41644.0</c:v>
                </c:pt>
                <c:pt idx="540">
                  <c:v>41651.0</c:v>
                </c:pt>
                <c:pt idx="541">
                  <c:v>41658.0</c:v>
                </c:pt>
                <c:pt idx="542">
                  <c:v>41665.0</c:v>
                </c:pt>
                <c:pt idx="543">
                  <c:v>41672.0</c:v>
                </c:pt>
                <c:pt idx="544">
                  <c:v>41679.0</c:v>
                </c:pt>
                <c:pt idx="545">
                  <c:v>41686.0</c:v>
                </c:pt>
                <c:pt idx="546">
                  <c:v>41693.0</c:v>
                </c:pt>
                <c:pt idx="547">
                  <c:v>41700.0</c:v>
                </c:pt>
                <c:pt idx="548">
                  <c:v>41707.0</c:v>
                </c:pt>
                <c:pt idx="549">
                  <c:v>41714.0</c:v>
                </c:pt>
                <c:pt idx="550">
                  <c:v>41721.0</c:v>
                </c:pt>
                <c:pt idx="551">
                  <c:v>41728.0</c:v>
                </c:pt>
                <c:pt idx="552">
                  <c:v>41735.0</c:v>
                </c:pt>
                <c:pt idx="553">
                  <c:v>41742.0</c:v>
                </c:pt>
                <c:pt idx="554">
                  <c:v>41749.0</c:v>
                </c:pt>
                <c:pt idx="555">
                  <c:v>41756.0</c:v>
                </c:pt>
                <c:pt idx="556">
                  <c:v>41763.0</c:v>
                </c:pt>
                <c:pt idx="557">
                  <c:v>41770.0</c:v>
                </c:pt>
                <c:pt idx="558">
                  <c:v>41777.0</c:v>
                </c:pt>
                <c:pt idx="559">
                  <c:v>41784.0</c:v>
                </c:pt>
                <c:pt idx="560">
                  <c:v>41791.0</c:v>
                </c:pt>
                <c:pt idx="561">
                  <c:v>41798.0</c:v>
                </c:pt>
                <c:pt idx="562">
                  <c:v>41805.0</c:v>
                </c:pt>
                <c:pt idx="563">
                  <c:v>41812.0</c:v>
                </c:pt>
                <c:pt idx="564">
                  <c:v>41819.0</c:v>
                </c:pt>
                <c:pt idx="565">
                  <c:v>41826.0</c:v>
                </c:pt>
                <c:pt idx="566">
                  <c:v>41833.0</c:v>
                </c:pt>
                <c:pt idx="567">
                  <c:v>41840.0</c:v>
                </c:pt>
                <c:pt idx="568">
                  <c:v>41847.0</c:v>
                </c:pt>
                <c:pt idx="569">
                  <c:v>41854.0</c:v>
                </c:pt>
                <c:pt idx="570">
                  <c:v>41861.0</c:v>
                </c:pt>
                <c:pt idx="571">
                  <c:v>41868.0</c:v>
                </c:pt>
                <c:pt idx="572">
                  <c:v>41875.0</c:v>
                </c:pt>
                <c:pt idx="573">
                  <c:v>41882.0</c:v>
                </c:pt>
                <c:pt idx="574">
                  <c:v>41889.0</c:v>
                </c:pt>
                <c:pt idx="575">
                  <c:v>41896.0</c:v>
                </c:pt>
                <c:pt idx="576">
                  <c:v>41903.0</c:v>
                </c:pt>
                <c:pt idx="577">
                  <c:v>41910.0</c:v>
                </c:pt>
                <c:pt idx="578">
                  <c:v>41917.0</c:v>
                </c:pt>
                <c:pt idx="579">
                  <c:v>41924.0</c:v>
                </c:pt>
                <c:pt idx="580">
                  <c:v>41931.0</c:v>
                </c:pt>
                <c:pt idx="581">
                  <c:v>41938.0</c:v>
                </c:pt>
                <c:pt idx="582">
                  <c:v>41945.0</c:v>
                </c:pt>
                <c:pt idx="583">
                  <c:v>41952.0</c:v>
                </c:pt>
                <c:pt idx="584">
                  <c:v>41959.0</c:v>
                </c:pt>
                <c:pt idx="585">
                  <c:v>41966.0</c:v>
                </c:pt>
                <c:pt idx="586">
                  <c:v>41973.0</c:v>
                </c:pt>
                <c:pt idx="587">
                  <c:v>41980.0</c:v>
                </c:pt>
                <c:pt idx="588">
                  <c:v>41987.0</c:v>
                </c:pt>
                <c:pt idx="589">
                  <c:v>41994.0</c:v>
                </c:pt>
                <c:pt idx="590">
                  <c:v>42001.0</c:v>
                </c:pt>
                <c:pt idx="591">
                  <c:v>42008.0</c:v>
                </c:pt>
                <c:pt idx="592">
                  <c:v>42015.0</c:v>
                </c:pt>
                <c:pt idx="593">
                  <c:v>42022.0</c:v>
                </c:pt>
                <c:pt idx="594">
                  <c:v>42029.0</c:v>
                </c:pt>
                <c:pt idx="595">
                  <c:v>42036.0</c:v>
                </c:pt>
                <c:pt idx="596">
                  <c:v>42043.0</c:v>
                </c:pt>
                <c:pt idx="597">
                  <c:v>42050.0</c:v>
                </c:pt>
                <c:pt idx="598">
                  <c:v>42057.0</c:v>
                </c:pt>
                <c:pt idx="599">
                  <c:v>42064.0</c:v>
                </c:pt>
                <c:pt idx="600">
                  <c:v>42071.0</c:v>
                </c:pt>
                <c:pt idx="601">
                  <c:v>42078.0</c:v>
                </c:pt>
                <c:pt idx="602">
                  <c:v>42085.0</c:v>
                </c:pt>
                <c:pt idx="603">
                  <c:v>42092.0</c:v>
                </c:pt>
                <c:pt idx="604">
                  <c:v>42099.0</c:v>
                </c:pt>
                <c:pt idx="605">
                  <c:v>42106.0</c:v>
                </c:pt>
                <c:pt idx="606">
                  <c:v>42113.0</c:v>
                </c:pt>
                <c:pt idx="607">
                  <c:v>42120.0</c:v>
                </c:pt>
                <c:pt idx="608">
                  <c:v>42127.0</c:v>
                </c:pt>
                <c:pt idx="609">
                  <c:v>42134.0</c:v>
                </c:pt>
                <c:pt idx="610">
                  <c:v>42141.0</c:v>
                </c:pt>
                <c:pt idx="611">
                  <c:v>42148.0</c:v>
                </c:pt>
                <c:pt idx="612">
                  <c:v>42155.0</c:v>
                </c:pt>
                <c:pt idx="613">
                  <c:v>42162.0</c:v>
                </c:pt>
                <c:pt idx="614">
                  <c:v>42169.0</c:v>
                </c:pt>
                <c:pt idx="615">
                  <c:v>42176.0</c:v>
                </c:pt>
                <c:pt idx="616">
                  <c:v>42183.0</c:v>
                </c:pt>
                <c:pt idx="617">
                  <c:v>42190.0</c:v>
                </c:pt>
                <c:pt idx="618">
                  <c:v>42197.0</c:v>
                </c:pt>
                <c:pt idx="619">
                  <c:v>42204.0</c:v>
                </c:pt>
                <c:pt idx="620">
                  <c:v>42211.0</c:v>
                </c:pt>
                <c:pt idx="621">
                  <c:v>42218.0</c:v>
                </c:pt>
                <c:pt idx="622">
                  <c:v>42225.0</c:v>
                </c:pt>
                <c:pt idx="623">
                  <c:v>42232.0</c:v>
                </c:pt>
                <c:pt idx="624">
                  <c:v>42239.0</c:v>
                </c:pt>
              </c:numCache>
            </c:numRef>
          </c:xVal>
          <c:yVal>
            <c:numRef>
              <c:f>Canada!$I$2:$I$626</c:f>
              <c:numCache>
                <c:formatCode>General</c:formatCode>
                <c:ptCount val="625"/>
                <c:pt idx="0">
                  <c:v>0.00344827586206896</c:v>
                </c:pt>
                <c:pt idx="1">
                  <c:v>0.001669449081803</c:v>
                </c:pt>
                <c:pt idx="2">
                  <c:v>0.00654450261780105</c:v>
                </c:pt>
                <c:pt idx="3">
                  <c:v>0.0424757281553398</c:v>
                </c:pt>
                <c:pt idx="4">
                  <c:v>0.047945205479452</c:v>
                </c:pt>
                <c:pt idx="5">
                  <c:v>0.0850439882697947</c:v>
                </c:pt>
                <c:pt idx="6">
                  <c:v>0.116525423728814</c:v>
                </c:pt>
                <c:pt idx="7">
                  <c:v>0.149655604257984</c:v>
                </c:pt>
                <c:pt idx="8">
                  <c:v>0.194984646878199</c:v>
                </c:pt>
                <c:pt idx="9">
                  <c:v>0.214246272777471</c:v>
                </c:pt>
                <c:pt idx="10">
                  <c:v>0.173773129525342</c:v>
                </c:pt>
                <c:pt idx="11">
                  <c:v>0.179976626412154</c:v>
                </c:pt>
                <c:pt idx="12">
                  <c:v>0.169315825846579</c:v>
                </c:pt>
                <c:pt idx="13">
                  <c:v>0.173487321114738</c:v>
                </c:pt>
                <c:pt idx="14">
                  <c:v>0.17611504793664</c:v>
                </c:pt>
                <c:pt idx="15">
                  <c:v>0.334600760456274</c:v>
                </c:pt>
                <c:pt idx="16">
                  <c:v>0.24609029212157</c:v>
                </c:pt>
                <c:pt idx="17">
                  <c:v>0.189379571931726</c:v>
                </c:pt>
                <c:pt idx="18">
                  <c:v>0.189505247376312</c:v>
                </c:pt>
                <c:pt idx="19">
                  <c:v>0.187341772151899</c:v>
                </c:pt>
                <c:pt idx="20">
                  <c:v>0.146134506599623</c:v>
                </c:pt>
                <c:pt idx="21">
                  <c:v>0.148294762484775</c:v>
                </c:pt>
                <c:pt idx="22">
                  <c:v>0.121263016459523</c:v>
                </c:pt>
                <c:pt idx="23">
                  <c:v>0.101519081141163</c:v>
                </c:pt>
                <c:pt idx="24">
                  <c:v>0.0700568990042674</c:v>
                </c:pt>
                <c:pt idx="25">
                  <c:v>0.064516129032258</c:v>
                </c:pt>
                <c:pt idx="26">
                  <c:v>0.0394469296461976</c:v>
                </c:pt>
                <c:pt idx="27">
                  <c:v>0.0324675324675325</c:v>
                </c:pt>
                <c:pt idx="28">
                  <c:v>0.0212034383954155</c:v>
                </c:pt>
                <c:pt idx="29">
                  <c:v>0.0184194890077243</c:v>
                </c:pt>
                <c:pt idx="30">
                  <c:v>0.0141579731743666</c:v>
                </c:pt>
                <c:pt idx="31">
                  <c:v>0.0130890052356021</c:v>
                </c:pt>
                <c:pt idx="32">
                  <c:v>0.0108616944243302</c:v>
                </c:pt>
                <c:pt idx="33">
                  <c:v>0.00714285714285714</c:v>
                </c:pt>
                <c:pt idx="34">
                  <c:v>0.007226738934056</c:v>
                </c:pt>
                <c:pt idx="35">
                  <c:v>0.00815956482320943</c:v>
                </c:pt>
                <c:pt idx="36">
                  <c:v>0.00983606557377049</c:v>
                </c:pt>
                <c:pt idx="37">
                  <c:v>0.00461538461538461</c:v>
                </c:pt>
                <c:pt idx="38">
                  <c:v>0.00432900432900433</c:v>
                </c:pt>
                <c:pt idx="39">
                  <c:v>0.00985221674876847</c:v>
                </c:pt>
                <c:pt idx="40">
                  <c:v>0.00347826086956522</c:v>
                </c:pt>
                <c:pt idx="41">
                  <c:v>0.00186219739292365</c:v>
                </c:pt>
                <c:pt idx="42">
                  <c:v>0.00473933649289099</c:v>
                </c:pt>
                <c:pt idx="43">
                  <c:v>0.0</c:v>
                </c:pt>
                <c:pt idx="44">
                  <c:v>0.0</c:v>
                </c:pt>
                <c:pt idx="45">
                  <c:v>0.00233100233100233</c:v>
                </c:pt>
                <c:pt idx="46">
                  <c:v>0.00254452926208651</c:v>
                </c:pt>
                <c:pt idx="47">
                  <c:v>0.0</c:v>
                </c:pt>
                <c:pt idx="48">
                  <c:v>0.0023094688221709</c:v>
                </c:pt>
                <c:pt idx="49">
                  <c:v>0.0053475935828877</c:v>
                </c:pt>
                <c:pt idx="50">
                  <c:v>0.00401606425702811</c:v>
                </c:pt>
                <c:pt idx="51">
                  <c:v>0.0</c:v>
                </c:pt>
                <c:pt idx="52">
                  <c:v>0.0</c:v>
                </c:pt>
                <c:pt idx="53">
                  <c:v>0.003584229390681</c:v>
                </c:pt>
                <c:pt idx="54">
                  <c:v>0.0035778175313059</c:v>
                </c:pt>
                <c:pt idx="55">
                  <c:v>0.00379266750948167</c:v>
                </c:pt>
                <c:pt idx="56">
                  <c:v>0.00515463917525773</c:v>
                </c:pt>
                <c:pt idx="57">
                  <c:v>0.00857449088960343</c:v>
                </c:pt>
                <c:pt idx="58">
                  <c:v>0.00175592625109745</c:v>
                </c:pt>
                <c:pt idx="59">
                  <c:v>0.0126353790613718</c:v>
                </c:pt>
                <c:pt idx="60">
                  <c:v>0.0145348837209302</c:v>
                </c:pt>
                <c:pt idx="61">
                  <c:v>0.00866217516843118</c:v>
                </c:pt>
                <c:pt idx="62">
                  <c:v>0.0211764705882353</c:v>
                </c:pt>
                <c:pt idx="63">
                  <c:v>0.0243519245875884</c:v>
                </c:pt>
                <c:pt idx="64">
                  <c:v>0.0269438029253272</c:v>
                </c:pt>
                <c:pt idx="65">
                  <c:v>0.0549229738780978</c:v>
                </c:pt>
                <c:pt idx="66">
                  <c:v>0.0884896872920825</c:v>
                </c:pt>
                <c:pt idx="67">
                  <c:v>0.162980209545984</c:v>
                </c:pt>
                <c:pt idx="68">
                  <c:v>0.192481203007519</c:v>
                </c:pt>
                <c:pt idx="69">
                  <c:v>0.183810709838107</c:v>
                </c:pt>
                <c:pt idx="70">
                  <c:v>0.192925296718641</c:v>
                </c:pt>
                <c:pt idx="71">
                  <c:v>0.207191350264018</c:v>
                </c:pt>
                <c:pt idx="72">
                  <c:v>0.21473075211393</c:v>
                </c:pt>
                <c:pt idx="73">
                  <c:v>0.244814278822962</c:v>
                </c:pt>
                <c:pt idx="74">
                  <c:v>0.188300950806118</c:v>
                </c:pt>
                <c:pt idx="75">
                  <c:v>0.165413533834586</c:v>
                </c:pt>
                <c:pt idx="76">
                  <c:v>0.164574298105455</c:v>
                </c:pt>
                <c:pt idx="77">
                  <c:v>0.167875647668394</c:v>
                </c:pt>
                <c:pt idx="78">
                  <c:v>0.138680465717982</c:v>
                </c:pt>
                <c:pt idx="79">
                  <c:v>0.152636178269735</c:v>
                </c:pt>
                <c:pt idx="80">
                  <c:v>0.137710168134508</c:v>
                </c:pt>
                <c:pt idx="81">
                  <c:v>0.121557106132942</c:v>
                </c:pt>
                <c:pt idx="82">
                  <c:v>0.116680707666386</c:v>
                </c:pt>
                <c:pt idx="83">
                  <c:v>0.0825217837006663</c:v>
                </c:pt>
                <c:pt idx="84">
                  <c:v>0.0719196192490746</c:v>
                </c:pt>
                <c:pt idx="85">
                  <c:v>0.0443520443520443</c:v>
                </c:pt>
                <c:pt idx="86">
                  <c:v>0.0393641180923543</c:v>
                </c:pt>
                <c:pt idx="87">
                  <c:v>0.024</c:v>
                </c:pt>
                <c:pt idx="88">
                  <c:v>0.0238095238095238</c:v>
                </c:pt>
                <c:pt idx="89">
                  <c:v>0.0109243697478992</c:v>
                </c:pt>
                <c:pt idx="90">
                  <c:v>0.00479041916167665</c:v>
                </c:pt>
                <c:pt idx="91">
                  <c:v>0.00950118764845605</c:v>
                </c:pt>
                <c:pt idx="92">
                  <c:v>0.0045045045045045</c:v>
                </c:pt>
                <c:pt idx="93">
                  <c:v>0.0014903129657228</c:v>
                </c:pt>
                <c:pt idx="94">
                  <c:v>0.00773694390715667</c:v>
                </c:pt>
                <c:pt idx="95">
                  <c:v>0.00364298724954463</c:v>
                </c:pt>
                <c:pt idx="96">
                  <c:v>0.0019047619047619</c:v>
                </c:pt>
                <c:pt idx="97">
                  <c:v>0.00562851782363977</c:v>
                </c:pt>
                <c:pt idx="98">
                  <c:v>0.00185528756957328</c:v>
                </c:pt>
                <c:pt idx="99">
                  <c:v>0.0</c:v>
                </c:pt>
                <c:pt idx="100">
                  <c:v>0.0</c:v>
                </c:pt>
                <c:pt idx="101">
                  <c:v>0.0</c:v>
                </c:pt>
                <c:pt idx="102">
                  <c:v>0.00740740740740741</c:v>
                </c:pt>
                <c:pt idx="103">
                  <c:v>0.0</c:v>
                </c:pt>
                <c:pt idx="104">
                  <c:v>0.0</c:v>
                </c:pt>
                <c:pt idx="105">
                  <c:v>0.0</c:v>
                </c:pt>
                <c:pt idx="106">
                  <c:v>0.0062015503875969</c:v>
                </c:pt>
                <c:pt idx="107">
                  <c:v>0.0</c:v>
                </c:pt>
                <c:pt idx="108">
                  <c:v>0.00906002265005662</c:v>
                </c:pt>
                <c:pt idx="109">
                  <c:v>0.00411522633744856</c:v>
                </c:pt>
                <c:pt idx="110">
                  <c:v>0.0</c:v>
                </c:pt>
                <c:pt idx="111">
                  <c:v>0.000985221674876847</c:v>
                </c:pt>
                <c:pt idx="112">
                  <c:v>0.00473484848484848</c:v>
                </c:pt>
                <c:pt idx="113">
                  <c:v>0.00202020202020202</c:v>
                </c:pt>
                <c:pt idx="114">
                  <c:v>0.00505050505050505</c:v>
                </c:pt>
                <c:pt idx="115">
                  <c:v>0.00632022471910112</c:v>
                </c:pt>
                <c:pt idx="116">
                  <c:v>0.0135869565217391</c:v>
                </c:pt>
                <c:pt idx="117">
                  <c:v>0.0187764990914597</c:v>
                </c:pt>
                <c:pt idx="118">
                  <c:v>0.0359004053271569</c:v>
                </c:pt>
                <c:pt idx="119">
                  <c:v>0.0339366515837104</c:v>
                </c:pt>
                <c:pt idx="120">
                  <c:v>0.0452853598014888</c:v>
                </c:pt>
                <c:pt idx="121">
                  <c:v>0.0293594306049822</c:v>
                </c:pt>
                <c:pt idx="122">
                  <c:v>0.0286050156739812</c:v>
                </c:pt>
                <c:pt idx="123">
                  <c:v>0.0375647668393782</c:v>
                </c:pt>
                <c:pt idx="124">
                  <c:v>0.0802636680884063</c:v>
                </c:pt>
                <c:pt idx="125">
                  <c:v>0.0799005681818182</c:v>
                </c:pt>
                <c:pt idx="126">
                  <c:v>0.102135231316726</c:v>
                </c:pt>
                <c:pt idx="127">
                  <c:v>0.114754098360656</c:v>
                </c:pt>
                <c:pt idx="128">
                  <c:v>0.119949890385218</c:v>
                </c:pt>
                <c:pt idx="129">
                  <c:v>0.145867098865478</c:v>
                </c:pt>
                <c:pt idx="130">
                  <c:v>0.168772270813087</c:v>
                </c:pt>
                <c:pt idx="131">
                  <c:v>0.204023891857906</c:v>
                </c:pt>
                <c:pt idx="132">
                  <c:v>0.199936628643853</c:v>
                </c:pt>
                <c:pt idx="133">
                  <c:v>0.202640264026403</c:v>
                </c:pt>
                <c:pt idx="134">
                  <c:v>0.188205771643664</c:v>
                </c:pt>
                <c:pt idx="135">
                  <c:v>0.168960770818995</c:v>
                </c:pt>
                <c:pt idx="136">
                  <c:v>0.142799352750809</c:v>
                </c:pt>
                <c:pt idx="137">
                  <c:v>0.138903126601743</c:v>
                </c:pt>
                <c:pt idx="138">
                  <c:v>0.0936490850376749</c:v>
                </c:pt>
                <c:pt idx="139">
                  <c:v>0.0613349368610944</c:v>
                </c:pt>
                <c:pt idx="140">
                  <c:v>0.069936421435059</c:v>
                </c:pt>
                <c:pt idx="141">
                  <c:v>0.03147128245476</c:v>
                </c:pt>
                <c:pt idx="142">
                  <c:v>0.0170709793351303</c:v>
                </c:pt>
                <c:pt idx="143">
                  <c:v>0.0115424973767051</c:v>
                </c:pt>
                <c:pt idx="144">
                  <c:v>0.00593119810201661</c:v>
                </c:pt>
                <c:pt idx="145">
                  <c:v>0.00373134328358209</c:v>
                </c:pt>
                <c:pt idx="146">
                  <c:v>0.0044296788482835</c:v>
                </c:pt>
                <c:pt idx="147">
                  <c:v>0.00318979266347687</c:v>
                </c:pt>
                <c:pt idx="148">
                  <c:v>0.00570613409415121</c:v>
                </c:pt>
                <c:pt idx="149">
                  <c:v>0.0</c:v>
                </c:pt>
                <c:pt idx="150">
                  <c:v>0.0</c:v>
                </c:pt>
                <c:pt idx="151">
                  <c:v>0.0</c:v>
                </c:pt>
                <c:pt idx="152">
                  <c:v>0.0</c:v>
                </c:pt>
                <c:pt idx="153">
                  <c:v>0.0016025641025641</c:v>
                </c:pt>
                <c:pt idx="154">
                  <c:v>0.0</c:v>
                </c:pt>
                <c:pt idx="155">
                  <c:v>0.0</c:v>
                </c:pt>
                <c:pt idx="156">
                  <c:v>0.0</c:v>
                </c:pt>
                <c:pt idx="157">
                  <c:v>0.00514800514800515</c:v>
                </c:pt>
                <c:pt idx="158">
                  <c:v>0.000984251968503937</c:v>
                </c:pt>
                <c:pt idx="159">
                  <c:v>0.00169491525423729</c:v>
                </c:pt>
                <c:pt idx="160">
                  <c:v>0.00103842159916926</c:v>
                </c:pt>
                <c:pt idx="161">
                  <c:v>0.00168918918918919</c:v>
                </c:pt>
                <c:pt idx="162">
                  <c:v>0.000752445447705041</c:v>
                </c:pt>
                <c:pt idx="163">
                  <c:v>0.00309119010819165</c:v>
                </c:pt>
                <c:pt idx="164">
                  <c:v>0.00484094052558783</c:v>
                </c:pt>
                <c:pt idx="165">
                  <c:v>0.00934579439252336</c:v>
                </c:pt>
                <c:pt idx="166">
                  <c:v>0.00789993416721527</c:v>
                </c:pt>
                <c:pt idx="167">
                  <c:v>0.0175226586102719</c:v>
                </c:pt>
                <c:pt idx="168">
                  <c:v>0.0178936605316973</c:v>
                </c:pt>
                <c:pt idx="169">
                  <c:v>0.0403996524761077</c:v>
                </c:pt>
                <c:pt idx="170">
                  <c:v>0.0663662433428922</c:v>
                </c:pt>
                <c:pt idx="171">
                  <c:v>0.0575685743311886</c:v>
                </c:pt>
                <c:pt idx="172">
                  <c:v>0.0429821224800304</c:v>
                </c:pt>
                <c:pt idx="173">
                  <c:v>0.0422352176738142</c:v>
                </c:pt>
                <c:pt idx="174">
                  <c:v>0.0645569620253164</c:v>
                </c:pt>
                <c:pt idx="175">
                  <c:v>0.0667802385008518</c:v>
                </c:pt>
                <c:pt idx="176">
                  <c:v>0.0827275874004846</c:v>
                </c:pt>
                <c:pt idx="177">
                  <c:v>0.111271676300578</c:v>
                </c:pt>
                <c:pt idx="178">
                  <c:v>0.128511655708308</c:v>
                </c:pt>
                <c:pt idx="179">
                  <c:v>0.167074164629177</c:v>
                </c:pt>
                <c:pt idx="180">
                  <c:v>0.175597691673537</c:v>
                </c:pt>
                <c:pt idx="181">
                  <c:v>0.199858590619844</c:v>
                </c:pt>
                <c:pt idx="182">
                  <c:v>0.213218650973291</c:v>
                </c:pt>
                <c:pt idx="183">
                  <c:v>0.175991861648016</c:v>
                </c:pt>
                <c:pt idx="184">
                  <c:v>0.13929889298893</c:v>
                </c:pt>
                <c:pt idx="185">
                  <c:v>0.136872517154207</c:v>
                </c:pt>
                <c:pt idx="186">
                  <c:v>0.10783200908059</c:v>
                </c:pt>
                <c:pt idx="187">
                  <c:v>0.0845132743362832</c:v>
                </c:pt>
                <c:pt idx="188">
                  <c:v>0.0723285114325712</c:v>
                </c:pt>
                <c:pt idx="189">
                  <c:v>0.0581907090464548</c:v>
                </c:pt>
                <c:pt idx="190">
                  <c:v>0.0495337995337995</c:v>
                </c:pt>
                <c:pt idx="191">
                  <c:v>0.0348042262274705</c:v>
                </c:pt>
                <c:pt idx="192">
                  <c:v>0.0270049099836334</c:v>
                </c:pt>
                <c:pt idx="193">
                  <c:v>0.0202108963093146</c:v>
                </c:pt>
                <c:pt idx="194">
                  <c:v>0.00345423143350604</c:v>
                </c:pt>
                <c:pt idx="195">
                  <c:v>0.0101694915254237</c:v>
                </c:pt>
                <c:pt idx="196">
                  <c:v>0.00932400932400932</c:v>
                </c:pt>
                <c:pt idx="197">
                  <c:v>0.00736196319018405</c:v>
                </c:pt>
                <c:pt idx="198">
                  <c:v>0.00120048019207683</c:v>
                </c:pt>
                <c:pt idx="199">
                  <c:v>0.0</c:v>
                </c:pt>
                <c:pt idx="200">
                  <c:v>0.00139275766016713</c:v>
                </c:pt>
                <c:pt idx="201">
                  <c:v>0.00478468899521531</c:v>
                </c:pt>
                <c:pt idx="202">
                  <c:v>0.0</c:v>
                </c:pt>
                <c:pt idx="203">
                  <c:v>0.0</c:v>
                </c:pt>
                <c:pt idx="204">
                  <c:v>0.00460829493087557</c:v>
                </c:pt>
                <c:pt idx="205">
                  <c:v>0.0</c:v>
                </c:pt>
                <c:pt idx="206">
                  <c:v>0.00135685210312076</c:v>
                </c:pt>
                <c:pt idx="207">
                  <c:v>0.00277008310249307</c:v>
                </c:pt>
                <c:pt idx="208">
                  <c:v>0.0</c:v>
                </c:pt>
                <c:pt idx="209">
                  <c:v>0.0</c:v>
                </c:pt>
                <c:pt idx="210">
                  <c:v>0.00105374077976818</c:v>
                </c:pt>
                <c:pt idx="211">
                  <c:v>0.000947867298578199</c:v>
                </c:pt>
                <c:pt idx="212">
                  <c:v>0.00184331797235023</c:v>
                </c:pt>
                <c:pt idx="213">
                  <c:v>0.000893655049151027</c:v>
                </c:pt>
                <c:pt idx="214">
                  <c:v>0.00749063670411985</c:v>
                </c:pt>
                <c:pt idx="215">
                  <c:v>0.0</c:v>
                </c:pt>
                <c:pt idx="216">
                  <c:v>0.00148920327624721</c:v>
                </c:pt>
                <c:pt idx="217">
                  <c:v>0.00335570469798658</c:v>
                </c:pt>
                <c:pt idx="218">
                  <c:v>0.00189393939393939</c:v>
                </c:pt>
                <c:pt idx="219">
                  <c:v>0.00742009132420091</c:v>
                </c:pt>
                <c:pt idx="220">
                  <c:v>0.00544069640914037</c:v>
                </c:pt>
                <c:pt idx="221">
                  <c:v>0.0218945487042002</c:v>
                </c:pt>
                <c:pt idx="222">
                  <c:v>0.0295414462081129</c:v>
                </c:pt>
                <c:pt idx="223">
                  <c:v>0.0584493041749503</c:v>
                </c:pt>
                <c:pt idx="224">
                  <c:v>0.0557582073996873</c:v>
                </c:pt>
                <c:pt idx="225">
                  <c:v>0.105415162454874</c:v>
                </c:pt>
                <c:pt idx="226">
                  <c:v>0.0696582311505348</c:v>
                </c:pt>
                <c:pt idx="227">
                  <c:v>0.0786635096027361</c:v>
                </c:pt>
                <c:pt idx="228">
                  <c:v>0.0899077868852459</c:v>
                </c:pt>
                <c:pt idx="229">
                  <c:v>0.121096543504172</c:v>
                </c:pt>
                <c:pt idx="230">
                  <c:v>0.103375079600934</c:v>
                </c:pt>
                <c:pt idx="231">
                  <c:v>0.130988347000432</c:v>
                </c:pt>
                <c:pt idx="232">
                  <c:v>0.163015463917526</c:v>
                </c:pt>
                <c:pt idx="233">
                  <c:v>0.168705105804698</c:v>
                </c:pt>
                <c:pt idx="234">
                  <c:v>0.173604261195502</c:v>
                </c:pt>
                <c:pt idx="235">
                  <c:v>0.160080240722166</c:v>
                </c:pt>
                <c:pt idx="236">
                  <c:v>0.187027707808564</c:v>
                </c:pt>
                <c:pt idx="237">
                  <c:v>0.161624533775383</c:v>
                </c:pt>
                <c:pt idx="238">
                  <c:v>0.176859835572488</c:v>
                </c:pt>
                <c:pt idx="239">
                  <c:v>0.181174089068826</c:v>
                </c:pt>
                <c:pt idx="240">
                  <c:v>0.168595763267089</c:v>
                </c:pt>
                <c:pt idx="241">
                  <c:v>0.13352340223331</c:v>
                </c:pt>
                <c:pt idx="242">
                  <c:v>0.105919830103531</c:v>
                </c:pt>
                <c:pt idx="243">
                  <c:v>0.0912075884713608</c:v>
                </c:pt>
                <c:pt idx="244">
                  <c:v>0.0500217485863419</c:v>
                </c:pt>
                <c:pt idx="245">
                  <c:v>0.0254149377593361</c:v>
                </c:pt>
                <c:pt idx="246">
                  <c:v>0.0298769771528998</c:v>
                </c:pt>
                <c:pt idx="247">
                  <c:v>0.0204587724736516</c:v>
                </c:pt>
                <c:pt idx="248">
                  <c:v>0.0106761565836299</c:v>
                </c:pt>
                <c:pt idx="249">
                  <c:v>0.00744186046511628</c:v>
                </c:pt>
                <c:pt idx="250">
                  <c:v>0.00424628450106157</c:v>
                </c:pt>
                <c:pt idx="251">
                  <c:v>0.00520833333333333</c:v>
                </c:pt>
                <c:pt idx="252">
                  <c:v>0.00263157894736842</c:v>
                </c:pt>
                <c:pt idx="253">
                  <c:v>0.00262123197903014</c:v>
                </c:pt>
                <c:pt idx="254">
                  <c:v>0.00119331742243437</c:v>
                </c:pt>
                <c:pt idx="255">
                  <c:v>0.0</c:v>
                </c:pt>
                <c:pt idx="256">
                  <c:v>0.00182149362477231</c:v>
                </c:pt>
                <c:pt idx="257">
                  <c:v>0.00573065902578796</c:v>
                </c:pt>
                <c:pt idx="258">
                  <c:v>0.0029585798816568</c:v>
                </c:pt>
                <c:pt idx="259">
                  <c:v>0.0033003300330033</c:v>
                </c:pt>
                <c:pt idx="260">
                  <c:v>0.0</c:v>
                </c:pt>
                <c:pt idx="261">
                  <c:v>0.00123762376237624</c:v>
                </c:pt>
                <c:pt idx="262">
                  <c:v>0.0</c:v>
                </c:pt>
                <c:pt idx="263">
                  <c:v>0.00423280423280423</c:v>
                </c:pt>
                <c:pt idx="264">
                  <c:v>0.00187265917602996</c:v>
                </c:pt>
                <c:pt idx="265">
                  <c:v>0.0</c:v>
                </c:pt>
                <c:pt idx="266">
                  <c:v>0.000879507475813544</c:v>
                </c:pt>
                <c:pt idx="267">
                  <c:v>0.00238095238095238</c:v>
                </c:pt>
                <c:pt idx="268">
                  <c:v>0.00217706821480406</c:v>
                </c:pt>
                <c:pt idx="269">
                  <c:v>0.00463883366467859</c:v>
                </c:pt>
                <c:pt idx="270">
                  <c:v>0.00685400959561343</c:v>
                </c:pt>
                <c:pt idx="271">
                  <c:v>0.0113765642775882</c:v>
                </c:pt>
                <c:pt idx="272">
                  <c:v>0.00893326326852338</c:v>
                </c:pt>
                <c:pt idx="273">
                  <c:v>0.00944733112895607</c:v>
                </c:pt>
                <c:pt idx="274">
                  <c:v>0.0156709108716944</c:v>
                </c:pt>
                <c:pt idx="275">
                  <c:v>0.0137575236457438</c:v>
                </c:pt>
                <c:pt idx="276">
                  <c:v>0.0273359840954274</c:v>
                </c:pt>
                <c:pt idx="277">
                  <c:v>0.033042157235093</c:v>
                </c:pt>
                <c:pt idx="278">
                  <c:v>0.0356926799758016</c:v>
                </c:pt>
                <c:pt idx="279">
                  <c:v>0.0546448087431694</c:v>
                </c:pt>
                <c:pt idx="280">
                  <c:v>0.0741384303504199</c:v>
                </c:pt>
                <c:pt idx="281">
                  <c:v>0.0991735537190082</c:v>
                </c:pt>
                <c:pt idx="282">
                  <c:v>0.116752312435766</c:v>
                </c:pt>
                <c:pt idx="283">
                  <c:v>0.14066446473674</c:v>
                </c:pt>
                <c:pt idx="284">
                  <c:v>0.170318541705027</c:v>
                </c:pt>
                <c:pt idx="285">
                  <c:v>0.170494551550712</c:v>
                </c:pt>
                <c:pt idx="286">
                  <c:v>0.185777475331745</c:v>
                </c:pt>
                <c:pt idx="287">
                  <c:v>0.16196408941004</c:v>
                </c:pt>
                <c:pt idx="288">
                  <c:v>0.178594181354852</c:v>
                </c:pt>
                <c:pt idx="289">
                  <c:v>0.143595505617978</c:v>
                </c:pt>
                <c:pt idx="290">
                  <c:v>0.120660761311946</c:v>
                </c:pt>
                <c:pt idx="291">
                  <c:v>0.105169340463458</c:v>
                </c:pt>
                <c:pt idx="292">
                  <c:v>0.0914065014483424</c:v>
                </c:pt>
                <c:pt idx="293">
                  <c:v>0.0521327014218009</c:v>
                </c:pt>
                <c:pt idx="294">
                  <c:v>0.0401610918447254</c:v>
                </c:pt>
                <c:pt idx="295">
                  <c:v>0.0471191975740611</c:v>
                </c:pt>
                <c:pt idx="296">
                  <c:v>0.0473791909334173</c:v>
                </c:pt>
                <c:pt idx="297">
                  <c:v>0.132090132090132</c:v>
                </c:pt>
                <c:pt idx="298">
                  <c:v>0.0847846012832264</c:v>
                </c:pt>
                <c:pt idx="299">
                  <c:v>0.249578130273372</c:v>
                </c:pt>
                <c:pt idx="300">
                  <c:v>0.297357951647455</c:v>
                </c:pt>
                <c:pt idx="301">
                  <c:v>0.191514576913961</c:v>
                </c:pt>
                <c:pt idx="302">
                  <c:v>0.190796720107698</c:v>
                </c:pt>
                <c:pt idx="303">
                  <c:v>0.142400222500348</c:v>
                </c:pt>
                <c:pt idx="304">
                  <c:v>0.125210469921935</c:v>
                </c:pt>
                <c:pt idx="305">
                  <c:v>0.112725530895737</c:v>
                </c:pt>
                <c:pt idx="306">
                  <c:v>0.093886462882096</c:v>
                </c:pt>
                <c:pt idx="307">
                  <c:v>0.0993170731707317</c:v>
                </c:pt>
                <c:pt idx="308">
                  <c:v>0.0541165587419056</c:v>
                </c:pt>
                <c:pt idx="309">
                  <c:v>0.0420258620689655</c:v>
                </c:pt>
                <c:pt idx="310">
                  <c:v>0.0337562301767105</c:v>
                </c:pt>
                <c:pt idx="311">
                  <c:v>0.0203092545580429</c:v>
                </c:pt>
                <c:pt idx="312">
                  <c:v>0.0288347205707491</c:v>
                </c:pt>
                <c:pt idx="313">
                  <c:v>0.0302770636960868</c:v>
                </c:pt>
                <c:pt idx="314">
                  <c:v>0.032868787799106</c:v>
                </c:pt>
                <c:pt idx="315">
                  <c:v>0.0450788880540947</c:v>
                </c:pt>
                <c:pt idx="316">
                  <c:v>0.0514198004604758</c:v>
                </c:pt>
                <c:pt idx="317">
                  <c:v>0.102279728897104</c:v>
                </c:pt>
                <c:pt idx="318">
                  <c:v>0.206536665751167</c:v>
                </c:pt>
                <c:pt idx="319">
                  <c:v>0.279907161803714</c:v>
                </c:pt>
                <c:pt idx="320">
                  <c:v>0.403340690208668</c:v>
                </c:pt>
                <c:pt idx="321">
                  <c:v>0.413721707213778</c:v>
                </c:pt>
                <c:pt idx="322">
                  <c:v>0.40625</c:v>
                </c:pt>
                <c:pt idx="323">
                  <c:v>0.345738682133076</c:v>
                </c:pt>
                <c:pt idx="324">
                  <c:v>0.238804148871263</c:v>
                </c:pt>
                <c:pt idx="325">
                  <c:v>0.125040703353956</c:v>
                </c:pt>
                <c:pt idx="326">
                  <c:v>0.0670527957228781</c:v>
                </c:pt>
                <c:pt idx="327">
                  <c:v>0.0356620871090324</c:v>
                </c:pt>
                <c:pt idx="328">
                  <c:v>0.0193574958813838</c:v>
                </c:pt>
                <c:pt idx="329">
                  <c:v>0.013024013024013</c:v>
                </c:pt>
                <c:pt idx="330">
                  <c:v>0.0133855697029056</c:v>
                </c:pt>
                <c:pt idx="331">
                  <c:v>0.00591715976331361</c:v>
                </c:pt>
                <c:pt idx="332">
                  <c:v>0.00331812525922853</c:v>
                </c:pt>
                <c:pt idx="333">
                  <c:v>0.00604229607250755</c:v>
                </c:pt>
                <c:pt idx="334">
                  <c:v>0.00401445202729827</c:v>
                </c:pt>
                <c:pt idx="335">
                  <c:v>0.00234466588511137</c:v>
                </c:pt>
                <c:pt idx="336">
                  <c:v>0.00238284352660842</c:v>
                </c:pt>
                <c:pt idx="337">
                  <c:v>0.00253256150506512</c:v>
                </c:pt>
                <c:pt idx="338">
                  <c:v>0.00117141741507224</c:v>
                </c:pt>
                <c:pt idx="339">
                  <c:v>0.00291788245102126</c:v>
                </c:pt>
                <c:pt idx="340">
                  <c:v>0.00381517592200085</c:v>
                </c:pt>
                <c:pt idx="341">
                  <c:v>0.00305543430816237</c:v>
                </c:pt>
                <c:pt idx="342">
                  <c:v>0.00319318786588611</c:v>
                </c:pt>
                <c:pt idx="343">
                  <c:v>0.00326086956521739</c:v>
                </c:pt>
                <c:pt idx="344">
                  <c:v>0.0</c:v>
                </c:pt>
                <c:pt idx="345">
                  <c:v>0.0011142061281337</c:v>
                </c:pt>
                <c:pt idx="346">
                  <c:v>0.00263504611330698</c:v>
                </c:pt>
                <c:pt idx="347">
                  <c:v>0.00139958012596221</c:v>
                </c:pt>
                <c:pt idx="348">
                  <c:v>0.000723065798987708</c:v>
                </c:pt>
                <c:pt idx="349">
                  <c:v>0.00255972696245734</c:v>
                </c:pt>
                <c:pt idx="350">
                  <c:v>0.00359066427289048</c:v>
                </c:pt>
                <c:pt idx="351">
                  <c:v>0.0</c:v>
                </c:pt>
                <c:pt idx="352">
                  <c:v>0.00102145045965271</c:v>
                </c:pt>
                <c:pt idx="353">
                  <c:v>0.0</c:v>
                </c:pt>
                <c:pt idx="354">
                  <c:v>0.0</c:v>
                </c:pt>
                <c:pt idx="355">
                  <c:v>0.00772946859903381</c:v>
                </c:pt>
                <c:pt idx="356">
                  <c:v>0.00204708290685773</c:v>
                </c:pt>
                <c:pt idx="357">
                  <c:v>0.00446428571428571</c:v>
                </c:pt>
                <c:pt idx="358">
                  <c:v>0.0</c:v>
                </c:pt>
                <c:pt idx="359">
                  <c:v>0.00403768506056527</c:v>
                </c:pt>
                <c:pt idx="360">
                  <c:v>0.0</c:v>
                </c:pt>
                <c:pt idx="361">
                  <c:v>0.00281293952180028</c:v>
                </c:pt>
                <c:pt idx="362">
                  <c:v>0.00126742712294043</c:v>
                </c:pt>
                <c:pt idx="363">
                  <c:v>0.00823045267489712</c:v>
                </c:pt>
                <c:pt idx="364">
                  <c:v>0.00214592274678112</c:v>
                </c:pt>
                <c:pt idx="365">
                  <c:v>0.00110741971207087</c:v>
                </c:pt>
                <c:pt idx="366">
                  <c:v>0.0028328611898017</c:v>
                </c:pt>
                <c:pt idx="367">
                  <c:v>0.00625978090766823</c:v>
                </c:pt>
                <c:pt idx="368">
                  <c:v>0.00797872340425532</c:v>
                </c:pt>
                <c:pt idx="369">
                  <c:v>0.00686641697877653</c:v>
                </c:pt>
                <c:pt idx="370">
                  <c:v>0.0106516290726817</c:v>
                </c:pt>
                <c:pt idx="371">
                  <c:v>0.0102105934907466</c:v>
                </c:pt>
                <c:pt idx="372">
                  <c:v>0.00876095118898623</c:v>
                </c:pt>
                <c:pt idx="373">
                  <c:v>0.0123111359820929</c:v>
                </c:pt>
                <c:pt idx="374">
                  <c:v>0.0215274218349564</c:v>
                </c:pt>
                <c:pt idx="375">
                  <c:v>0.0260540028422549</c:v>
                </c:pt>
                <c:pt idx="376">
                  <c:v>0.0455291222313372</c:v>
                </c:pt>
                <c:pt idx="377">
                  <c:v>0.0824780058651026</c:v>
                </c:pt>
                <c:pt idx="378">
                  <c:v>0.107784431137725</c:v>
                </c:pt>
                <c:pt idx="379">
                  <c:v>0.157836029001673</c:v>
                </c:pt>
                <c:pt idx="380">
                  <c:v>0.221872894677745</c:v>
                </c:pt>
                <c:pt idx="381">
                  <c:v>0.250318123977459</c:v>
                </c:pt>
                <c:pt idx="382">
                  <c:v>0.255571227080395</c:v>
                </c:pt>
                <c:pt idx="383">
                  <c:v>0.230941390404252</c:v>
                </c:pt>
                <c:pt idx="384">
                  <c:v>0.206253669994128</c:v>
                </c:pt>
                <c:pt idx="385">
                  <c:v>0.176603773584906</c:v>
                </c:pt>
                <c:pt idx="386">
                  <c:v>0.193170007423905</c:v>
                </c:pt>
                <c:pt idx="387">
                  <c:v>0.204110012360939</c:v>
                </c:pt>
                <c:pt idx="388">
                  <c:v>0.185250642673522</c:v>
                </c:pt>
                <c:pt idx="389">
                  <c:v>0.178694158075601</c:v>
                </c:pt>
                <c:pt idx="390">
                  <c:v>0.159367396593674</c:v>
                </c:pt>
                <c:pt idx="391">
                  <c:v>0.149724051985045</c:v>
                </c:pt>
                <c:pt idx="392">
                  <c:v>0.130614657210402</c:v>
                </c:pt>
                <c:pt idx="393">
                  <c:v>0.112456747404844</c:v>
                </c:pt>
                <c:pt idx="394">
                  <c:v>0.114177872139656</c:v>
                </c:pt>
                <c:pt idx="395">
                  <c:v>0.10719494409334</c:v>
                </c:pt>
                <c:pt idx="396">
                  <c:v>0.10391061452514</c:v>
                </c:pt>
                <c:pt idx="397">
                  <c:v>0.0707500818866688</c:v>
                </c:pt>
                <c:pt idx="398">
                  <c:v>0.0627155848228285</c:v>
                </c:pt>
                <c:pt idx="399">
                  <c:v>0.051953125</c:v>
                </c:pt>
                <c:pt idx="400">
                  <c:v>0.0382249560632689</c:v>
                </c:pt>
                <c:pt idx="401">
                  <c:v>0.028633171258779</c:v>
                </c:pt>
                <c:pt idx="402">
                  <c:v>0.0264900662251656</c:v>
                </c:pt>
                <c:pt idx="403">
                  <c:v>0.0110420979986197</c:v>
                </c:pt>
                <c:pt idx="404">
                  <c:v>0.00347705146036161</c:v>
                </c:pt>
                <c:pt idx="405">
                  <c:v>0.00410509031198686</c:v>
                </c:pt>
                <c:pt idx="406">
                  <c:v>0.001953125</c:v>
                </c:pt>
                <c:pt idx="407">
                  <c:v>0.00252206809583859</c:v>
                </c:pt>
                <c:pt idx="408">
                  <c:v>0.00385109114249037</c:v>
                </c:pt>
                <c:pt idx="409">
                  <c:v>0.00132978723404255</c:v>
                </c:pt>
                <c:pt idx="410">
                  <c:v>0.00125944584382872</c:v>
                </c:pt>
                <c:pt idx="411">
                  <c:v>0.00287769784172662</c:v>
                </c:pt>
                <c:pt idx="412">
                  <c:v>0.0014903129657228</c:v>
                </c:pt>
                <c:pt idx="413">
                  <c:v>0.00267022696929239</c:v>
                </c:pt>
                <c:pt idx="414">
                  <c:v>0.00143061516452074</c:v>
                </c:pt>
                <c:pt idx="415">
                  <c:v>0.0026246719160105</c:v>
                </c:pt>
                <c:pt idx="416">
                  <c:v>0.00488400488400488</c:v>
                </c:pt>
                <c:pt idx="417">
                  <c:v>0.0011454753722795</c:v>
                </c:pt>
                <c:pt idx="418">
                  <c:v>0.00279850746268657</c:v>
                </c:pt>
                <c:pt idx="419">
                  <c:v>0.000843170320404721</c:v>
                </c:pt>
                <c:pt idx="420">
                  <c:v>0.00140350877192982</c:v>
                </c:pt>
                <c:pt idx="421">
                  <c:v>0.00281888653981677</c:v>
                </c:pt>
                <c:pt idx="422">
                  <c:v>0.00206185567010309</c:v>
                </c:pt>
                <c:pt idx="423">
                  <c:v>0.00216216216216216</c:v>
                </c:pt>
                <c:pt idx="424">
                  <c:v>0.00158646218931782</c:v>
                </c:pt>
                <c:pt idx="425">
                  <c:v>0.00513874614594039</c:v>
                </c:pt>
                <c:pt idx="426">
                  <c:v>0.00533980582524272</c:v>
                </c:pt>
                <c:pt idx="427">
                  <c:v>0.00426985482493595</c:v>
                </c:pt>
                <c:pt idx="428">
                  <c:v>0.00917030567685589</c:v>
                </c:pt>
                <c:pt idx="429">
                  <c:v>0.00640256102440976</c:v>
                </c:pt>
                <c:pt idx="430">
                  <c:v>0.00719424460431655</c:v>
                </c:pt>
                <c:pt idx="431">
                  <c:v>0.0209441489361702</c:v>
                </c:pt>
                <c:pt idx="432">
                  <c:v>0.0253493662658433</c:v>
                </c:pt>
                <c:pt idx="433">
                  <c:v>0.0268872802481903</c:v>
                </c:pt>
                <c:pt idx="434">
                  <c:v>0.0301204819277108</c:v>
                </c:pt>
                <c:pt idx="435">
                  <c:v>0.0345445240532241</c:v>
                </c:pt>
                <c:pt idx="436">
                  <c:v>0.0353680901231333</c:v>
                </c:pt>
                <c:pt idx="437">
                  <c:v>0.0485744456177402</c:v>
                </c:pt>
                <c:pt idx="438">
                  <c:v>0.0650180605723812</c:v>
                </c:pt>
                <c:pt idx="439">
                  <c:v>0.0757792393480126</c:v>
                </c:pt>
                <c:pt idx="440">
                  <c:v>0.0985663082437276</c:v>
                </c:pt>
                <c:pt idx="441">
                  <c:v>0.136701718389331</c:v>
                </c:pt>
                <c:pt idx="442">
                  <c:v>0.177876823338736</c:v>
                </c:pt>
                <c:pt idx="443">
                  <c:v>0.211594768690221</c:v>
                </c:pt>
                <c:pt idx="444">
                  <c:v>0.234443387250238</c:v>
                </c:pt>
                <c:pt idx="445">
                  <c:v>0.244333886124931</c:v>
                </c:pt>
                <c:pt idx="446">
                  <c:v>0.202898550724638</c:v>
                </c:pt>
                <c:pt idx="447">
                  <c:v>0.189671814671815</c:v>
                </c:pt>
                <c:pt idx="448">
                  <c:v>0.190770589534113</c:v>
                </c:pt>
                <c:pt idx="449">
                  <c:v>0.174610665408211</c:v>
                </c:pt>
                <c:pt idx="450">
                  <c:v>0.146878483835006</c:v>
                </c:pt>
                <c:pt idx="451">
                  <c:v>0.13418725221104</c:v>
                </c:pt>
                <c:pt idx="452">
                  <c:v>0.0976388002552648</c:v>
                </c:pt>
                <c:pt idx="453">
                  <c:v>0.0923371647509578</c:v>
                </c:pt>
                <c:pt idx="454">
                  <c:v>0.0704291044776119</c:v>
                </c:pt>
                <c:pt idx="455">
                  <c:v>0.06419624217119</c:v>
                </c:pt>
                <c:pt idx="456">
                  <c:v>0.0309278350515464</c:v>
                </c:pt>
                <c:pt idx="457">
                  <c:v>0.0196078431372549</c:v>
                </c:pt>
                <c:pt idx="458">
                  <c:v>0.018140589569161</c:v>
                </c:pt>
                <c:pt idx="459">
                  <c:v>0.0150554675118859</c:v>
                </c:pt>
                <c:pt idx="460">
                  <c:v>0.00600343053173242</c:v>
                </c:pt>
                <c:pt idx="461">
                  <c:v>0.00627802690582959</c:v>
                </c:pt>
                <c:pt idx="462">
                  <c:v>0.00881057268722467</c:v>
                </c:pt>
                <c:pt idx="463">
                  <c:v>0.00443655723158829</c:v>
                </c:pt>
                <c:pt idx="464">
                  <c:v>0.00541516245487364</c:v>
                </c:pt>
                <c:pt idx="465">
                  <c:v>0.00299102691924227</c:v>
                </c:pt>
                <c:pt idx="466">
                  <c:v>0.00171232876712329</c:v>
                </c:pt>
                <c:pt idx="467">
                  <c:v>0.00352112676056338</c:v>
                </c:pt>
                <c:pt idx="468">
                  <c:v>0.00775862068965517</c:v>
                </c:pt>
                <c:pt idx="469">
                  <c:v>0.00701754385964912</c:v>
                </c:pt>
                <c:pt idx="470">
                  <c:v>0.00156862745098039</c:v>
                </c:pt>
                <c:pt idx="471">
                  <c:v>0.00341763499658236</c:v>
                </c:pt>
                <c:pt idx="472">
                  <c:v>0.00317460317460317</c:v>
                </c:pt>
                <c:pt idx="473">
                  <c:v>0.00393479482855537</c:v>
                </c:pt>
                <c:pt idx="474">
                  <c:v>0.0113513513513513</c:v>
                </c:pt>
                <c:pt idx="475">
                  <c:v>0.00940438871473354</c:v>
                </c:pt>
                <c:pt idx="476">
                  <c:v>0.0128840436075322</c:v>
                </c:pt>
                <c:pt idx="477">
                  <c:v>0.0274089935760171</c:v>
                </c:pt>
                <c:pt idx="478">
                  <c:v>0.0460184073629452</c:v>
                </c:pt>
                <c:pt idx="479">
                  <c:v>0.0577967416602017</c:v>
                </c:pt>
                <c:pt idx="480">
                  <c:v>0.0955414012738853</c:v>
                </c:pt>
                <c:pt idx="481">
                  <c:v>0.119655746807329</c:v>
                </c:pt>
                <c:pt idx="482">
                  <c:v>0.185257241677475</c:v>
                </c:pt>
                <c:pt idx="483">
                  <c:v>0.245796637309848</c:v>
                </c:pt>
                <c:pt idx="484">
                  <c:v>0.294678772554879</c:v>
                </c:pt>
                <c:pt idx="485">
                  <c:v>0.349660469776244</c:v>
                </c:pt>
                <c:pt idx="486">
                  <c:v>0.323636968085106</c:v>
                </c:pt>
                <c:pt idx="487">
                  <c:v>0.307679657950995</c:v>
                </c:pt>
                <c:pt idx="488">
                  <c:v>0.265249449391937</c:v>
                </c:pt>
                <c:pt idx="489">
                  <c:v>0.226284127718649</c:v>
                </c:pt>
                <c:pt idx="490">
                  <c:v>0.243225292242295</c:v>
                </c:pt>
                <c:pt idx="491">
                  <c:v>0.17588337822849</c:v>
                </c:pt>
                <c:pt idx="492">
                  <c:v>0.150167224080268</c:v>
                </c:pt>
                <c:pt idx="493">
                  <c:v>0.121235373105697</c:v>
                </c:pt>
                <c:pt idx="494">
                  <c:v>0.146033540606746</c:v>
                </c:pt>
                <c:pt idx="495">
                  <c:v>0.130949948927477</c:v>
                </c:pt>
                <c:pt idx="496">
                  <c:v>0.117158671586716</c:v>
                </c:pt>
                <c:pt idx="497">
                  <c:v>0.123153942428035</c:v>
                </c:pt>
                <c:pt idx="498">
                  <c:v>0.118075801749271</c:v>
                </c:pt>
                <c:pt idx="499">
                  <c:v>0.113844543313269</c:v>
                </c:pt>
                <c:pt idx="500">
                  <c:v>0.11978465679677</c:v>
                </c:pt>
                <c:pt idx="501">
                  <c:v>0.112018012946806</c:v>
                </c:pt>
                <c:pt idx="502">
                  <c:v>0.111607142857143</c:v>
                </c:pt>
                <c:pt idx="503">
                  <c:v>0.099936948297604</c:v>
                </c:pt>
                <c:pt idx="504">
                  <c:v>0.0840840840840841</c:v>
                </c:pt>
                <c:pt idx="505">
                  <c:v>0.063392107472712</c:v>
                </c:pt>
                <c:pt idx="506">
                  <c:v>0.0394321766561514</c:v>
                </c:pt>
                <c:pt idx="507">
                  <c:v>0.034412955465587</c:v>
                </c:pt>
                <c:pt idx="508">
                  <c:v>0.0201380897583429</c:v>
                </c:pt>
                <c:pt idx="509">
                  <c:v>0.0123152709359606</c:v>
                </c:pt>
                <c:pt idx="510">
                  <c:v>0.00790513833992095</c:v>
                </c:pt>
                <c:pt idx="511">
                  <c:v>0.00716845878136201</c:v>
                </c:pt>
                <c:pt idx="512">
                  <c:v>0.00740131578947368</c:v>
                </c:pt>
                <c:pt idx="513">
                  <c:v>0.00623268698060942</c:v>
                </c:pt>
                <c:pt idx="514">
                  <c:v>0.00788022064617809</c:v>
                </c:pt>
                <c:pt idx="515">
                  <c:v>0.00177147918511957</c:v>
                </c:pt>
                <c:pt idx="516">
                  <c:v>0.000836820083682008</c:v>
                </c:pt>
                <c:pt idx="517">
                  <c:v>0.00380228136882129</c:v>
                </c:pt>
                <c:pt idx="518">
                  <c:v>0.00551977920883165</c:v>
                </c:pt>
                <c:pt idx="519">
                  <c:v>0.00193050193050193</c:v>
                </c:pt>
                <c:pt idx="520">
                  <c:v>0.00610820244328098</c:v>
                </c:pt>
                <c:pt idx="521">
                  <c:v>0.0028735632183908</c:v>
                </c:pt>
                <c:pt idx="522">
                  <c:v>0.00320256204963971</c:v>
                </c:pt>
                <c:pt idx="523">
                  <c:v>0.0020066889632107</c:v>
                </c:pt>
                <c:pt idx="524">
                  <c:v>0.00175029171528588</c:v>
                </c:pt>
                <c:pt idx="525">
                  <c:v>0.00324851109907959</c:v>
                </c:pt>
                <c:pt idx="526">
                  <c:v>0.00361944157187177</c:v>
                </c:pt>
                <c:pt idx="527">
                  <c:v>0.00166389351081531</c:v>
                </c:pt>
                <c:pt idx="528">
                  <c:v>0.0102489019033675</c:v>
                </c:pt>
                <c:pt idx="529">
                  <c:v>0.0114443567482241</c:v>
                </c:pt>
                <c:pt idx="530">
                  <c:v>0.0160366552119129</c:v>
                </c:pt>
                <c:pt idx="531">
                  <c:v>0.0249804839968774</c:v>
                </c:pt>
                <c:pt idx="532">
                  <c:v>0.0224991346486674</c:v>
                </c:pt>
                <c:pt idx="533">
                  <c:v>0.0365695792880259</c:v>
                </c:pt>
                <c:pt idx="534">
                  <c:v>0.0626298604927278</c:v>
                </c:pt>
                <c:pt idx="535">
                  <c:v>0.102201257861635</c:v>
                </c:pt>
                <c:pt idx="536">
                  <c:v>0.163866513233602</c:v>
                </c:pt>
                <c:pt idx="537">
                  <c:v>0.236277788707456</c:v>
                </c:pt>
                <c:pt idx="538">
                  <c:v>0.262188515709642</c:v>
                </c:pt>
                <c:pt idx="539">
                  <c:v>0.260634648370497</c:v>
                </c:pt>
                <c:pt idx="540">
                  <c:v>0.271741980596102</c:v>
                </c:pt>
                <c:pt idx="541">
                  <c:v>0.234976676118174</c:v>
                </c:pt>
                <c:pt idx="542">
                  <c:v>0.216089430082843</c:v>
                </c:pt>
                <c:pt idx="543">
                  <c:v>0.194038059619404</c:v>
                </c:pt>
                <c:pt idx="544">
                  <c:v>0.168379142049833</c:v>
                </c:pt>
                <c:pt idx="545">
                  <c:v>0.140061936936937</c:v>
                </c:pt>
                <c:pt idx="546">
                  <c:v>0.129180730285364</c:v>
                </c:pt>
                <c:pt idx="547">
                  <c:v>0.123339973439575</c:v>
                </c:pt>
                <c:pt idx="548">
                  <c:v>0.133982300884956</c:v>
                </c:pt>
                <c:pt idx="549">
                  <c:v>0.121695178849145</c:v>
                </c:pt>
                <c:pt idx="550">
                  <c:v>0.1392</c:v>
                </c:pt>
                <c:pt idx="551">
                  <c:v>0.116807030391798</c:v>
                </c:pt>
                <c:pt idx="552">
                  <c:v>0.152795031055901</c:v>
                </c:pt>
                <c:pt idx="553">
                  <c:v>0.155510820332159</c:v>
                </c:pt>
                <c:pt idx="554">
                  <c:v>0.134011090573013</c:v>
                </c:pt>
                <c:pt idx="555">
                  <c:v>0.112849448576558</c:v>
                </c:pt>
                <c:pt idx="556">
                  <c:v>0.108255877528704</c:v>
                </c:pt>
                <c:pt idx="557">
                  <c:v>0.0939393939393939</c:v>
                </c:pt>
                <c:pt idx="558">
                  <c:v>0.0776290630975143</c:v>
                </c:pt>
                <c:pt idx="559">
                  <c:v>0.0562425209413642</c:v>
                </c:pt>
                <c:pt idx="560">
                  <c:v>0.0294406280667321</c:v>
                </c:pt>
                <c:pt idx="561">
                  <c:v>0.0269595606590115</c:v>
                </c:pt>
                <c:pt idx="562">
                  <c:v>0.0195439739413681</c:v>
                </c:pt>
                <c:pt idx="563">
                  <c:v>0.0169779286926995</c:v>
                </c:pt>
                <c:pt idx="564">
                  <c:v>0.0133843212237094</c:v>
                </c:pt>
                <c:pt idx="565">
                  <c:v>0.00752283718430951</c:v>
                </c:pt>
                <c:pt idx="566">
                  <c:v>0.011968085106383</c:v>
                </c:pt>
                <c:pt idx="567">
                  <c:v>0.00564971751412429</c:v>
                </c:pt>
                <c:pt idx="568">
                  <c:v>0.00549073438572409</c:v>
                </c:pt>
                <c:pt idx="569">
                  <c:v>0.00329760923330585</c:v>
                </c:pt>
                <c:pt idx="570">
                  <c:v>0.00628436763550668</c:v>
                </c:pt>
                <c:pt idx="571">
                  <c:v>0.00872323552735924</c:v>
                </c:pt>
                <c:pt idx="572">
                  <c:v>0.003813882532418</c:v>
                </c:pt>
                <c:pt idx="573">
                  <c:v>0.00302343159486017</c:v>
                </c:pt>
                <c:pt idx="574">
                  <c:v>0.00742574257425742</c:v>
                </c:pt>
                <c:pt idx="575">
                  <c:v>0.00772986167615948</c:v>
                </c:pt>
                <c:pt idx="576">
                  <c:v>0.00878081729145559</c:v>
                </c:pt>
                <c:pt idx="577">
                  <c:v>0.0108089260808926</c:v>
                </c:pt>
                <c:pt idx="578">
                  <c:v>0.0131623354708066</c:v>
                </c:pt>
                <c:pt idx="579">
                  <c:v>0.0196374622356495</c:v>
                </c:pt>
                <c:pt idx="580">
                  <c:v>0.0152057245080501</c:v>
                </c:pt>
                <c:pt idx="581">
                  <c:v>0.0200400801603206</c:v>
                </c:pt>
                <c:pt idx="582">
                  <c:v>0.0317613089509143</c:v>
                </c:pt>
                <c:pt idx="583">
                  <c:v>0.0453400503778337</c:v>
                </c:pt>
                <c:pt idx="584">
                  <c:v>0.0853080568720379</c:v>
                </c:pt>
                <c:pt idx="585">
                  <c:v>0.144904815229563</c:v>
                </c:pt>
                <c:pt idx="586">
                  <c:v>0.192141379958639</c:v>
                </c:pt>
                <c:pt idx="587">
                  <c:v>0.27024087024087</c:v>
                </c:pt>
                <c:pt idx="588">
                  <c:v>0.290876242095754</c:v>
                </c:pt>
                <c:pt idx="589">
                  <c:v>0.34538284587578</c:v>
                </c:pt>
                <c:pt idx="590">
                  <c:v>0.316552413596115</c:v>
                </c:pt>
                <c:pt idx="591">
                  <c:v>0.259935419771485</c:v>
                </c:pt>
                <c:pt idx="592">
                  <c:v>0.294281414597442</c:v>
                </c:pt>
                <c:pt idx="593">
                  <c:v>0.281394917455018</c:v>
                </c:pt>
                <c:pt idx="594">
                  <c:v>0.246861924686192</c:v>
                </c:pt>
                <c:pt idx="595">
                  <c:v>0.2107854106064</c:v>
                </c:pt>
                <c:pt idx="596">
                  <c:v>0.202230665522736</c:v>
                </c:pt>
                <c:pt idx="597">
                  <c:v>0.177879581151832</c:v>
                </c:pt>
                <c:pt idx="598">
                  <c:v>0.167976555215133</c:v>
                </c:pt>
                <c:pt idx="599">
                  <c:v>0.1604568165596</c:v>
                </c:pt>
                <c:pt idx="600">
                  <c:v>0.165656565656566</c:v>
                </c:pt>
                <c:pt idx="601">
                  <c:v>0.170348058902276</c:v>
                </c:pt>
                <c:pt idx="602">
                  <c:v>0.172191984166254</c:v>
                </c:pt>
                <c:pt idx="603">
                  <c:v>0.163209721349256</c:v>
                </c:pt>
                <c:pt idx="604">
                  <c:v>0.144007858546169</c:v>
                </c:pt>
                <c:pt idx="605">
                  <c:v>0.140657669644554</c:v>
                </c:pt>
                <c:pt idx="606">
                  <c:v>0.125900900900901</c:v>
                </c:pt>
                <c:pt idx="607">
                  <c:v>0.101134443639874</c:v>
                </c:pt>
                <c:pt idx="608">
                  <c:v>0.0861413043478261</c:v>
                </c:pt>
                <c:pt idx="609">
                  <c:v>0.077478660538411</c:v>
                </c:pt>
                <c:pt idx="610">
                  <c:v>0.0554908808692278</c:v>
                </c:pt>
                <c:pt idx="611">
                  <c:v>0.0379537953795379</c:v>
                </c:pt>
                <c:pt idx="612">
                  <c:v>0.0325038090401219</c:v>
                </c:pt>
                <c:pt idx="613">
                  <c:v>0.0275319567354966</c:v>
                </c:pt>
                <c:pt idx="614">
                  <c:v>0.0173310225303293</c:v>
                </c:pt>
                <c:pt idx="615">
                  <c:v>0.0267005721551176</c:v>
                </c:pt>
                <c:pt idx="616">
                  <c:v>0.0102960102960103</c:v>
                </c:pt>
                <c:pt idx="617">
                  <c:v>0.00413507925568573</c:v>
                </c:pt>
                <c:pt idx="618">
                  <c:v>0.00905292479108635</c:v>
                </c:pt>
                <c:pt idx="619">
                  <c:v>0.00683526999316473</c:v>
                </c:pt>
                <c:pt idx="620">
                  <c:v>0.00937950937950938</c:v>
                </c:pt>
                <c:pt idx="621">
                  <c:v>0.0110323089046493</c:v>
                </c:pt>
                <c:pt idx="622">
                  <c:v>0.00399680255795364</c:v>
                </c:pt>
                <c:pt idx="623">
                  <c:v>0.0095307917888563</c:v>
                </c:pt>
                <c:pt idx="624">
                  <c:v>0.00578871201157742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D-C24B-4370-A065-C527E4D4085D}"/>
            </c:ext>
          </c:extLst>
        </c:ser>
        <c:ser>
          <c:idx val="7"/>
          <c:order val="7"/>
          <c:tx>
            <c:v>Max Percent Pos Flu</c:v>
          </c:tx>
          <c:spPr>
            <a:ln w="19050" cap="rnd">
              <a:solidFill>
                <a:schemeClr val="accent5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diamond"/>
            <c:size val="7"/>
            <c:spPr>
              <a:solidFill>
                <a:srgbClr val="FFC000"/>
              </a:solidFill>
              <a:ln w="9525">
                <a:solidFill>
                  <a:schemeClr val="accent5">
                    <a:lumMod val="80000"/>
                    <a:lumOff val="20000"/>
                  </a:schemeClr>
                </a:solidFill>
              </a:ln>
              <a:effectLst/>
            </c:spPr>
          </c:marker>
          <c:xVal>
            <c:numRef>
              <c:f>Canada!$A$2:$A$626</c:f>
              <c:numCache>
                <c:formatCode>[$-409]mmm\-yy;@</c:formatCode>
                <c:ptCount val="625"/>
                <c:pt idx="0">
                  <c:v>37871.0</c:v>
                </c:pt>
                <c:pt idx="1">
                  <c:v>37878.0</c:v>
                </c:pt>
                <c:pt idx="2">
                  <c:v>37885.0</c:v>
                </c:pt>
                <c:pt idx="3">
                  <c:v>37892.0</c:v>
                </c:pt>
                <c:pt idx="4">
                  <c:v>37899.0</c:v>
                </c:pt>
                <c:pt idx="5">
                  <c:v>37906.0</c:v>
                </c:pt>
                <c:pt idx="6">
                  <c:v>37913.0</c:v>
                </c:pt>
                <c:pt idx="7">
                  <c:v>37920.0</c:v>
                </c:pt>
                <c:pt idx="8">
                  <c:v>37927.0</c:v>
                </c:pt>
                <c:pt idx="9">
                  <c:v>37934.0</c:v>
                </c:pt>
                <c:pt idx="10">
                  <c:v>37941.0</c:v>
                </c:pt>
                <c:pt idx="11">
                  <c:v>37948.0</c:v>
                </c:pt>
                <c:pt idx="12">
                  <c:v>37955.0</c:v>
                </c:pt>
                <c:pt idx="13">
                  <c:v>37962.0</c:v>
                </c:pt>
                <c:pt idx="14">
                  <c:v>37969.0</c:v>
                </c:pt>
                <c:pt idx="15">
                  <c:v>37976.0</c:v>
                </c:pt>
                <c:pt idx="16">
                  <c:v>37983.0</c:v>
                </c:pt>
                <c:pt idx="17">
                  <c:v>37990.0</c:v>
                </c:pt>
                <c:pt idx="18">
                  <c:v>37997.0</c:v>
                </c:pt>
                <c:pt idx="19">
                  <c:v>38004.0</c:v>
                </c:pt>
                <c:pt idx="20">
                  <c:v>38011.0</c:v>
                </c:pt>
                <c:pt idx="21">
                  <c:v>38018.0</c:v>
                </c:pt>
                <c:pt idx="22">
                  <c:v>38025.0</c:v>
                </c:pt>
                <c:pt idx="23">
                  <c:v>38032.0</c:v>
                </c:pt>
                <c:pt idx="24">
                  <c:v>38039.0</c:v>
                </c:pt>
                <c:pt idx="25">
                  <c:v>38046.0</c:v>
                </c:pt>
                <c:pt idx="26">
                  <c:v>38053.0</c:v>
                </c:pt>
                <c:pt idx="27">
                  <c:v>38060.0</c:v>
                </c:pt>
                <c:pt idx="28">
                  <c:v>38067.0</c:v>
                </c:pt>
                <c:pt idx="29">
                  <c:v>38074.0</c:v>
                </c:pt>
                <c:pt idx="30">
                  <c:v>38081.0</c:v>
                </c:pt>
                <c:pt idx="31">
                  <c:v>38088.0</c:v>
                </c:pt>
                <c:pt idx="32">
                  <c:v>38095.0</c:v>
                </c:pt>
                <c:pt idx="33">
                  <c:v>38102.0</c:v>
                </c:pt>
                <c:pt idx="34">
                  <c:v>38109.0</c:v>
                </c:pt>
                <c:pt idx="35">
                  <c:v>38116.0</c:v>
                </c:pt>
                <c:pt idx="36">
                  <c:v>38123.0</c:v>
                </c:pt>
                <c:pt idx="37">
                  <c:v>38130.0</c:v>
                </c:pt>
                <c:pt idx="38">
                  <c:v>38137.0</c:v>
                </c:pt>
                <c:pt idx="39">
                  <c:v>38144.0</c:v>
                </c:pt>
                <c:pt idx="40">
                  <c:v>38151.0</c:v>
                </c:pt>
                <c:pt idx="41">
                  <c:v>38158.0</c:v>
                </c:pt>
                <c:pt idx="42">
                  <c:v>38165.0</c:v>
                </c:pt>
                <c:pt idx="43">
                  <c:v>38172.0</c:v>
                </c:pt>
                <c:pt idx="44">
                  <c:v>38179.0</c:v>
                </c:pt>
                <c:pt idx="45">
                  <c:v>38186.0</c:v>
                </c:pt>
                <c:pt idx="46">
                  <c:v>38193.0</c:v>
                </c:pt>
                <c:pt idx="47">
                  <c:v>38200.0</c:v>
                </c:pt>
                <c:pt idx="48">
                  <c:v>38207.0</c:v>
                </c:pt>
                <c:pt idx="49">
                  <c:v>38214.0</c:v>
                </c:pt>
                <c:pt idx="50">
                  <c:v>38221.0</c:v>
                </c:pt>
                <c:pt idx="51">
                  <c:v>38228.0</c:v>
                </c:pt>
                <c:pt idx="52">
                  <c:v>38235.0</c:v>
                </c:pt>
                <c:pt idx="53">
                  <c:v>38242.0</c:v>
                </c:pt>
                <c:pt idx="54">
                  <c:v>38249.0</c:v>
                </c:pt>
                <c:pt idx="55">
                  <c:v>38256.0</c:v>
                </c:pt>
                <c:pt idx="56">
                  <c:v>38263.0</c:v>
                </c:pt>
                <c:pt idx="57">
                  <c:v>38270.0</c:v>
                </c:pt>
                <c:pt idx="58">
                  <c:v>38277.0</c:v>
                </c:pt>
                <c:pt idx="59">
                  <c:v>38284.0</c:v>
                </c:pt>
                <c:pt idx="60">
                  <c:v>38291.0</c:v>
                </c:pt>
                <c:pt idx="61">
                  <c:v>38298.0</c:v>
                </c:pt>
                <c:pt idx="62">
                  <c:v>38305.0</c:v>
                </c:pt>
                <c:pt idx="63">
                  <c:v>38312.0</c:v>
                </c:pt>
                <c:pt idx="64">
                  <c:v>38319.0</c:v>
                </c:pt>
                <c:pt idx="65">
                  <c:v>38326.0</c:v>
                </c:pt>
                <c:pt idx="66">
                  <c:v>38333.0</c:v>
                </c:pt>
                <c:pt idx="67">
                  <c:v>38340.0</c:v>
                </c:pt>
                <c:pt idx="68">
                  <c:v>38347.0</c:v>
                </c:pt>
                <c:pt idx="69">
                  <c:v>38354.0</c:v>
                </c:pt>
                <c:pt idx="70">
                  <c:v>38361.0</c:v>
                </c:pt>
                <c:pt idx="71">
                  <c:v>38368.0</c:v>
                </c:pt>
                <c:pt idx="72">
                  <c:v>38375.0</c:v>
                </c:pt>
                <c:pt idx="73">
                  <c:v>38382.0</c:v>
                </c:pt>
                <c:pt idx="74">
                  <c:v>38389.0</c:v>
                </c:pt>
                <c:pt idx="75">
                  <c:v>38396.0</c:v>
                </c:pt>
                <c:pt idx="76">
                  <c:v>38403.0</c:v>
                </c:pt>
                <c:pt idx="77">
                  <c:v>38410.0</c:v>
                </c:pt>
                <c:pt idx="78">
                  <c:v>38417.0</c:v>
                </c:pt>
                <c:pt idx="79">
                  <c:v>38424.0</c:v>
                </c:pt>
                <c:pt idx="80">
                  <c:v>38431.0</c:v>
                </c:pt>
                <c:pt idx="81">
                  <c:v>38438.0</c:v>
                </c:pt>
                <c:pt idx="82">
                  <c:v>38445.0</c:v>
                </c:pt>
                <c:pt idx="83">
                  <c:v>38452.0</c:v>
                </c:pt>
                <c:pt idx="84">
                  <c:v>38459.0</c:v>
                </c:pt>
                <c:pt idx="85">
                  <c:v>38466.0</c:v>
                </c:pt>
                <c:pt idx="86">
                  <c:v>38473.0</c:v>
                </c:pt>
                <c:pt idx="87">
                  <c:v>38480.0</c:v>
                </c:pt>
                <c:pt idx="88">
                  <c:v>38487.0</c:v>
                </c:pt>
                <c:pt idx="89">
                  <c:v>38494.0</c:v>
                </c:pt>
                <c:pt idx="90">
                  <c:v>38501.0</c:v>
                </c:pt>
                <c:pt idx="91">
                  <c:v>38508.0</c:v>
                </c:pt>
                <c:pt idx="92">
                  <c:v>38515.0</c:v>
                </c:pt>
                <c:pt idx="93">
                  <c:v>38522.0</c:v>
                </c:pt>
                <c:pt idx="94">
                  <c:v>38529.0</c:v>
                </c:pt>
                <c:pt idx="95">
                  <c:v>38536.0</c:v>
                </c:pt>
                <c:pt idx="96">
                  <c:v>38543.0</c:v>
                </c:pt>
                <c:pt idx="97">
                  <c:v>38550.0</c:v>
                </c:pt>
                <c:pt idx="98">
                  <c:v>38557.0</c:v>
                </c:pt>
                <c:pt idx="99">
                  <c:v>38564.0</c:v>
                </c:pt>
                <c:pt idx="100">
                  <c:v>38571.0</c:v>
                </c:pt>
                <c:pt idx="101">
                  <c:v>38578.0</c:v>
                </c:pt>
                <c:pt idx="102">
                  <c:v>38585.0</c:v>
                </c:pt>
                <c:pt idx="103">
                  <c:v>38592.0</c:v>
                </c:pt>
                <c:pt idx="104">
                  <c:v>38599.0</c:v>
                </c:pt>
                <c:pt idx="105">
                  <c:v>38606.0</c:v>
                </c:pt>
                <c:pt idx="106">
                  <c:v>38613.0</c:v>
                </c:pt>
                <c:pt idx="107">
                  <c:v>38620.0</c:v>
                </c:pt>
                <c:pt idx="108">
                  <c:v>38627.0</c:v>
                </c:pt>
                <c:pt idx="109">
                  <c:v>38634.0</c:v>
                </c:pt>
                <c:pt idx="110">
                  <c:v>38641.0</c:v>
                </c:pt>
                <c:pt idx="111">
                  <c:v>38648.0</c:v>
                </c:pt>
                <c:pt idx="112">
                  <c:v>38655.0</c:v>
                </c:pt>
                <c:pt idx="113">
                  <c:v>38662.0</c:v>
                </c:pt>
                <c:pt idx="114">
                  <c:v>38669.0</c:v>
                </c:pt>
                <c:pt idx="115">
                  <c:v>38676.0</c:v>
                </c:pt>
                <c:pt idx="116">
                  <c:v>38683.0</c:v>
                </c:pt>
                <c:pt idx="117">
                  <c:v>38690.0</c:v>
                </c:pt>
                <c:pt idx="118">
                  <c:v>38697.0</c:v>
                </c:pt>
                <c:pt idx="119">
                  <c:v>38704.0</c:v>
                </c:pt>
                <c:pt idx="120">
                  <c:v>38711.0</c:v>
                </c:pt>
                <c:pt idx="121">
                  <c:v>38718.0</c:v>
                </c:pt>
                <c:pt idx="122">
                  <c:v>38725.0</c:v>
                </c:pt>
                <c:pt idx="123">
                  <c:v>38732.0</c:v>
                </c:pt>
                <c:pt idx="124">
                  <c:v>38739.0</c:v>
                </c:pt>
                <c:pt idx="125">
                  <c:v>38746.0</c:v>
                </c:pt>
                <c:pt idx="126">
                  <c:v>38753.0</c:v>
                </c:pt>
                <c:pt idx="127">
                  <c:v>38760.0</c:v>
                </c:pt>
                <c:pt idx="128">
                  <c:v>38767.0</c:v>
                </c:pt>
                <c:pt idx="129">
                  <c:v>38774.0</c:v>
                </c:pt>
                <c:pt idx="130">
                  <c:v>38781.0</c:v>
                </c:pt>
                <c:pt idx="131">
                  <c:v>38788.0</c:v>
                </c:pt>
                <c:pt idx="132">
                  <c:v>38795.0</c:v>
                </c:pt>
                <c:pt idx="133">
                  <c:v>38802.0</c:v>
                </c:pt>
                <c:pt idx="134">
                  <c:v>38809.0</c:v>
                </c:pt>
                <c:pt idx="135">
                  <c:v>38816.0</c:v>
                </c:pt>
                <c:pt idx="136">
                  <c:v>38823.0</c:v>
                </c:pt>
                <c:pt idx="137">
                  <c:v>38830.0</c:v>
                </c:pt>
                <c:pt idx="138">
                  <c:v>38837.0</c:v>
                </c:pt>
                <c:pt idx="139">
                  <c:v>38844.0</c:v>
                </c:pt>
                <c:pt idx="140">
                  <c:v>38851.0</c:v>
                </c:pt>
                <c:pt idx="141">
                  <c:v>38858.0</c:v>
                </c:pt>
                <c:pt idx="142">
                  <c:v>38865.0</c:v>
                </c:pt>
                <c:pt idx="143">
                  <c:v>38872.0</c:v>
                </c:pt>
                <c:pt idx="144">
                  <c:v>38879.0</c:v>
                </c:pt>
                <c:pt idx="145">
                  <c:v>38886.0</c:v>
                </c:pt>
                <c:pt idx="146">
                  <c:v>38893.0</c:v>
                </c:pt>
                <c:pt idx="147">
                  <c:v>38900.0</c:v>
                </c:pt>
                <c:pt idx="148">
                  <c:v>38907.0</c:v>
                </c:pt>
                <c:pt idx="149">
                  <c:v>38914.0</c:v>
                </c:pt>
                <c:pt idx="150">
                  <c:v>38921.0</c:v>
                </c:pt>
                <c:pt idx="151">
                  <c:v>38928.0</c:v>
                </c:pt>
                <c:pt idx="152">
                  <c:v>38935.0</c:v>
                </c:pt>
                <c:pt idx="153">
                  <c:v>38942.0</c:v>
                </c:pt>
                <c:pt idx="154">
                  <c:v>38949.0</c:v>
                </c:pt>
                <c:pt idx="155">
                  <c:v>38956.0</c:v>
                </c:pt>
                <c:pt idx="156">
                  <c:v>38963.0</c:v>
                </c:pt>
                <c:pt idx="157">
                  <c:v>38970.0</c:v>
                </c:pt>
                <c:pt idx="158">
                  <c:v>38977.0</c:v>
                </c:pt>
                <c:pt idx="159">
                  <c:v>38984.0</c:v>
                </c:pt>
                <c:pt idx="160">
                  <c:v>38991.0</c:v>
                </c:pt>
                <c:pt idx="161">
                  <c:v>38998.0</c:v>
                </c:pt>
                <c:pt idx="162">
                  <c:v>39005.0</c:v>
                </c:pt>
                <c:pt idx="163">
                  <c:v>39012.0</c:v>
                </c:pt>
                <c:pt idx="164">
                  <c:v>39019.0</c:v>
                </c:pt>
                <c:pt idx="165">
                  <c:v>39026.0</c:v>
                </c:pt>
                <c:pt idx="166">
                  <c:v>39033.0</c:v>
                </c:pt>
                <c:pt idx="167">
                  <c:v>39040.0</c:v>
                </c:pt>
                <c:pt idx="168">
                  <c:v>39047.0</c:v>
                </c:pt>
                <c:pt idx="169">
                  <c:v>39054.0</c:v>
                </c:pt>
                <c:pt idx="170">
                  <c:v>39061.0</c:v>
                </c:pt>
                <c:pt idx="171">
                  <c:v>39068.0</c:v>
                </c:pt>
                <c:pt idx="172">
                  <c:v>39075.0</c:v>
                </c:pt>
                <c:pt idx="173">
                  <c:v>39082.0</c:v>
                </c:pt>
                <c:pt idx="174">
                  <c:v>39089.0</c:v>
                </c:pt>
                <c:pt idx="175">
                  <c:v>39096.0</c:v>
                </c:pt>
                <c:pt idx="176">
                  <c:v>39103.0</c:v>
                </c:pt>
                <c:pt idx="177">
                  <c:v>39110.0</c:v>
                </c:pt>
                <c:pt idx="178">
                  <c:v>39117.0</c:v>
                </c:pt>
                <c:pt idx="179">
                  <c:v>39124.0</c:v>
                </c:pt>
                <c:pt idx="180">
                  <c:v>39131.0</c:v>
                </c:pt>
                <c:pt idx="181">
                  <c:v>39138.0</c:v>
                </c:pt>
                <c:pt idx="182">
                  <c:v>39145.0</c:v>
                </c:pt>
                <c:pt idx="183">
                  <c:v>39152.0</c:v>
                </c:pt>
                <c:pt idx="184">
                  <c:v>39159.0</c:v>
                </c:pt>
                <c:pt idx="185">
                  <c:v>39166.0</c:v>
                </c:pt>
                <c:pt idx="186">
                  <c:v>39173.0</c:v>
                </c:pt>
                <c:pt idx="187">
                  <c:v>39180.0</c:v>
                </c:pt>
                <c:pt idx="188">
                  <c:v>39187.0</c:v>
                </c:pt>
                <c:pt idx="189">
                  <c:v>39194.0</c:v>
                </c:pt>
                <c:pt idx="190">
                  <c:v>39201.0</c:v>
                </c:pt>
                <c:pt idx="191">
                  <c:v>39208.0</c:v>
                </c:pt>
                <c:pt idx="192">
                  <c:v>39215.0</c:v>
                </c:pt>
                <c:pt idx="193">
                  <c:v>39222.0</c:v>
                </c:pt>
                <c:pt idx="194">
                  <c:v>39229.0</c:v>
                </c:pt>
                <c:pt idx="195">
                  <c:v>39236.0</c:v>
                </c:pt>
                <c:pt idx="196">
                  <c:v>39243.0</c:v>
                </c:pt>
                <c:pt idx="197">
                  <c:v>39250.0</c:v>
                </c:pt>
                <c:pt idx="198">
                  <c:v>39257.0</c:v>
                </c:pt>
                <c:pt idx="199">
                  <c:v>39264.0</c:v>
                </c:pt>
                <c:pt idx="200">
                  <c:v>39271.0</c:v>
                </c:pt>
                <c:pt idx="201">
                  <c:v>39278.0</c:v>
                </c:pt>
                <c:pt idx="202">
                  <c:v>39285.0</c:v>
                </c:pt>
                <c:pt idx="203">
                  <c:v>39292.0</c:v>
                </c:pt>
                <c:pt idx="204">
                  <c:v>39299.0</c:v>
                </c:pt>
                <c:pt idx="205">
                  <c:v>39306.0</c:v>
                </c:pt>
                <c:pt idx="206">
                  <c:v>39313.0</c:v>
                </c:pt>
                <c:pt idx="207">
                  <c:v>39320.0</c:v>
                </c:pt>
                <c:pt idx="208">
                  <c:v>39327.0</c:v>
                </c:pt>
                <c:pt idx="209">
                  <c:v>39334.0</c:v>
                </c:pt>
                <c:pt idx="210">
                  <c:v>39341.0</c:v>
                </c:pt>
                <c:pt idx="211">
                  <c:v>39348.0</c:v>
                </c:pt>
                <c:pt idx="212">
                  <c:v>39355.0</c:v>
                </c:pt>
                <c:pt idx="213">
                  <c:v>39362.0</c:v>
                </c:pt>
                <c:pt idx="214">
                  <c:v>39369.0</c:v>
                </c:pt>
                <c:pt idx="215">
                  <c:v>39376.0</c:v>
                </c:pt>
                <c:pt idx="216">
                  <c:v>39383.0</c:v>
                </c:pt>
                <c:pt idx="217">
                  <c:v>39390.0</c:v>
                </c:pt>
                <c:pt idx="218">
                  <c:v>39397.0</c:v>
                </c:pt>
                <c:pt idx="219">
                  <c:v>39404.0</c:v>
                </c:pt>
                <c:pt idx="220">
                  <c:v>39411.0</c:v>
                </c:pt>
                <c:pt idx="221">
                  <c:v>39418.0</c:v>
                </c:pt>
                <c:pt idx="222">
                  <c:v>39425.0</c:v>
                </c:pt>
                <c:pt idx="223">
                  <c:v>39432.0</c:v>
                </c:pt>
                <c:pt idx="224">
                  <c:v>39439.0</c:v>
                </c:pt>
                <c:pt idx="225">
                  <c:v>39446.0</c:v>
                </c:pt>
                <c:pt idx="226">
                  <c:v>39453.0</c:v>
                </c:pt>
                <c:pt idx="227">
                  <c:v>39460.0</c:v>
                </c:pt>
                <c:pt idx="228">
                  <c:v>39467.0</c:v>
                </c:pt>
                <c:pt idx="229">
                  <c:v>39474.0</c:v>
                </c:pt>
                <c:pt idx="230">
                  <c:v>39481.0</c:v>
                </c:pt>
                <c:pt idx="231">
                  <c:v>39488.0</c:v>
                </c:pt>
                <c:pt idx="232">
                  <c:v>39495.0</c:v>
                </c:pt>
                <c:pt idx="233">
                  <c:v>39502.0</c:v>
                </c:pt>
                <c:pt idx="234">
                  <c:v>39509.0</c:v>
                </c:pt>
                <c:pt idx="235">
                  <c:v>39516.0</c:v>
                </c:pt>
                <c:pt idx="236">
                  <c:v>39523.0</c:v>
                </c:pt>
                <c:pt idx="237">
                  <c:v>39530.0</c:v>
                </c:pt>
                <c:pt idx="238">
                  <c:v>39537.0</c:v>
                </c:pt>
                <c:pt idx="239">
                  <c:v>39544.0</c:v>
                </c:pt>
                <c:pt idx="240">
                  <c:v>39551.0</c:v>
                </c:pt>
                <c:pt idx="241">
                  <c:v>39558.0</c:v>
                </c:pt>
                <c:pt idx="242">
                  <c:v>39565.0</c:v>
                </c:pt>
                <c:pt idx="243">
                  <c:v>39572.0</c:v>
                </c:pt>
                <c:pt idx="244">
                  <c:v>39579.0</c:v>
                </c:pt>
                <c:pt idx="245">
                  <c:v>39586.0</c:v>
                </c:pt>
                <c:pt idx="246">
                  <c:v>39593.0</c:v>
                </c:pt>
                <c:pt idx="247">
                  <c:v>39600.0</c:v>
                </c:pt>
                <c:pt idx="248">
                  <c:v>39607.0</c:v>
                </c:pt>
                <c:pt idx="249">
                  <c:v>39614.0</c:v>
                </c:pt>
                <c:pt idx="250">
                  <c:v>39621.0</c:v>
                </c:pt>
                <c:pt idx="251">
                  <c:v>39628.0</c:v>
                </c:pt>
                <c:pt idx="252">
                  <c:v>39635.0</c:v>
                </c:pt>
                <c:pt idx="253">
                  <c:v>39642.0</c:v>
                </c:pt>
                <c:pt idx="254">
                  <c:v>39649.0</c:v>
                </c:pt>
                <c:pt idx="255">
                  <c:v>39656.0</c:v>
                </c:pt>
                <c:pt idx="256">
                  <c:v>39663.0</c:v>
                </c:pt>
                <c:pt idx="257">
                  <c:v>39670.0</c:v>
                </c:pt>
                <c:pt idx="258">
                  <c:v>39677.0</c:v>
                </c:pt>
                <c:pt idx="259">
                  <c:v>39684.0</c:v>
                </c:pt>
                <c:pt idx="260">
                  <c:v>39691.0</c:v>
                </c:pt>
                <c:pt idx="261">
                  <c:v>39698.0</c:v>
                </c:pt>
                <c:pt idx="262">
                  <c:v>39705.0</c:v>
                </c:pt>
                <c:pt idx="263">
                  <c:v>39712.0</c:v>
                </c:pt>
                <c:pt idx="264">
                  <c:v>39719.0</c:v>
                </c:pt>
                <c:pt idx="265">
                  <c:v>39726.0</c:v>
                </c:pt>
                <c:pt idx="266">
                  <c:v>39733.0</c:v>
                </c:pt>
                <c:pt idx="267">
                  <c:v>39740.0</c:v>
                </c:pt>
                <c:pt idx="268">
                  <c:v>39747.0</c:v>
                </c:pt>
                <c:pt idx="269">
                  <c:v>39754.0</c:v>
                </c:pt>
                <c:pt idx="270">
                  <c:v>39761.0</c:v>
                </c:pt>
                <c:pt idx="271">
                  <c:v>39768.0</c:v>
                </c:pt>
                <c:pt idx="272">
                  <c:v>39775.0</c:v>
                </c:pt>
                <c:pt idx="273">
                  <c:v>39782.0</c:v>
                </c:pt>
                <c:pt idx="274">
                  <c:v>39789.0</c:v>
                </c:pt>
                <c:pt idx="275">
                  <c:v>39796.0</c:v>
                </c:pt>
                <c:pt idx="276">
                  <c:v>39803.0</c:v>
                </c:pt>
                <c:pt idx="277">
                  <c:v>39810.0</c:v>
                </c:pt>
                <c:pt idx="278">
                  <c:v>39817.0</c:v>
                </c:pt>
                <c:pt idx="279">
                  <c:v>39824.0</c:v>
                </c:pt>
                <c:pt idx="280">
                  <c:v>39831.0</c:v>
                </c:pt>
                <c:pt idx="281">
                  <c:v>39838.0</c:v>
                </c:pt>
                <c:pt idx="282">
                  <c:v>39845.0</c:v>
                </c:pt>
                <c:pt idx="283">
                  <c:v>39852.0</c:v>
                </c:pt>
                <c:pt idx="284">
                  <c:v>39859.0</c:v>
                </c:pt>
                <c:pt idx="285">
                  <c:v>39866.0</c:v>
                </c:pt>
                <c:pt idx="286">
                  <c:v>39873.0</c:v>
                </c:pt>
                <c:pt idx="287">
                  <c:v>39880.0</c:v>
                </c:pt>
                <c:pt idx="288">
                  <c:v>39887.0</c:v>
                </c:pt>
                <c:pt idx="289">
                  <c:v>39894.0</c:v>
                </c:pt>
                <c:pt idx="290">
                  <c:v>39901.0</c:v>
                </c:pt>
                <c:pt idx="291">
                  <c:v>39908.0</c:v>
                </c:pt>
                <c:pt idx="292">
                  <c:v>39915.0</c:v>
                </c:pt>
                <c:pt idx="293">
                  <c:v>39922.0</c:v>
                </c:pt>
                <c:pt idx="294">
                  <c:v>39929.0</c:v>
                </c:pt>
                <c:pt idx="295">
                  <c:v>39936.0</c:v>
                </c:pt>
                <c:pt idx="296">
                  <c:v>39943.0</c:v>
                </c:pt>
                <c:pt idx="297">
                  <c:v>39950.0</c:v>
                </c:pt>
                <c:pt idx="298">
                  <c:v>39957.0</c:v>
                </c:pt>
                <c:pt idx="299">
                  <c:v>39964.0</c:v>
                </c:pt>
                <c:pt idx="300">
                  <c:v>39971.0</c:v>
                </c:pt>
                <c:pt idx="301">
                  <c:v>39978.0</c:v>
                </c:pt>
                <c:pt idx="302">
                  <c:v>39985.0</c:v>
                </c:pt>
                <c:pt idx="303">
                  <c:v>39992.0</c:v>
                </c:pt>
                <c:pt idx="304">
                  <c:v>39999.0</c:v>
                </c:pt>
                <c:pt idx="305">
                  <c:v>40006.0</c:v>
                </c:pt>
                <c:pt idx="306">
                  <c:v>40013.0</c:v>
                </c:pt>
                <c:pt idx="307">
                  <c:v>40020.0</c:v>
                </c:pt>
                <c:pt idx="308">
                  <c:v>40027.0</c:v>
                </c:pt>
                <c:pt idx="309">
                  <c:v>40034.0</c:v>
                </c:pt>
                <c:pt idx="310">
                  <c:v>40041.0</c:v>
                </c:pt>
                <c:pt idx="311">
                  <c:v>40048.0</c:v>
                </c:pt>
                <c:pt idx="312">
                  <c:v>40055.0</c:v>
                </c:pt>
                <c:pt idx="313">
                  <c:v>40062.0</c:v>
                </c:pt>
                <c:pt idx="314">
                  <c:v>40069.0</c:v>
                </c:pt>
                <c:pt idx="315">
                  <c:v>40076.0</c:v>
                </c:pt>
                <c:pt idx="316">
                  <c:v>40083.0</c:v>
                </c:pt>
                <c:pt idx="317">
                  <c:v>40090.0</c:v>
                </c:pt>
                <c:pt idx="318">
                  <c:v>40097.0</c:v>
                </c:pt>
                <c:pt idx="319">
                  <c:v>40104.0</c:v>
                </c:pt>
                <c:pt idx="320">
                  <c:v>40111.0</c:v>
                </c:pt>
                <c:pt idx="321">
                  <c:v>40118.0</c:v>
                </c:pt>
                <c:pt idx="322">
                  <c:v>40125.0</c:v>
                </c:pt>
                <c:pt idx="323">
                  <c:v>40132.0</c:v>
                </c:pt>
                <c:pt idx="324">
                  <c:v>40139.0</c:v>
                </c:pt>
                <c:pt idx="325">
                  <c:v>40146.0</c:v>
                </c:pt>
                <c:pt idx="326">
                  <c:v>40153.0</c:v>
                </c:pt>
                <c:pt idx="327">
                  <c:v>40160.0</c:v>
                </c:pt>
                <c:pt idx="328">
                  <c:v>40167.0</c:v>
                </c:pt>
                <c:pt idx="329">
                  <c:v>40174.0</c:v>
                </c:pt>
                <c:pt idx="330">
                  <c:v>40181.0</c:v>
                </c:pt>
                <c:pt idx="331">
                  <c:v>40188.0</c:v>
                </c:pt>
                <c:pt idx="332">
                  <c:v>40195.0</c:v>
                </c:pt>
                <c:pt idx="333">
                  <c:v>40202.0</c:v>
                </c:pt>
                <c:pt idx="334">
                  <c:v>40209.0</c:v>
                </c:pt>
                <c:pt idx="335">
                  <c:v>40216.0</c:v>
                </c:pt>
                <c:pt idx="336">
                  <c:v>40223.0</c:v>
                </c:pt>
                <c:pt idx="337">
                  <c:v>40230.0</c:v>
                </c:pt>
                <c:pt idx="338">
                  <c:v>40237.0</c:v>
                </c:pt>
                <c:pt idx="339">
                  <c:v>40244.0</c:v>
                </c:pt>
                <c:pt idx="340">
                  <c:v>40251.0</c:v>
                </c:pt>
                <c:pt idx="341">
                  <c:v>40258.0</c:v>
                </c:pt>
                <c:pt idx="342">
                  <c:v>40265.0</c:v>
                </c:pt>
                <c:pt idx="343">
                  <c:v>40272.0</c:v>
                </c:pt>
                <c:pt idx="344">
                  <c:v>40279.0</c:v>
                </c:pt>
                <c:pt idx="345">
                  <c:v>40286.0</c:v>
                </c:pt>
                <c:pt idx="346">
                  <c:v>40293.0</c:v>
                </c:pt>
                <c:pt idx="347">
                  <c:v>40300.0</c:v>
                </c:pt>
                <c:pt idx="348">
                  <c:v>40307.0</c:v>
                </c:pt>
                <c:pt idx="349">
                  <c:v>40314.0</c:v>
                </c:pt>
                <c:pt idx="350">
                  <c:v>40321.0</c:v>
                </c:pt>
                <c:pt idx="351">
                  <c:v>40328.0</c:v>
                </c:pt>
                <c:pt idx="352">
                  <c:v>40335.0</c:v>
                </c:pt>
                <c:pt idx="353">
                  <c:v>40342.0</c:v>
                </c:pt>
                <c:pt idx="354">
                  <c:v>40349.0</c:v>
                </c:pt>
                <c:pt idx="355">
                  <c:v>40356.0</c:v>
                </c:pt>
                <c:pt idx="356">
                  <c:v>40363.0</c:v>
                </c:pt>
                <c:pt idx="357">
                  <c:v>40370.0</c:v>
                </c:pt>
                <c:pt idx="358">
                  <c:v>40377.0</c:v>
                </c:pt>
                <c:pt idx="359">
                  <c:v>40384.0</c:v>
                </c:pt>
                <c:pt idx="360">
                  <c:v>40391.0</c:v>
                </c:pt>
                <c:pt idx="361">
                  <c:v>40398.0</c:v>
                </c:pt>
                <c:pt idx="362">
                  <c:v>40405.0</c:v>
                </c:pt>
                <c:pt idx="363">
                  <c:v>40412.0</c:v>
                </c:pt>
                <c:pt idx="364">
                  <c:v>40419.0</c:v>
                </c:pt>
                <c:pt idx="365">
                  <c:v>40426.0</c:v>
                </c:pt>
                <c:pt idx="366">
                  <c:v>40433.0</c:v>
                </c:pt>
                <c:pt idx="367">
                  <c:v>40440.0</c:v>
                </c:pt>
                <c:pt idx="368">
                  <c:v>40447.0</c:v>
                </c:pt>
                <c:pt idx="369">
                  <c:v>40454.0</c:v>
                </c:pt>
                <c:pt idx="370">
                  <c:v>40461.0</c:v>
                </c:pt>
                <c:pt idx="371">
                  <c:v>40468.0</c:v>
                </c:pt>
                <c:pt idx="372">
                  <c:v>40475.0</c:v>
                </c:pt>
                <c:pt idx="373">
                  <c:v>40482.0</c:v>
                </c:pt>
                <c:pt idx="374">
                  <c:v>40489.0</c:v>
                </c:pt>
                <c:pt idx="375">
                  <c:v>40496.0</c:v>
                </c:pt>
                <c:pt idx="376">
                  <c:v>40503.0</c:v>
                </c:pt>
                <c:pt idx="377">
                  <c:v>40510.0</c:v>
                </c:pt>
                <c:pt idx="378">
                  <c:v>40517.0</c:v>
                </c:pt>
                <c:pt idx="379">
                  <c:v>40524.0</c:v>
                </c:pt>
                <c:pt idx="380">
                  <c:v>40531.0</c:v>
                </c:pt>
                <c:pt idx="381">
                  <c:v>40538.0</c:v>
                </c:pt>
                <c:pt idx="382">
                  <c:v>40545.0</c:v>
                </c:pt>
                <c:pt idx="383">
                  <c:v>40552.0</c:v>
                </c:pt>
                <c:pt idx="384">
                  <c:v>40559.0</c:v>
                </c:pt>
                <c:pt idx="385">
                  <c:v>40566.0</c:v>
                </c:pt>
                <c:pt idx="386">
                  <c:v>40573.0</c:v>
                </c:pt>
                <c:pt idx="387">
                  <c:v>40580.0</c:v>
                </c:pt>
                <c:pt idx="388">
                  <c:v>40587.0</c:v>
                </c:pt>
                <c:pt idx="389">
                  <c:v>40594.0</c:v>
                </c:pt>
                <c:pt idx="390">
                  <c:v>40601.0</c:v>
                </c:pt>
                <c:pt idx="391">
                  <c:v>40608.0</c:v>
                </c:pt>
                <c:pt idx="392">
                  <c:v>40615.0</c:v>
                </c:pt>
                <c:pt idx="393">
                  <c:v>40622.0</c:v>
                </c:pt>
                <c:pt idx="394">
                  <c:v>40629.0</c:v>
                </c:pt>
                <c:pt idx="395">
                  <c:v>40636.0</c:v>
                </c:pt>
                <c:pt idx="396">
                  <c:v>40643.0</c:v>
                </c:pt>
                <c:pt idx="397">
                  <c:v>40650.0</c:v>
                </c:pt>
                <c:pt idx="398">
                  <c:v>40657.0</c:v>
                </c:pt>
                <c:pt idx="399">
                  <c:v>40664.0</c:v>
                </c:pt>
                <c:pt idx="400">
                  <c:v>40671.0</c:v>
                </c:pt>
                <c:pt idx="401">
                  <c:v>40678.0</c:v>
                </c:pt>
                <c:pt idx="402">
                  <c:v>40685.0</c:v>
                </c:pt>
                <c:pt idx="403">
                  <c:v>40692.0</c:v>
                </c:pt>
                <c:pt idx="404">
                  <c:v>40699.0</c:v>
                </c:pt>
                <c:pt idx="405">
                  <c:v>40706.0</c:v>
                </c:pt>
                <c:pt idx="406">
                  <c:v>40713.0</c:v>
                </c:pt>
                <c:pt idx="407">
                  <c:v>40720.0</c:v>
                </c:pt>
                <c:pt idx="408">
                  <c:v>40727.0</c:v>
                </c:pt>
                <c:pt idx="409">
                  <c:v>40734.0</c:v>
                </c:pt>
                <c:pt idx="410">
                  <c:v>40741.0</c:v>
                </c:pt>
                <c:pt idx="411">
                  <c:v>40748.0</c:v>
                </c:pt>
                <c:pt idx="412">
                  <c:v>40755.0</c:v>
                </c:pt>
                <c:pt idx="413">
                  <c:v>40762.0</c:v>
                </c:pt>
                <c:pt idx="414">
                  <c:v>40769.0</c:v>
                </c:pt>
                <c:pt idx="415">
                  <c:v>40776.0</c:v>
                </c:pt>
                <c:pt idx="416">
                  <c:v>40783.0</c:v>
                </c:pt>
                <c:pt idx="417">
                  <c:v>40790.0</c:v>
                </c:pt>
                <c:pt idx="418">
                  <c:v>40797.0</c:v>
                </c:pt>
                <c:pt idx="419">
                  <c:v>40804.0</c:v>
                </c:pt>
                <c:pt idx="420">
                  <c:v>40811.0</c:v>
                </c:pt>
                <c:pt idx="421">
                  <c:v>40818.0</c:v>
                </c:pt>
                <c:pt idx="422">
                  <c:v>40825.0</c:v>
                </c:pt>
                <c:pt idx="423">
                  <c:v>40832.0</c:v>
                </c:pt>
                <c:pt idx="424">
                  <c:v>40839.0</c:v>
                </c:pt>
                <c:pt idx="425">
                  <c:v>40846.0</c:v>
                </c:pt>
                <c:pt idx="426">
                  <c:v>40853.0</c:v>
                </c:pt>
                <c:pt idx="427">
                  <c:v>40860.0</c:v>
                </c:pt>
                <c:pt idx="428">
                  <c:v>40867.0</c:v>
                </c:pt>
                <c:pt idx="429">
                  <c:v>40874.0</c:v>
                </c:pt>
                <c:pt idx="430">
                  <c:v>40881.0</c:v>
                </c:pt>
                <c:pt idx="431">
                  <c:v>40888.0</c:v>
                </c:pt>
                <c:pt idx="432">
                  <c:v>40895.0</c:v>
                </c:pt>
                <c:pt idx="433">
                  <c:v>40902.0</c:v>
                </c:pt>
                <c:pt idx="434">
                  <c:v>40909.0</c:v>
                </c:pt>
                <c:pt idx="435">
                  <c:v>40916.0</c:v>
                </c:pt>
                <c:pt idx="436">
                  <c:v>40923.0</c:v>
                </c:pt>
                <c:pt idx="437">
                  <c:v>40930.0</c:v>
                </c:pt>
                <c:pt idx="438">
                  <c:v>40937.0</c:v>
                </c:pt>
                <c:pt idx="439">
                  <c:v>40944.0</c:v>
                </c:pt>
                <c:pt idx="440">
                  <c:v>40951.0</c:v>
                </c:pt>
                <c:pt idx="441">
                  <c:v>40958.0</c:v>
                </c:pt>
                <c:pt idx="442">
                  <c:v>40965.0</c:v>
                </c:pt>
                <c:pt idx="443">
                  <c:v>40972.0</c:v>
                </c:pt>
                <c:pt idx="444">
                  <c:v>40979.0</c:v>
                </c:pt>
                <c:pt idx="445">
                  <c:v>40986.0</c:v>
                </c:pt>
                <c:pt idx="446">
                  <c:v>40993.0</c:v>
                </c:pt>
                <c:pt idx="447">
                  <c:v>41000.0</c:v>
                </c:pt>
                <c:pt idx="448">
                  <c:v>41007.0</c:v>
                </c:pt>
                <c:pt idx="449">
                  <c:v>41014.0</c:v>
                </c:pt>
                <c:pt idx="450">
                  <c:v>41021.0</c:v>
                </c:pt>
                <c:pt idx="451">
                  <c:v>41028.0</c:v>
                </c:pt>
                <c:pt idx="452">
                  <c:v>41035.0</c:v>
                </c:pt>
                <c:pt idx="453">
                  <c:v>41042.0</c:v>
                </c:pt>
                <c:pt idx="454">
                  <c:v>41049.0</c:v>
                </c:pt>
                <c:pt idx="455">
                  <c:v>41056.0</c:v>
                </c:pt>
                <c:pt idx="456">
                  <c:v>41063.0</c:v>
                </c:pt>
                <c:pt idx="457">
                  <c:v>41070.0</c:v>
                </c:pt>
                <c:pt idx="458">
                  <c:v>41077.0</c:v>
                </c:pt>
                <c:pt idx="459">
                  <c:v>41084.0</c:v>
                </c:pt>
                <c:pt idx="460">
                  <c:v>41091.0</c:v>
                </c:pt>
                <c:pt idx="461">
                  <c:v>41098.0</c:v>
                </c:pt>
                <c:pt idx="462">
                  <c:v>41105.0</c:v>
                </c:pt>
                <c:pt idx="463">
                  <c:v>41112.0</c:v>
                </c:pt>
                <c:pt idx="464">
                  <c:v>41119.0</c:v>
                </c:pt>
                <c:pt idx="465">
                  <c:v>41126.0</c:v>
                </c:pt>
                <c:pt idx="466">
                  <c:v>41133.0</c:v>
                </c:pt>
                <c:pt idx="467">
                  <c:v>41140.0</c:v>
                </c:pt>
                <c:pt idx="468">
                  <c:v>41147.0</c:v>
                </c:pt>
                <c:pt idx="469">
                  <c:v>41154.0</c:v>
                </c:pt>
                <c:pt idx="470">
                  <c:v>41161.0</c:v>
                </c:pt>
                <c:pt idx="471">
                  <c:v>41168.0</c:v>
                </c:pt>
                <c:pt idx="472">
                  <c:v>41175.0</c:v>
                </c:pt>
                <c:pt idx="473">
                  <c:v>41182.0</c:v>
                </c:pt>
                <c:pt idx="474">
                  <c:v>41189.0</c:v>
                </c:pt>
                <c:pt idx="475">
                  <c:v>41196.0</c:v>
                </c:pt>
                <c:pt idx="476">
                  <c:v>41203.0</c:v>
                </c:pt>
                <c:pt idx="477">
                  <c:v>41210.0</c:v>
                </c:pt>
                <c:pt idx="478">
                  <c:v>41217.0</c:v>
                </c:pt>
                <c:pt idx="479">
                  <c:v>41224.0</c:v>
                </c:pt>
                <c:pt idx="480">
                  <c:v>41231.0</c:v>
                </c:pt>
                <c:pt idx="481">
                  <c:v>41238.0</c:v>
                </c:pt>
                <c:pt idx="482">
                  <c:v>41245.0</c:v>
                </c:pt>
                <c:pt idx="483">
                  <c:v>41252.0</c:v>
                </c:pt>
                <c:pt idx="484">
                  <c:v>41259.0</c:v>
                </c:pt>
                <c:pt idx="485">
                  <c:v>41266.0</c:v>
                </c:pt>
                <c:pt idx="486">
                  <c:v>41273.0</c:v>
                </c:pt>
                <c:pt idx="487">
                  <c:v>41280.0</c:v>
                </c:pt>
                <c:pt idx="488">
                  <c:v>41287.0</c:v>
                </c:pt>
                <c:pt idx="489">
                  <c:v>41294.0</c:v>
                </c:pt>
                <c:pt idx="490">
                  <c:v>41301.0</c:v>
                </c:pt>
                <c:pt idx="491">
                  <c:v>41308.0</c:v>
                </c:pt>
                <c:pt idx="492">
                  <c:v>41315.0</c:v>
                </c:pt>
                <c:pt idx="493">
                  <c:v>41322.0</c:v>
                </c:pt>
                <c:pt idx="494">
                  <c:v>41329.0</c:v>
                </c:pt>
                <c:pt idx="495">
                  <c:v>41336.0</c:v>
                </c:pt>
                <c:pt idx="496">
                  <c:v>41343.0</c:v>
                </c:pt>
                <c:pt idx="497">
                  <c:v>41350.0</c:v>
                </c:pt>
                <c:pt idx="498">
                  <c:v>41357.0</c:v>
                </c:pt>
                <c:pt idx="499">
                  <c:v>41364.0</c:v>
                </c:pt>
                <c:pt idx="500">
                  <c:v>41371.0</c:v>
                </c:pt>
                <c:pt idx="501">
                  <c:v>41378.0</c:v>
                </c:pt>
                <c:pt idx="502">
                  <c:v>41385.0</c:v>
                </c:pt>
                <c:pt idx="503">
                  <c:v>41392.0</c:v>
                </c:pt>
                <c:pt idx="504">
                  <c:v>41399.0</c:v>
                </c:pt>
                <c:pt idx="505">
                  <c:v>41406.0</c:v>
                </c:pt>
                <c:pt idx="506">
                  <c:v>41413.0</c:v>
                </c:pt>
                <c:pt idx="507">
                  <c:v>41420.0</c:v>
                </c:pt>
                <c:pt idx="508">
                  <c:v>41427.0</c:v>
                </c:pt>
                <c:pt idx="509">
                  <c:v>41434.0</c:v>
                </c:pt>
                <c:pt idx="510">
                  <c:v>41441.0</c:v>
                </c:pt>
                <c:pt idx="511">
                  <c:v>41448.0</c:v>
                </c:pt>
                <c:pt idx="512">
                  <c:v>41455.0</c:v>
                </c:pt>
                <c:pt idx="513">
                  <c:v>41462.0</c:v>
                </c:pt>
                <c:pt idx="514">
                  <c:v>41469.0</c:v>
                </c:pt>
                <c:pt idx="515">
                  <c:v>41476.0</c:v>
                </c:pt>
                <c:pt idx="516">
                  <c:v>41483.0</c:v>
                </c:pt>
                <c:pt idx="517">
                  <c:v>41490.0</c:v>
                </c:pt>
                <c:pt idx="518">
                  <c:v>41497.0</c:v>
                </c:pt>
                <c:pt idx="519">
                  <c:v>41504.0</c:v>
                </c:pt>
                <c:pt idx="520">
                  <c:v>41511.0</c:v>
                </c:pt>
                <c:pt idx="521">
                  <c:v>41518.0</c:v>
                </c:pt>
                <c:pt idx="522">
                  <c:v>41525.0</c:v>
                </c:pt>
                <c:pt idx="523">
                  <c:v>41532.0</c:v>
                </c:pt>
                <c:pt idx="524">
                  <c:v>41539.0</c:v>
                </c:pt>
                <c:pt idx="525">
                  <c:v>41546.0</c:v>
                </c:pt>
                <c:pt idx="526">
                  <c:v>41553.0</c:v>
                </c:pt>
                <c:pt idx="527">
                  <c:v>41560.0</c:v>
                </c:pt>
                <c:pt idx="528">
                  <c:v>41567.0</c:v>
                </c:pt>
                <c:pt idx="529">
                  <c:v>41574.0</c:v>
                </c:pt>
                <c:pt idx="530">
                  <c:v>41581.0</c:v>
                </c:pt>
                <c:pt idx="531">
                  <c:v>41588.0</c:v>
                </c:pt>
                <c:pt idx="532">
                  <c:v>41595.0</c:v>
                </c:pt>
                <c:pt idx="533">
                  <c:v>41602.0</c:v>
                </c:pt>
                <c:pt idx="534">
                  <c:v>41609.0</c:v>
                </c:pt>
                <c:pt idx="535">
                  <c:v>41616.0</c:v>
                </c:pt>
                <c:pt idx="536">
                  <c:v>41623.0</c:v>
                </c:pt>
                <c:pt idx="537">
                  <c:v>41630.0</c:v>
                </c:pt>
                <c:pt idx="538">
                  <c:v>41637.0</c:v>
                </c:pt>
                <c:pt idx="539">
                  <c:v>41644.0</c:v>
                </c:pt>
                <c:pt idx="540">
                  <c:v>41651.0</c:v>
                </c:pt>
                <c:pt idx="541">
                  <c:v>41658.0</c:v>
                </c:pt>
                <c:pt idx="542">
                  <c:v>41665.0</c:v>
                </c:pt>
                <c:pt idx="543">
                  <c:v>41672.0</c:v>
                </c:pt>
                <c:pt idx="544">
                  <c:v>41679.0</c:v>
                </c:pt>
                <c:pt idx="545">
                  <c:v>41686.0</c:v>
                </c:pt>
                <c:pt idx="546">
                  <c:v>41693.0</c:v>
                </c:pt>
                <c:pt idx="547">
                  <c:v>41700.0</c:v>
                </c:pt>
                <c:pt idx="548">
                  <c:v>41707.0</c:v>
                </c:pt>
                <c:pt idx="549">
                  <c:v>41714.0</c:v>
                </c:pt>
                <c:pt idx="550">
                  <c:v>41721.0</c:v>
                </c:pt>
                <c:pt idx="551">
                  <c:v>41728.0</c:v>
                </c:pt>
                <c:pt idx="552">
                  <c:v>41735.0</c:v>
                </c:pt>
                <c:pt idx="553">
                  <c:v>41742.0</c:v>
                </c:pt>
                <c:pt idx="554">
                  <c:v>41749.0</c:v>
                </c:pt>
                <c:pt idx="555">
                  <c:v>41756.0</c:v>
                </c:pt>
                <c:pt idx="556">
                  <c:v>41763.0</c:v>
                </c:pt>
                <c:pt idx="557">
                  <c:v>41770.0</c:v>
                </c:pt>
                <c:pt idx="558">
                  <c:v>41777.0</c:v>
                </c:pt>
                <c:pt idx="559">
                  <c:v>41784.0</c:v>
                </c:pt>
                <c:pt idx="560">
                  <c:v>41791.0</c:v>
                </c:pt>
                <c:pt idx="561">
                  <c:v>41798.0</c:v>
                </c:pt>
                <c:pt idx="562">
                  <c:v>41805.0</c:v>
                </c:pt>
                <c:pt idx="563">
                  <c:v>41812.0</c:v>
                </c:pt>
                <c:pt idx="564">
                  <c:v>41819.0</c:v>
                </c:pt>
                <c:pt idx="565">
                  <c:v>41826.0</c:v>
                </c:pt>
                <c:pt idx="566">
                  <c:v>41833.0</c:v>
                </c:pt>
                <c:pt idx="567">
                  <c:v>41840.0</c:v>
                </c:pt>
                <c:pt idx="568">
                  <c:v>41847.0</c:v>
                </c:pt>
                <c:pt idx="569">
                  <c:v>41854.0</c:v>
                </c:pt>
                <c:pt idx="570">
                  <c:v>41861.0</c:v>
                </c:pt>
                <c:pt idx="571">
                  <c:v>41868.0</c:v>
                </c:pt>
                <c:pt idx="572">
                  <c:v>41875.0</c:v>
                </c:pt>
                <c:pt idx="573">
                  <c:v>41882.0</c:v>
                </c:pt>
                <c:pt idx="574">
                  <c:v>41889.0</c:v>
                </c:pt>
                <c:pt idx="575">
                  <c:v>41896.0</c:v>
                </c:pt>
                <c:pt idx="576">
                  <c:v>41903.0</c:v>
                </c:pt>
                <c:pt idx="577">
                  <c:v>41910.0</c:v>
                </c:pt>
                <c:pt idx="578">
                  <c:v>41917.0</c:v>
                </c:pt>
                <c:pt idx="579">
                  <c:v>41924.0</c:v>
                </c:pt>
                <c:pt idx="580">
                  <c:v>41931.0</c:v>
                </c:pt>
                <c:pt idx="581">
                  <c:v>41938.0</c:v>
                </c:pt>
                <c:pt idx="582">
                  <c:v>41945.0</c:v>
                </c:pt>
                <c:pt idx="583">
                  <c:v>41952.0</c:v>
                </c:pt>
                <c:pt idx="584">
                  <c:v>41959.0</c:v>
                </c:pt>
                <c:pt idx="585">
                  <c:v>41966.0</c:v>
                </c:pt>
                <c:pt idx="586">
                  <c:v>41973.0</c:v>
                </c:pt>
                <c:pt idx="587">
                  <c:v>41980.0</c:v>
                </c:pt>
                <c:pt idx="588">
                  <c:v>41987.0</c:v>
                </c:pt>
                <c:pt idx="589">
                  <c:v>41994.0</c:v>
                </c:pt>
                <c:pt idx="590">
                  <c:v>42001.0</c:v>
                </c:pt>
                <c:pt idx="591">
                  <c:v>42008.0</c:v>
                </c:pt>
                <c:pt idx="592">
                  <c:v>42015.0</c:v>
                </c:pt>
                <c:pt idx="593">
                  <c:v>42022.0</c:v>
                </c:pt>
                <c:pt idx="594">
                  <c:v>42029.0</c:v>
                </c:pt>
                <c:pt idx="595">
                  <c:v>42036.0</c:v>
                </c:pt>
                <c:pt idx="596">
                  <c:v>42043.0</c:v>
                </c:pt>
                <c:pt idx="597">
                  <c:v>42050.0</c:v>
                </c:pt>
                <c:pt idx="598">
                  <c:v>42057.0</c:v>
                </c:pt>
                <c:pt idx="599">
                  <c:v>42064.0</c:v>
                </c:pt>
                <c:pt idx="600">
                  <c:v>42071.0</c:v>
                </c:pt>
                <c:pt idx="601">
                  <c:v>42078.0</c:v>
                </c:pt>
                <c:pt idx="602">
                  <c:v>42085.0</c:v>
                </c:pt>
                <c:pt idx="603">
                  <c:v>42092.0</c:v>
                </c:pt>
                <c:pt idx="604">
                  <c:v>42099.0</c:v>
                </c:pt>
                <c:pt idx="605">
                  <c:v>42106.0</c:v>
                </c:pt>
                <c:pt idx="606">
                  <c:v>42113.0</c:v>
                </c:pt>
                <c:pt idx="607">
                  <c:v>42120.0</c:v>
                </c:pt>
                <c:pt idx="608">
                  <c:v>42127.0</c:v>
                </c:pt>
                <c:pt idx="609">
                  <c:v>42134.0</c:v>
                </c:pt>
                <c:pt idx="610">
                  <c:v>42141.0</c:v>
                </c:pt>
                <c:pt idx="611">
                  <c:v>42148.0</c:v>
                </c:pt>
                <c:pt idx="612">
                  <c:v>42155.0</c:v>
                </c:pt>
                <c:pt idx="613">
                  <c:v>42162.0</c:v>
                </c:pt>
                <c:pt idx="614">
                  <c:v>42169.0</c:v>
                </c:pt>
                <c:pt idx="615">
                  <c:v>42176.0</c:v>
                </c:pt>
                <c:pt idx="616">
                  <c:v>42183.0</c:v>
                </c:pt>
                <c:pt idx="617">
                  <c:v>42190.0</c:v>
                </c:pt>
                <c:pt idx="618">
                  <c:v>42197.0</c:v>
                </c:pt>
                <c:pt idx="619">
                  <c:v>42204.0</c:v>
                </c:pt>
                <c:pt idx="620">
                  <c:v>42211.0</c:v>
                </c:pt>
                <c:pt idx="621">
                  <c:v>42218.0</c:v>
                </c:pt>
                <c:pt idx="622">
                  <c:v>42225.0</c:v>
                </c:pt>
                <c:pt idx="623">
                  <c:v>42232.0</c:v>
                </c:pt>
                <c:pt idx="624">
                  <c:v>42239.0</c:v>
                </c:pt>
              </c:numCache>
            </c:numRef>
          </c:xVal>
          <c:yVal>
            <c:numRef>
              <c:f>Canada!$M$2:$M$626</c:f>
              <c:numCache>
                <c:formatCode>General</c:formatCode>
                <c:ptCount val="625"/>
                <c:pt idx="15" formatCode="0.00%">
                  <c:v>0.334600760456274</c:v>
                </c:pt>
                <c:pt idx="73" formatCode="0.00%">
                  <c:v>0.244814278822962</c:v>
                </c:pt>
                <c:pt idx="131" formatCode="0.00%">
                  <c:v>0.204023891857906</c:v>
                </c:pt>
                <c:pt idx="182" formatCode="0.00%">
                  <c:v>0.213218650973291</c:v>
                </c:pt>
                <c:pt idx="236" formatCode="0.00%">
                  <c:v>0.187027707808564</c:v>
                </c:pt>
                <c:pt idx="300" formatCode="0.00%">
                  <c:v>0.297357951647455</c:v>
                </c:pt>
                <c:pt idx="321" formatCode="0.00%">
                  <c:v>0.413721707213778</c:v>
                </c:pt>
                <c:pt idx="382" formatCode="0.00%">
                  <c:v>0.255571227080395</c:v>
                </c:pt>
                <c:pt idx="445" formatCode="0.00%">
                  <c:v>0.244333886124931</c:v>
                </c:pt>
                <c:pt idx="485" formatCode="0.00%">
                  <c:v>0.349660469776244</c:v>
                </c:pt>
                <c:pt idx="540" formatCode="0.00%">
                  <c:v>0.271741980596102</c:v>
                </c:pt>
                <c:pt idx="589" formatCode="0.00%">
                  <c:v>0.34538284587578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E-C24B-4370-A065-C527E4D408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14747920"/>
        <c:axId val="2114742032"/>
      </c:scatterChart>
      <c:valAx>
        <c:axId val="2114737920"/>
        <c:scaling>
          <c:orientation val="minMax"/>
          <c:max val="42300.0"/>
          <c:min val="37871.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[$-409]mmm\-yy;@" sourceLinked="1"/>
        <c:majorTickMark val="in"/>
        <c:minorTickMark val="in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pPr>
            <a:endParaRPr lang="en-US"/>
          </a:p>
        </c:txPr>
        <c:crossAx val="2115299184"/>
        <c:crosses val="autoZero"/>
        <c:crossBetween val="midCat"/>
        <c:majorUnit val="180.0"/>
        <c:minorUnit val="90.0"/>
      </c:valAx>
      <c:valAx>
        <c:axId val="2115299184"/>
        <c:scaling>
          <c:orientation val="minMax"/>
          <c:max val="22000.0"/>
          <c:min val="0.0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pPr>
                <a:r>
                  <a:rPr lang="en-US" sz="2400" dirty="0" smtClean="0"/>
                  <a:t>Count</a:t>
                </a:r>
                <a:endParaRPr lang="en-US" sz="24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pPr>
              <a:endParaRPr lang="en-US"/>
            </a:p>
          </c:txPr>
        </c:title>
        <c:numFmt formatCode="#,##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pPr>
            <a:endParaRPr lang="en-US"/>
          </a:p>
        </c:txPr>
        <c:crossAx val="2114737920"/>
        <c:crosses val="autoZero"/>
        <c:crossBetween val="midCat"/>
        <c:majorUnit val="5000.0"/>
      </c:valAx>
      <c:valAx>
        <c:axId val="2114742032"/>
        <c:scaling>
          <c:orientation val="minMax"/>
          <c:max val="1.0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pPr>
                <a:r>
                  <a:rPr lang="en-US" sz="2400" dirty="0" smtClean="0"/>
                  <a:t>Percentage</a:t>
                </a:r>
                <a:endParaRPr lang="en-US" sz="24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pPr>
              <a:endParaRPr lang="en-US"/>
            </a:p>
          </c:txPr>
        </c:title>
        <c:numFmt formatCode="0%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pPr>
            <a:endParaRPr lang="en-US"/>
          </a:p>
        </c:txPr>
        <c:crossAx val="2114747920"/>
        <c:crosses val="max"/>
        <c:crossBetween val="midCat"/>
        <c:majorUnit val="0.2"/>
      </c:valAx>
      <c:valAx>
        <c:axId val="2114747920"/>
        <c:scaling>
          <c:orientation val="minMax"/>
        </c:scaling>
        <c:delete val="1"/>
        <c:axPos val="b"/>
        <c:numFmt formatCode="[$-409]mmm\-yy;@" sourceLinked="1"/>
        <c:majorTickMark val="out"/>
        <c:minorTickMark val="none"/>
        <c:tickLblPos val="nextTo"/>
        <c:crossAx val="2114742032"/>
        <c:crossesAt val="0.0"/>
        <c:crossBetween val="midCat"/>
      </c:valAx>
      <c:spPr>
        <a:noFill/>
        <a:ln>
          <a:noFill/>
        </a:ln>
        <a:effectLst/>
      </c:spPr>
    </c:plotArea>
    <c:legend>
      <c:legendPos val="tr"/>
      <c:legendEntry>
        <c:idx val="3"/>
        <c:delete val="1"/>
      </c:legendEntry>
      <c:legendEntry>
        <c:idx val="4"/>
        <c:delete val="1"/>
      </c:legendEntry>
      <c:legendEntry>
        <c:idx val="5"/>
        <c:delete val="1"/>
      </c:legendEntry>
      <c:legendEntry>
        <c:idx val="7"/>
        <c:delete val="1"/>
      </c:legendEntry>
      <c:layout>
        <c:manualLayout>
          <c:xMode val="edge"/>
          <c:yMode val="edge"/>
          <c:x val="0.140063518518518"/>
          <c:y val="0.0505025117644629"/>
          <c:w val="0.276155005442312"/>
          <c:h val="0.141185874492961"/>
        </c:manualLayout>
      </c:layout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/>
              </a:solidFill>
              <a:latin typeface="Arial" charset="0"/>
              <a:ea typeface="Arial" charset="0"/>
              <a:cs typeface="Arial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 rot="0" vert="horz"/>
    <a:lstStyle/>
    <a:p>
      <a:pPr>
        <a:defRPr>
          <a:solidFill>
            <a:schemeClr val="tx1"/>
          </a:solidFill>
          <a:latin typeface="Arial" charset="0"/>
          <a:ea typeface="Arial" charset="0"/>
          <a:cs typeface="Arial" charset="0"/>
        </a:defRPr>
      </a:pPr>
      <a:endParaRPr lang="en-U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CA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pPr>
            <a:r>
              <a:rPr lang="en-US" sz="2400" b="0" dirty="0"/>
              <a:t>Number </a:t>
            </a:r>
            <a:r>
              <a:rPr lang="en-US" sz="2400" b="0" dirty="0" smtClean="0"/>
              <a:t>of total tests </a:t>
            </a:r>
            <a:r>
              <a:rPr lang="en-US" sz="2400" b="0" dirty="0"/>
              <a:t>and GFT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/>
              </a:solidFill>
              <a:latin typeface="Arial" charset="0"/>
              <a:ea typeface="Arial" charset="0"/>
              <a:cs typeface="Arial" charset="0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41125555555556"/>
          <c:y val="0.102929120898325"/>
          <c:w val="0.74005962962963"/>
          <c:h val="0.773438051086843"/>
        </c:manualLayout>
      </c:layout>
      <c:scatterChart>
        <c:scatterStyle val="lineMarker"/>
        <c:varyColors val="0"/>
        <c:ser>
          <c:idx val="0"/>
          <c:order val="0"/>
          <c:tx>
            <c:strRef>
              <c:f>Canada!$H$1</c:f>
              <c:strCache>
                <c:ptCount val="1"/>
                <c:pt idx="0">
                  <c:v>GFT</c:v>
                </c:pt>
              </c:strCache>
            </c:strRef>
          </c:tx>
          <c:spPr>
            <a:ln w="1270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xVal>
            <c:numRef>
              <c:f>Canada!$A$2:$A$626</c:f>
              <c:numCache>
                <c:formatCode>[$-409]mmm\-yy;@</c:formatCode>
                <c:ptCount val="625"/>
                <c:pt idx="0">
                  <c:v>37871.0</c:v>
                </c:pt>
                <c:pt idx="1">
                  <c:v>37878.0</c:v>
                </c:pt>
                <c:pt idx="2">
                  <c:v>37885.0</c:v>
                </c:pt>
                <c:pt idx="3">
                  <c:v>37892.0</c:v>
                </c:pt>
                <c:pt idx="4">
                  <c:v>37899.0</c:v>
                </c:pt>
                <c:pt idx="5">
                  <c:v>37906.0</c:v>
                </c:pt>
                <c:pt idx="6">
                  <c:v>37913.0</c:v>
                </c:pt>
                <c:pt idx="7">
                  <c:v>37920.0</c:v>
                </c:pt>
                <c:pt idx="8">
                  <c:v>37927.0</c:v>
                </c:pt>
                <c:pt idx="9">
                  <c:v>37934.0</c:v>
                </c:pt>
                <c:pt idx="10">
                  <c:v>37941.0</c:v>
                </c:pt>
                <c:pt idx="11">
                  <c:v>37948.0</c:v>
                </c:pt>
                <c:pt idx="12">
                  <c:v>37955.0</c:v>
                </c:pt>
                <c:pt idx="13">
                  <c:v>37962.0</c:v>
                </c:pt>
                <c:pt idx="14">
                  <c:v>37969.0</c:v>
                </c:pt>
                <c:pt idx="15">
                  <c:v>37976.0</c:v>
                </c:pt>
                <c:pt idx="16">
                  <c:v>37983.0</c:v>
                </c:pt>
                <c:pt idx="17">
                  <c:v>37990.0</c:v>
                </c:pt>
                <c:pt idx="18">
                  <c:v>37997.0</c:v>
                </c:pt>
                <c:pt idx="19">
                  <c:v>38004.0</c:v>
                </c:pt>
                <c:pt idx="20">
                  <c:v>38011.0</c:v>
                </c:pt>
                <c:pt idx="21">
                  <c:v>38018.0</c:v>
                </c:pt>
                <c:pt idx="22">
                  <c:v>38025.0</c:v>
                </c:pt>
                <c:pt idx="23">
                  <c:v>38032.0</c:v>
                </c:pt>
                <c:pt idx="24">
                  <c:v>38039.0</c:v>
                </c:pt>
                <c:pt idx="25">
                  <c:v>38046.0</c:v>
                </c:pt>
                <c:pt idx="26">
                  <c:v>38053.0</c:v>
                </c:pt>
                <c:pt idx="27">
                  <c:v>38060.0</c:v>
                </c:pt>
                <c:pt idx="28">
                  <c:v>38067.0</c:v>
                </c:pt>
                <c:pt idx="29">
                  <c:v>38074.0</c:v>
                </c:pt>
                <c:pt idx="30">
                  <c:v>38081.0</c:v>
                </c:pt>
                <c:pt idx="31">
                  <c:v>38088.0</c:v>
                </c:pt>
                <c:pt idx="32">
                  <c:v>38095.0</c:v>
                </c:pt>
                <c:pt idx="33">
                  <c:v>38102.0</c:v>
                </c:pt>
                <c:pt idx="34">
                  <c:v>38109.0</c:v>
                </c:pt>
                <c:pt idx="35">
                  <c:v>38116.0</c:v>
                </c:pt>
                <c:pt idx="36">
                  <c:v>38123.0</c:v>
                </c:pt>
                <c:pt idx="37">
                  <c:v>38130.0</c:v>
                </c:pt>
                <c:pt idx="38">
                  <c:v>38137.0</c:v>
                </c:pt>
                <c:pt idx="39">
                  <c:v>38144.0</c:v>
                </c:pt>
                <c:pt idx="40">
                  <c:v>38151.0</c:v>
                </c:pt>
                <c:pt idx="41">
                  <c:v>38158.0</c:v>
                </c:pt>
                <c:pt idx="42">
                  <c:v>38165.0</c:v>
                </c:pt>
                <c:pt idx="43">
                  <c:v>38172.0</c:v>
                </c:pt>
                <c:pt idx="44">
                  <c:v>38179.0</c:v>
                </c:pt>
                <c:pt idx="45">
                  <c:v>38186.0</c:v>
                </c:pt>
                <c:pt idx="46">
                  <c:v>38193.0</c:v>
                </c:pt>
                <c:pt idx="47">
                  <c:v>38200.0</c:v>
                </c:pt>
                <c:pt idx="48">
                  <c:v>38207.0</c:v>
                </c:pt>
                <c:pt idx="49">
                  <c:v>38214.0</c:v>
                </c:pt>
                <c:pt idx="50">
                  <c:v>38221.0</c:v>
                </c:pt>
                <c:pt idx="51">
                  <c:v>38228.0</c:v>
                </c:pt>
                <c:pt idx="52">
                  <c:v>38235.0</c:v>
                </c:pt>
                <c:pt idx="53">
                  <c:v>38242.0</c:v>
                </c:pt>
                <c:pt idx="54">
                  <c:v>38249.0</c:v>
                </c:pt>
                <c:pt idx="55">
                  <c:v>38256.0</c:v>
                </c:pt>
                <c:pt idx="56">
                  <c:v>38263.0</c:v>
                </c:pt>
                <c:pt idx="57">
                  <c:v>38270.0</c:v>
                </c:pt>
                <c:pt idx="58">
                  <c:v>38277.0</c:v>
                </c:pt>
                <c:pt idx="59">
                  <c:v>38284.0</c:v>
                </c:pt>
                <c:pt idx="60">
                  <c:v>38291.0</c:v>
                </c:pt>
                <c:pt idx="61">
                  <c:v>38298.0</c:v>
                </c:pt>
                <c:pt idx="62">
                  <c:v>38305.0</c:v>
                </c:pt>
                <c:pt idx="63">
                  <c:v>38312.0</c:v>
                </c:pt>
                <c:pt idx="64">
                  <c:v>38319.0</c:v>
                </c:pt>
                <c:pt idx="65">
                  <c:v>38326.0</c:v>
                </c:pt>
                <c:pt idx="66">
                  <c:v>38333.0</c:v>
                </c:pt>
                <c:pt idx="67">
                  <c:v>38340.0</c:v>
                </c:pt>
                <c:pt idx="68">
                  <c:v>38347.0</c:v>
                </c:pt>
                <c:pt idx="69">
                  <c:v>38354.0</c:v>
                </c:pt>
                <c:pt idx="70">
                  <c:v>38361.0</c:v>
                </c:pt>
                <c:pt idx="71">
                  <c:v>38368.0</c:v>
                </c:pt>
                <c:pt idx="72">
                  <c:v>38375.0</c:v>
                </c:pt>
                <c:pt idx="73">
                  <c:v>38382.0</c:v>
                </c:pt>
                <c:pt idx="74">
                  <c:v>38389.0</c:v>
                </c:pt>
                <c:pt idx="75">
                  <c:v>38396.0</c:v>
                </c:pt>
                <c:pt idx="76">
                  <c:v>38403.0</c:v>
                </c:pt>
                <c:pt idx="77">
                  <c:v>38410.0</c:v>
                </c:pt>
                <c:pt idx="78">
                  <c:v>38417.0</c:v>
                </c:pt>
                <c:pt idx="79">
                  <c:v>38424.0</c:v>
                </c:pt>
                <c:pt idx="80">
                  <c:v>38431.0</c:v>
                </c:pt>
                <c:pt idx="81">
                  <c:v>38438.0</c:v>
                </c:pt>
                <c:pt idx="82">
                  <c:v>38445.0</c:v>
                </c:pt>
                <c:pt idx="83">
                  <c:v>38452.0</c:v>
                </c:pt>
                <c:pt idx="84">
                  <c:v>38459.0</c:v>
                </c:pt>
                <c:pt idx="85">
                  <c:v>38466.0</c:v>
                </c:pt>
                <c:pt idx="86">
                  <c:v>38473.0</c:v>
                </c:pt>
                <c:pt idx="87">
                  <c:v>38480.0</c:v>
                </c:pt>
                <c:pt idx="88">
                  <c:v>38487.0</c:v>
                </c:pt>
                <c:pt idx="89">
                  <c:v>38494.0</c:v>
                </c:pt>
                <c:pt idx="90">
                  <c:v>38501.0</c:v>
                </c:pt>
                <c:pt idx="91">
                  <c:v>38508.0</c:v>
                </c:pt>
                <c:pt idx="92">
                  <c:v>38515.0</c:v>
                </c:pt>
                <c:pt idx="93">
                  <c:v>38522.0</c:v>
                </c:pt>
                <c:pt idx="94">
                  <c:v>38529.0</c:v>
                </c:pt>
                <c:pt idx="95">
                  <c:v>38536.0</c:v>
                </c:pt>
                <c:pt idx="96">
                  <c:v>38543.0</c:v>
                </c:pt>
                <c:pt idx="97">
                  <c:v>38550.0</c:v>
                </c:pt>
                <c:pt idx="98">
                  <c:v>38557.0</c:v>
                </c:pt>
                <c:pt idx="99">
                  <c:v>38564.0</c:v>
                </c:pt>
                <c:pt idx="100">
                  <c:v>38571.0</c:v>
                </c:pt>
                <c:pt idx="101">
                  <c:v>38578.0</c:v>
                </c:pt>
                <c:pt idx="102">
                  <c:v>38585.0</c:v>
                </c:pt>
                <c:pt idx="103">
                  <c:v>38592.0</c:v>
                </c:pt>
                <c:pt idx="104">
                  <c:v>38599.0</c:v>
                </c:pt>
                <c:pt idx="105">
                  <c:v>38606.0</c:v>
                </c:pt>
                <c:pt idx="106">
                  <c:v>38613.0</c:v>
                </c:pt>
                <c:pt idx="107">
                  <c:v>38620.0</c:v>
                </c:pt>
                <c:pt idx="108">
                  <c:v>38627.0</c:v>
                </c:pt>
                <c:pt idx="109">
                  <c:v>38634.0</c:v>
                </c:pt>
                <c:pt idx="110">
                  <c:v>38641.0</c:v>
                </c:pt>
                <c:pt idx="111">
                  <c:v>38648.0</c:v>
                </c:pt>
                <c:pt idx="112">
                  <c:v>38655.0</c:v>
                </c:pt>
                <c:pt idx="113">
                  <c:v>38662.0</c:v>
                </c:pt>
                <c:pt idx="114">
                  <c:v>38669.0</c:v>
                </c:pt>
                <c:pt idx="115">
                  <c:v>38676.0</c:v>
                </c:pt>
                <c:pt idx="116">
                  <c:v>38683.0</c:v>
                </c:pt>
                <c:pt idx="117">
                  <c:v>38690.0</c:v>
                </c:pt>
                <c:pt idx="118">
                  <c:v>38697.0</c:v>
                </c:pt>
                <c:pt idx="119">
                  <c:v>38704.0</c:v>
                </c:pt>
                <c:pt idx="120">
                  <c:v>38711.0</c:v>
                </c:pt>
                <c:pt idx="121">
                  <c:v>38718.0</c:v>
                </c:pt>
                <c:pt idx="122">
                  <c:v>38725.0</c:v>
                </c:pt>
                <c:pt idx="123">
                  <c:v>38732.0</c:v>
                </c:pt>
                <c:pt idx="124">
                  <c:v>38739.0</c:v>
                </c:pt>
                <c:pt idx="125">
                  <c:v>38746.0</c:v>
                </c:pt>
                <c:pt idx="126">
                  <c:v>38753.0</c:v>
                </c:pt>
                <c:pt idx="127">
                  <c:v>38760.0</c:v>
                </c:pt>
                <c:pt idx="128">
                  <c:v>38767.0</c:v>
                </c:pt>
                <c:pt idx="129">
                  <c:v>38774.0</c:v>
                </c:pt>
                <c:pt idx="130">
                  <c:v>38781.0</c:v>
                </c:pt>
                <c:pt idx="131">
                  <c:v>38788.0</c:v>
                </c:pt>
                <c:pt idx="132">
                  <c:v>38795.0</c:v>
                </c:pt>
                <c:pt idx="133">
                  <c:v>38802.0</c:v>
                </c:pt>
                <c:pt idx="134">
                  <c:v>38809.0</c:v>
                </c:pt>
                <c:pt idx="135">
                  <c:v>38816.0</c:v>
                </c:pt>
                <c:pt idx="136">
                  <c:v>38823.0</c:v>
                </c:pt>
                <c:pt idx="137">
                  <c:v>38830.0</c:v>
                </c:pt>
                <c:pt idx="138">
                  <c:v>38837.0</c:v>
                </c:pt>
                <c:pt idx="139">
                  <c:v>38844.0</c:v>
                </c:pt>
                <c:pt idx="140">
                  <c:v>38851.0</c:v>
                </c:pt>
                <c:pt idx="141">
                  <c:v>38858.0</c:v>
                </c:pt>
                <c:pt idx="142">
                  <c:v>38865.0</c:v>
                </c:pt>
                <c:pt idx="143">
                  <c:v>38872.0</c:v>
                </c:pt>
                <c:pt idx="144">
                  <c:v>38879.0</c:v>
                </c:pt>
                <c:pt idx="145">
                  <c:v>38886.0</c:v>
                </c:pt>
                <c:pt idx="146">
                  <c:v>38893.0</c:v>
                </c:pt>
                <c:pt idx="147">
                  <c:v>38900.0</c:v>
                </c:pt>
                <c:pt idx="148">
                  <c:v>38907.0</c:v>
                </c:pt>
                <c:pt idx="149">
                  <c:v>38914.0</c:v>
                </c:pt>
                <c:pt idx="150">
                  <c:v>38921.0</c:v>
                </c:pt>
                <c:pt idx="151">
                  <c:v>38928.0</c:v>
                </c:pt>
                <c:pt idx="152">
                  <c:v>38935.0</c:v>
                </c:pt>
                <c:pt idx="153">
                  <c:v>38942.0</c:v>
                </c:pt>
                <c:pt idx="154">
                  <c:v>38949.0</c:v>
                </c:pt>
                <c:pt idx="155">
                  <c:v>38956.0</c:v>
                </c:pt>
                <c:pt idx="156">
                  <c:v>38963.0</c:v>
                </c:pt>
                <c:pt idx="157">
                  <c:v>38970.0</c:v>
                </c:pt>
                <c:pt idx="158">
                  <c:v>38977.0</c:v>
                </c:pt>
                <c:pt idx="159">
                  <c:v>38984.0</c:v>
                </c:pt>
                <c:pt idx="160">
                  <c:v>38991.0</c:v>
                </c:pt>
                <c:pt idx="161">
                  <c:v>38998.0</c:v>
                </c:pt>
                <c:pt idx="162">
                  <c:v>39005.0</c:v>
                </c:pt>
                <c:pt idx="163">
                  <c:v>39012.0</c:v>
                </c:pt>
                <c:pt idx="164">
                  <c:v>39019.0</c:v>
                </c:pt>
                <c:pt idx="165">
                  <c:v>39026.0</c:v>
                </c:pt>
                <c:pt idx="166">
                  <c:v>39033.0</c:v>
                </c:pt>
                <c:pt idx="167">
                  <c:v>39040.0</c:v>
                </c:pt>
                <c:pt idx="168">
                  <c:v>39047.0</c:v>
                </c:pt>
                <c:pt idx="169">
                  <c:v>39054.0</c:v>
                </c:pt>
                <c:pt idx="170">
                  <c:v>39061.0</c:v>
                </c:pt>
                <c:pt idx="171">
                  <c:v>39068.0</c:v>
                </c:pt>
                <c:pt idx="172">
                  <c:v>39075.0</c:v>
                </c:pt>
                <c:pt idx="173">
                  <c:v>39082.0</c:v>
                </c:pt>
                <c:pt idx="174">
                  <c:v>39089.0</c:v>
                </c:pt>
                <c:pt idx="175">
                  <c:v>39096.0</c:v>
                </c:pt>
                <c:pt idx="176">
                  <c:v>39103.0</c:v>
                </c:pt>
                <c:pt idx="177">
                  <c:v>39110.0</c:v>
                </c:pt>
                <c:pt idx="178">
                  <c:v>39117.0</c:v>
                </c:pt>
                <c:pt idx="179">
                  <c:v>39124.0</c:v>
                </c:pt>
                <c:pt idx="180">
                  <c:v>39131.0</c:v>
                </c:pt>
                <c:pt idx="181">
                  <c:v>39138.0</c:v>
                </c:pt>
                <c:pt idx="182">
                  <c:v>39145.0</c:v>
                </c:pt>
                <c:pt idx="183">
                  <c:v>39152.0</c:v>
                </c:pt>
                <c:pt idx="184">
                  <c:v>39159.0</c:v>
                </c:pt>
                <c:pt idx="185">
                  <c:v>39166.0</c:v>
                </c:pt>
                <c:pt idx="186">
                  <c:v>39173.0</c:v>
                </c:pt>
                <c:pt idx="187">
                  <c:v>39180.0</c:v>
                </c:pt>
                <c:pt idx="188">
                  <c:v>39187.0</c:v>
                </c:pt>
                <c:pt idx="189">
                  <c:v>39194.0</c:v>
                </c:pt>
                <c:pt idx="190">
                  <c:v>39201.0</c:v>
                </c:pt>
                <c:pt idx="191">
                  <c:v>39208.0</c:v>
                </c:pt>
                <c:pt idx="192">
                  <c:v>39215.0</c:v>
                </c:pt>
                <c:pt idx="193">
                  <c:v>39222.0</c:v>
                </c:pt>
                <c:pt idx="194">
                  <c:v>39229.0</c:v>
                </c:pt>
                <c:pt idx="195">
                  <c:v>39236.0</c:v>
                </c:pt>
                <c:pt idx="196">
                  <c:v>39243.0</c:v>
                </c:pt>
                <c:pt idx="197">
                  <c:v>39250.0</c:v>
                </c:pt>
                <c:pt idx="198">
                  <c:v>39257.0</c:v>
                </c:pt>
                <c:pt idx="199">
                  <c:v>39264.0</c:v>
                </c:pt>
                <c:pt idx="200">
                  <c:v>39271.0</c:v>
                </c:pt>
                <c:pt idx="201">
                  <c:v>39278.0</c:v>
                </c:pt>
                <c:pt idx="202">
                  <c:v>39285.0</c:v>
                </c:pt>
                <c:pt idx="203">
                  <c:v>39292.0</c:v>
                </c:pt>
                <c:pt idx="204">
                  <c:v>39299.0</c:v>
                </c:pt>
                <c:pt idx="205">
                  <c:v>39306.0</c:v>
                </c:pt>
                <c:pt idx="206">
                  <c:v>39313.0</c:v>
                </c:pt>
                <c:pt idx="207">
                  <c:v>39320.0</c:v>
                </c:pt>
                <c:pt idx="208">
                  <c:v>39327.0</c:v>
                </c:pt>
                <c:pt idx="209">
                  <c:v>39334.0</c:v>
                </c:pt>
                <c:pt idx="210">
                  <c:v>39341.0</c:v>
                </c:pt>
                <c:pt idx="211">
                  <c:v>39348.0</c:v>
                </c:pt>
                <c:pt idx="212">
                  <c:v>39355.0</c:v>
                </c:pt>
                <c:pt idx="213">
                  <c:v>39362.0</c:v>
                </c:pt>
                <c:pt idx="214">
                  <c:v>39369.0</c:v>
                </c:pt>
                <c:pt idx="215">
                  <c:v>39376.0</c:v>
                </c:pt>
                <c:pt idx="216">
                  <c:v>39383.0</c:v>
                </c:pt>
                <c:pt idx="217">
                  <c:v>39390.0</c:v>
                </c:pt>
                <c:pt idx="218">
                  <c:v>39397.0</c:v>
                </c:pt>
                <c:pt idx="219">
                  <c:v>39404.0</c:v>
                </c:pt>
                <c:pt idx="220">
                  <c:v>39411.0</c:v>
                </c:pt>
                <c:pt idx="221">
                  <c:v>39418.0</c:v>
                </c:pt>
                <c:pt idx="222">
                  <c:v>39425.0</c:v>
                </c:pt>
                <c:pt idx="223">
                  <c:v>39432.0</c:v>
                </c:pt>
                <c:pt idx="224">
                  <c:v>39439.0</c:v>
                </c:pt>
                <c:pt idx="225">
                  <c:v>39446.0</c:v>
                </c:pt>
                <c:pt idx="226">
                  <c:v>39453.0</c:v>
                </c:pt>
                <c:pt idx="227">
                  <c:v>39460.0</c:v>
                </c:pt>
                <c:pt idx="228">
                  <c:v>39467.0</c:v>
                </c:pt>
                <c:pt idx="229">
                  <c:v>39474.0</c:v>
                </c:pt>
                <c:pt idx="230">
                  <c:v>39481.0</c:v>
                </c:pt>
                <c:pt idx="231">
                  <c:v>39488.0</c:v>
                </c:pt>
                <c:pt idx="232">
                  <c:v>39495.0</c:v>
                </c:pt>
                <c:pt idx="233">
                  <c:v>39502.0</c:v>
                </c:pt>
                <c:pt idx="234">
                  <c:v>39509.0</c:v>
                </c:pt>
                <c:pt idx="235">
                  <c:v>39516.0</c:v>
                </c:pt>
                <c:pt idx="236">
                  <c:v>39523.0</c:v>
                </c:pt>
                <c:pt idx="237">
                  <c:v>39530.0</c:v>
                </c:pt>
                <c:pt idx="238">
                  <c:v>39537.0</c:v>
                </c:pt>
                <c:pt idx="239">
                  <c:v>39544.0</c:v>
                </c:pt>
                <c:pt idx="240">
                  <c:v>39551.0</c:v>
                </c:pt>
                <c:pt idx="241">
                  <c:v>39558.0</c:v>
                </c:pt>
                <c:pt idx="242">
                  <c:v>39565.0</c:v>
                </c:pt>
                <c:pt idx="243">
                  <c:v>39572.0</c:v>
                </c:pt>
                <c:pt idx="244">
                  <c:v>39579.0</c:v>
                </c:pt>
                <c:pt idx="245">
                  <c:v>39586.0</c:v>
                </c:pt>
                <c:pt idx="246">
                  <c:v>39593.0</c:v>
                </c:pt>
                <c:pt idx="247">
                  <c:v>39600.0</c:v>
                </c:pt>
                <c:pt idx="248">
                  <c:v>39607.0</c:v>
                </c:pt>
                <c:pt idx="249">
                  <c:v>39614.0</c:v>
                </c:pt>
                <c:pt idx="250">
                  <c:v>39621.0</c:v>
                </c:pt>
                <c:pt idx="251">
                  <c:v>39628.0</c:v>
                </c:pt>
                <c:pt idx="252">
                  <c:v>39635.0</c:v>
                </c:pt>
                <c:pt idx="253">
                  <c:v>39642.0</c:v>
                </c:pt>
                <c:pt idx="254">
                  <c:v>39649.0</c:v>
                </c:pt>
                <c:pt idx="255">
                  <c:v>39656.0</c:v>
                </c:pt>
                <c:pt idx="256">
                  <c:v>39663.0</c:v>
                </c:pt>
                <c:pt idx="257">
                  <c:v>39670.0</c:v>
                </c:pt>
                <c:pt idx="258">
                  <c:v>39677.0</c:v>
                </c:pt>
                <c:pt idx="259">
                  <c:v>39684.0</c:v>
                </c:pt>
                <c:pt idx="260">
                  <c:v>39691.0</c:v>
                </c:pt>
                <c:pt idx="261">
                  <c:v>39698.0</c:v>
                </c:pt>
                <c:pt idx="262">
                  <c:v>39705.0</c:v>
                </c:pt>
                <c:pt idx="263">
                  <c:v>39712.0</c:v>
                </c:pt>
                <c:pt idx="264">
                  <c:v>39719.0</c:v>
                </c:pt>
                <c:pt idx="265">
                  <c:v>39726.0</c:v>
                </c:pt>
                <c:pt idx="266">
                  <c:v>39733.0</c:v>
                </c:pt>
                <c:pt idx="267">
                  <c:v>39740.0</c:v>
                </c:pt>
                <c:pt idx="268">
                  <c:v>39747.0</c:v>
                </c:pt>
                <c:pt idx="269">
                  <c:v>39754.0</c:v>
                </c:pt>
                <c:pt idx="270">
                  <c:v>39761.0</c:v>
                </c:pt>
                <c:pt idx="271">
                  <c:v>39768.0</c:v>
                </c:pt>
                <c:pt idx="272">
                  <c:v>39775.0</c:v>
                </c:pt>
                <c:pt idx="273">
                  <c:v>39782.0</c:v>
                </c:pt>
                <c:pt idx="274">
                  <c:v>39789.0</c:v>
                </c:pt>
                <c:pt idx="275">
                  <c:v>39796.0</c:v>
                </c:pt>
                <c:pt idx="276">
                  <c:v>39803.0</c:v>
                </c:pt>
                <c:pt idx="277">
                  <c:v>39810.0</c:v>
                </c:pt>
                <c:pt idx="278">
                  <c:v>39817.0</c:v>
                </c:pt>
                <c:pt idx="279">
                  <c:v>39824.0</c:v>
                </c:pt>
                <c:pt idx="280">
                  <c:v>39831.0</c:v>
                </c:pt>
                <c:pt idx="281">
                  <c:v>39838.0</c:v>
                </c:pt>
                <c:pt idx="282">
                  <c:v>39845.0</c:v>
                </c:pt>
                <c:pt idx="283">
                  <c:v>39852.0</c:v>
                </c:pt>
                <c:pt idx="284">
                  <c:v>39859.0</c:v>
                </c:pt>
                <c:pt idx="285">
                  <c:v>39866.0</c:v>
                </c:pt>
                <c:pt idx="286">
                  <c:v>39873.0</c:v>
                </c:pt>
                <c:pt idx="287">
                  <c:v>39880.0</c:v>
                </c:pt>
                <c:pt idx="288">
                  <c:v>39887.0</c:v>
                </c:pt>
                <c:pt idx="289">
                  <c:v>39894.0</c:v>
                </c:pt>
                <c:pt idx="290">
                  <c:v>39901.0</c:v>
                </c:pt>
                <c:pt idx="291">
                  <c:v>39908.0</c:v>
                </c:pt>
                <c:pt idx="292">
                  <c:v>39915.0</c:v>
                </c:pt>
                <c:pt idx="293">
                  <c:v>39922.0</c:v>
                </c:pt>
                <c:pt idx="294">
                  <c:v>39929.0</c:v>
                </c:pt>
                <c:pt idx="295">
                  <c:v>39936.0</c:v>
                </c:pt>
                <c:pt idx="296">
                  <c:v>39943.0</c:v>
                </c:pt>
                <c:pt idx="297">
                  <c:v>39950.0</c:v>
                </c:pt>
                <c:pt idx="298">
                  <c:v>39957.0</c:v>
                </c:pt>
                <c:pt idx="299">
                  <c:v>39964.0</c:v>
                </c:pt>
                <c:pt idx="300">
                  <c:v>39971.0</c:v>
                </c:pt>
                <c:pt idx="301">
                  <c:v>39978.0</c:v>
                </c:pt>
                <c:pt idx="302">
                  <c:v>39985.0</c:v>
                </c:pt>
                <c:pt idx="303">
                  <c:v>39992.0</c:v>
                </c:pt>
                <c:pt idx="304">
                  <c:v>39999.0</c:v>
                </c:pt>
                <c:pt idx="305">
                  <c:v>40006.0</c:v>
                </c:pt>
                <c:pt idx="306">
                  <c:v>40013.0</c:v>
                </c:pt>
                <c:pt idx="307">
                  <c:v>40020.0</c:v>
                </c:pt>
                <c:pt idx="308">
                  <c:v>40027.0</c:v>
                </c:pt>
                <c:pt idx="309">
                  <c:v>40034.0</c:v>
                </c:pt>
                <c:pt idx="310">
                  <c:v>40041.0</c:v>
                </c:pt>
                <c:pt idx="311">
                  <c:v>40048.0</c:v>
                </c:pt>
                <c:pt idx="312">
                  <c:v>40055.0</c:v>
                </c:pt>
                <c:pt idx="313">
                  <c:v>40062.0</c:v>
                </c:pt>
                <c:pt idx="314">
                  <c:v>40069.0</c:v>
                </c:pt>
                <c:pt idx="315">
                  <c:v>40076.0</c:v>
                </c:pt>
                <c:pt idx="316">
                  <c:v>40083.0</c:v>
                </c:pt>
                <c:pt idx="317">
                  <c:v>40090.0</c:v>
                </c:pt>
                <c:pt idx="318">
                  <c:v>40097.0</c:v>
                </c:pt>
                <c:pt idx="319">
                  <c:v>40104.0</c:v>
                </c:pt>
                <c:pt idx="320">
                  <c:v>40111.0</c:v>
                </c:pt>
                <c:pt idx="321">
                  <c:v>40118.0</c:v>
                </c:pt>
                <c:pt idx="322">
                  <c:v>40125.0</c:v>
                </c:pt>
                <c:pt idx="323">
                  <c:v>40132.0</c:v>
                </c:pt>
                <c:pt idx="324">
                  <c:v>40139.0</c:v>
                </c:pt>
                <c:pt idx="325">
                  <c:v>40146.0</c:v>
                </c:pt>
                <c:pt idx="326">
                  <c:v>40153.0</c:v>
                </c:pt>
                <c:pt idx="327">
                  <c:v>40160.0</c:v>
                </c:pt>
                <c:pt idx="328">
                  <c:v>40167.0</c:v>
                </c:pt>
                <c:pt idx="329">
                  <c:v>40174.0</c:v>
                </c:pt>
                <c:pt idx="330">
                  <c:v>40181.0</c:v>
                </c:pt>
                <c:pt idx="331">
                  <c:v>40188.0</c:v>
                </c:pt>
                <c:pt idx="332">
                  <c:v>40195.0</c:v>
                </c:pt>
                <c:pt idx="333">
                  <c:v>40202.0</c:v>
                </c:pt>
                <c:pt idx="334">
                  <c:v>40209.0</c:v>
                </c:pt>
                <c:pt idx="335">
                  <c:v>40216.0</c:v>
                </c:pt>
                <c:pt idx="336">
                  <c:v>40223.0</c:v>
                </c:pt>
                <c:pt idx="337">
                  <c:v>40230.0</c:v>
                </c:pt>
                <c:pt idx="338">
                  <c:v>40237.0</c:v>
                </c:pt>
                <c:pt idx="339">
                  <c:v>40244.0</c:v>
                </c:pt>
                <c:pt idx="340">
                  <c:v>40251.0</c:v>
                </c:pt>
                <c:pt idx="341">
                  <c:v>40258.0</c:v>
                </c:pt>
                <c:pt idx="342">
                  <c:v>40265.0</c:v>
                </c:pt>
                <c:pt idx="343">
                  <c:v>40272.0</c:v>
                </c:pt>
                <c:pt idx="344">
                  <c:v>40279.0</c:v>
                </c:pt>
                <c:pt idx="345">
                  <c:v>40286.0</c:v>
                </c:pt>
                <c:pt idx="346">
                  <c:v>40293.0</c:v>
                </c:pt>
                <c:pt idx="347">
                  <c:v>40300.0</c:v>
                </c:pt>
                <c:pt idx="348">
                  <c:v>40307.0</c:v>
                </c:pt>
                <c:pt idx="349">
                  <c:v>40314.0</c:v>
                </c:pt>
                <c:pt idx="350">
                  <c:v>40321.0</c:v>
                </c:pt>
                <c:pt idx="351">
                  <c:v>40328.0</c:v>
                </c:pt>
                <c:pt idx="352">
                  <c:v>40335.0</c:v>
                </c:pt>
                <c:pt idx="353">
                  <c:v>40342.0</c:v>
                </c:pt>
                <c:pt idx="354">
                  <c:v>40349.0</c:v>
                </c:pt>
                <c:pt idx="355">
                  <c:v>40356.0</c:v>
                </c:pt>
                <c:pt idx="356">
                  <c:v>40363.0</c:v>
                </c:pt>
                <c:pt idx="357">
                  <c:v>40370.0</c:v>
                </c:pt>
                <c:pt idx="358">
                  <c:v>40377.0</c:v>
                </c:pt>
                <c:pt idx="359">
                  <c:v>40384.0</c:v>
                </c:pt>
                <c:pt idx="360">
                  <c:v>40391.0</c:v>
                </c:pt>
                <c:pt idx="361">
                  <c:v>40398.0</c:v>
                </c:pt>
                <c:pt idx="362">
                  <c:v>40405.0</c:v>
                </c:pt>
                <c:pt idx="363">
                  <c:v>40412.0</c:v>
                </c:pt>
                <c:pt idx="364">
                  <c:v>40419.0</c:v>
                </c:pt>
                <c:pt idx="365">
                  <c:v>40426.0</c:v>
                </c:pt>
                <c:pt idx="366">
                  <c:v>40433.0</c:v>
                </c:pt>
                <c:pt idx="367">
                  <c:v>40440.0</c:v>
                </c:pt>
                <c:pt idx="368">
                  <c:v>40447.0</c:v>
                </c:pt>
                <c:pt idx="369">
                  <c:v>40454.0</c:v>
                </c:pt>
                <c:pt idx="370">
                  <c:v>40461.0</c:v>
                </c:pt>
                <c:pt idx="371">
                  <c:v>40468.0</c:v>
                </c:pt>
                <c:pt idx="372">
                  <c:v>40475.0</c:v>
                </c:pt>
                <c:pt idx="373">
                  <c:v>40482.0</c:v>
                </c:pt>
                <c:pt idx="374">
                  <c:v>40489.0</c:v>
                </c:pt>
                <c:pt idx="375">
                  <c:v>40496.0</c:v>
                </c:pt>
                <c:pt idx="376">
                  <c:v>40503.0</c:v>
                </c:pt>
                <c:pt idx="377">
                  <c:v>40510.0</c:v>
                </c:pt>
                <c:pt idx="378">
                  <c:v>40517.0</c:v>
                </c:pt>
                <c:pt idx="379">
                  <c:v>40524.0</c:v>
                </c:pt>
                <c:pt idx="380">
                  <c:v>40531.0</c:v>
                </c:pt>
                <c:pt idx="381">
                  <c:v>40538.0</c:v>
                </c:pt>
                <c:pt idx="382">
                  <c:v>40545.0</c:v>
                </c:pt>
                <c:pt idx="383">
                  <c:v>40552.0</c:v>
                </c:pt>
                <c:pt idx="384">
                  <c:v>40559.0</c:v>
                </c:pt>
                <c:pt idx="385">
                  <c:v>40566.0</c:v>
                </c:pt>
                <c:pt idx="386">
                  <c:v>40573.0</c:v>
                </c:pt>
                <c:pt idx="387">
                  <c:v>40580.0</c:v>
                </c:pt>
                <c:pt idx="388">
                  <c:v>40587.0</c:v>
                </c:pt>
                <c:pt idx="389">
                  <c:v>40594.0</c:v>
                </c:pt>
                <c:pt idx="390">
                  <c:v>40601.0</c:v>
                </c:pt>
                <c:pt idx="391">
                  <c:v>40608.0</c:v>
                </c:pt>
                <c:pt idx="392">
                  <c:v>40615.0</c:v>
                </c:pt>
                <c:pt idx="393">
                  <c:v>40622.0</c:v>
                </c:pt>
                <c:pt idx="394">
                  <c:v>40629.0</c:v>
                </c:pt>
                <c:pt idx="395">
                  <c:v>40636.0</c:v>
                </c:pt>
                <c:pt idx="396">
                  <c:v>40643.0</c:v>
                </c:pt>
                <c:pt idx="397">
                  <c:v>40650.0</c:v>
                </c:pt>
                <c:pt idx="398">
                  <c:v>40657.0</c:v>
                </c:pt>
                <c:pt idx="399">
                  <c:v>40664.0</c:v>
                </c:pt>
                <c:pt idx="400">
                  <c:v>40671.0</c:v>
                </c:pt>
                <c:pt idx="401">
                  <c:v>40678.0</c:v>
                </c:pt>
                <c:pt idx="402">
                  <c:v>40685.0</c:v>
                </c:pt>
                <c:pt idx="403">
                  <c:v>40692.0</c:v>
                </c:pt>
                <c:pt idx="404">
                  <c:v>40699.0</c:v>
                </c:pt>
                <c:pt idx="405">
                  <c:v>40706.0</c:v>
                </c:pt>
                <c:pt idx="406">
                  <c:v>40713.0</c:v>
                </c:pt>
                <c:pt idx="407">
                  <c:v>40720.0</c:v>
                </c:pt>
                <c:pt idx="408">
                  <c:v>40727.0</c:v>
                </c:pt>
                <c:pt idx="409">
                  <c:v>40734.0</c:v>
                </c:pt>
                <c:pt idx="410">
                  <c:v>40741.0</c:v>
                </c:pt>
                <c:pt idx="411">
                  <c:v>40748.0</c:v>
                </c:pt>
                <c:pt idx="412">
                  <c:v>40755.0</c:v>
                </c:pt>
                <c:pt idx="413">
                  <c:v>40762.0</c:v>
                </c:pt>
                <c:pt idx="414">
                  <c:v>40769.0</c:v>
                </c:pt>
                <c:pt idx="415">
                  <c:v>40776.0</c:v>
                </c:pt>
                <c:pt idx="416">
                  <c:v>40783.0</c:v>
                </c:pt>
                <c:pt idx="417">
                  <c:v>40790.0</c:v>
                </c:pt>
                <c:pt idx="418">
                  <c:v>40797.0</c:v>
                </c:pt>
                <c:pt idx="419">
                  <c:v>40804.0</c:v>
                </c:pt>
                <c:pt idx="420">
                  <c:v>40811.0</c:v>
                </c:pt>
                <c:pt idx="421">
                  <c:v>40818.0</c:v>
                </c:pt>
                <c:pt idx="422">
                  <c:v>40825.0</c:v>
                </c:pt>
                <c:pt idx="423">
                  <c:v>40832.0</c:v>
                </c:pt>
                <c:pt idx="424">
                  <c:v>40839.0</c:v>
                </c:pt>
                <c:pt idx="425">
                  <c:v>40846.0</c:v>
                </c:pt>
                <c:pt idx="426">
                  <c:v>40853.0</c:v>
                </c:pt>
                <c:pt idx="427">
                  <c:v>40860.0</c:v>
                </c:pt>
                <c:pt idx="428">
                  <c:v>40867.0</c:v>
                </c:pt>
                <c:pt idx="429">
                  <c:v>40874.0</c:v>
                </c:pt>
                <c:pt idx="430">
                  <c:v>40881.0</c:v>
                </c:pt>
                <c:pt idx="431">
                  <c:v>40888.0</c:v>
                </c:pt>
                <c:pt idx="432">
                  <c:v>40895.0</c:v>
                </c:pt>
                <c:pt idx="433">
                  <c:v>40902.0</c:v>
                </c:pt>
                <c:pt idx="434">
                  <c:v>40909.0</c:v>
                </c:pt>
                <c:pt idx="435">
                  <c:v>40916.0</c:v>
                </c:pt>
                <c:pt idx="436">
                  <c:v>40923.0</c:v>
                </c:pt>
                <c:pt idx="437">
                  <c:v>40930.0</c:v>
                </c:pt>
                <c:pt idx="438">
                  <c:v>40937.0</c:v>
                </c:pt>
                <c:pt idx="439">
                  <c:v>40944.0</c:v>
                </c:pt>
                <c:pt idx="440">
                  <c:v>40951.0</c:v>
                </c:pt>
                <c:pt idx="441">
                  <c:v>40958.0</c:v>
                </c:pt>
                <c:pt idx="442">
                  <c:v>40965.0</c:v>
                </c:pt>
                <c:pt idx="443">
                  <c:v>40972.0</c:v>
                </c:pt>
                <c:pt idx="444">
                  <c:v>40979.0</c:v>
                </c:pt>
                <c:pt idx="445">
                  <c:v>40986.0</c:v>
                </c:pt>
                <c:pt idx="446">
                  <c:v>40993.0</c:v>
                </c:pt>
                <c:pt idx="447">
                  <c:v>41000.0</c:v>
                </c:pt>
                <c:pt idx="448">
                  <c:v>41007.0</c:v>
                </c:pt>
                <c:pt idx="449">
                  <c:v>41014.0</c:v>
                </c:pt>
                <c:pt idx="450">
                  <c:v>41021.0</c:v>
                </c:pt>
                <c:pt idx="451">
                  <c:v>41028.0</c:v>
                </c:pt>
                <c:pt idx="452">
                  <c:v>41035.0</c:v>
                </c:pt>
                <c:pt idx="453">
                  <c:v>41042.0</c:v>
                </c:pt>
                <c:pt idx="454">
                  <c:v>41049.0</c:v>
                </c:pt>
                <c:pt idx="455">
                  <c:v>41056.0</c:v>
                </c:pt>
                <c:pt idx="456">
                  <c:v>41063.0</c:v>
                </c:pt>
                <c:pt idx="457">
                  <c:v>41070.0</c:v>
                </c:pt>
                <c:pt idx="458">
                  <c:v>41077.0</c:v>
                </c:pt>
                <c:pt idx="459">
                  <c:v>41084.0</c:v>
                </c:pt>
                <c:pt idx="460">
                  <c:v>41091.0</c:v>
                </c:pt>
                <c:pt idx="461">
                  <c:v>41098.0</c:v>
                </c:pt>
                <c:pt idx="462">
                  <c:v>41105.0</c:v>
                </c:pt>
                <c:pt idx="463">
                  <c:v>41112.0</c:v>
                </c:pt>
                <c:pt idx="464">
                  <c:v>41119.0</c:v>
                </c:pt>
                <c:pt idx="465">
                  <c:v>41126.0</c:v>
                </c:pt>
                <c:pt idx="466">
                  <c:v>41133.0</c:v>
                </c:pt>
                <c:pt idx="467">
                  <c:v>41140.0</c:v>
                </c:pt>
                <c:pt idx="468">
                  <c:v>41147.0</c:v>
                </c:pt>
                <c:pt idx="469">
                  <c:v>41154.0</c:v>
                </c:pt>
                <c:pt idx="470">
                  <c:v>41161.0</c:v>
                </c:pt>
                <c:pt idx="471">
                  <c:v>41168.0</c:v>
                </c:pt>
                <c:pt idx="472">
                  <c:v>41175.0</c:v>
                </c:pt>
                <c:pt idx="473">
                  <c:v>41182.0</c:v>
                </c:pt>
                <c:pt idx="474">
                  <c:v>41189.0</c:v>
                </c:pt>
                <c:pt idx="475">
                  <c:v>41196.0</c:v>
                </c:pt>
                <c:pt idx="476">
                  <c:v>41203.0</c:v>
                </c:pt>
                <c:pt idx="477">
                  <c:v>41210.0</c:v>
                </c:pt>
                <c:pt idx="478">
                  <c:v>41217.0</c:v>
                </c:pt>
                <c:pt idx="479">
                  <c:v>41224.0</c:v>
                </c:pt>
                <c:pt idx="480">
                  <c:v>41231.0</c:v>
                </c:pt>
                <c:pt idx="481">
                  <c:v>41238.0</c:v>
                </c:pt>
                <c:pt idx="482">
                  <c:v>41245.0</c:v>
                </c:pt>
                <c:pt idx="483">
                  <c:v>41252.0</c:v>
                </c:pt>
                <c:pt idx="484">
                  <c:v>41259.0</c:v>
                </c:pt>
                <c:pt idx="485">
                  <c:v>41266.0</c:v>
                </c:pt>
                <c:pt idx="486">
                  <c:v>41273.0</c:v>
                </c:pt>
                <c:pt idx="487">
                  <c:v>41280.0</c:v>
                </c:pt>
                <c:pt idx="488">
                  <c:v>41287.0</c:v>
                </c:pt>
                <c:pt idx="489">
                  <c:v>41294.0</c:v>
                </c:pt>
                <c:pt idx="490">
                  <c:v>41301.0</c:v>
                </c:pt>
                <c:pt idx="491">
                  <c:v>41308.0</c:v>
                </c:pt>
                <c:pt idx="492">
                  <c:v>41315.0</c:v>
                </c:pt>
                <c:pt idx="493">
                  <c:v>41322.0</c:v>
                </c:pt>
                <c:pt idx="494">
                  <c:v>41329.0</c:v>
                </c:pt>
                <c:pt idx="495">
                  <c:v>41336.0</c:v>
                </c:pt>
                <c:pt idx="496">
                  <c:v>41343.0</c:v>
                </c:pt>
                <c:pt idx="497">
                  <c:v>41350.0</c:v>
                </c:pt>
                <c:pt idx="498">
                  <c:v>41357.0</c:v>
                </c:pt>
                <c:pt idx="499">
                  <c:v>41364.0</c:v>
                </c:pt>
                <c:pt idx="500">
                  <c:v>41371.0</c:v>
                </c:pt>
                <c:pt idx="501">
                  <c:v>41378.0</c:v>
                </c:pt>
                <c:pt idx="502">
                  <c:v>41385.0</c:v>
                </c:pt>
                <c:pt idx="503">
                  <c:v>41392.0</c:v>
                </c:pt>
                <c:pt idx="504">
                  <c:v>41399.0</c:v>
                </c:pt>
                <c:pt idx="505">
                  <c:v>41406.0</c:v>
                </c:pt>
                <c:pt idx="506">
                  <c:v>41413.0</c:v>
                </c:pt>
                <c:pt idx="507">
                  <c:v>41420.0</c:v>
                </c:pt>
                <c:pt idx="508">
                  <c:v>41427.0</c:v>
                </c:pt>
                <c:pt idx="509">
                  <c:v>41434.0</c:v>
                </c:pt>
                <c:pt idx="510">
                  <c:v>41441.0</c:v>
                </c:pt>
                <c:pt idx="511">
                  <c:v>41448.0</c:v>
                </c:pt>
                <c:pt idx="512">
                  <c:v>41455.0</c:v>
                </c:pt>
                <c:pt idx="513">
                  <c:v>41462.0</c:v>
                </c:pt>
                <c:pt idx="514">
                  <c:v>41469.0</c:v>
                </c:pt>
                <c:pt idx="515">
                  <c:v>41476.0</c:v>
                </c:pt>
                <c:pt idx="516">
                  <c:v>41483.0</c:v>
                </c:pt>
                <c:pt idx="517">
                  <c:v>41490.0</c:v>
                </c:pt>
                <c:pt idx="518">
                  <c:v>41497.0</c:v>
                </c:pt>
                <c:pt idx="519">
                  <c:v>41504.0</c:v>
                </c:pt>
                <c:pt idx="520">
                  <c:v>41511.0</c:v>
                </c:pt>
                <c:pt idx="521">
                  <c:v>41518.0</c:v>
                </c:pt>
                <c:pt idx="522">
                  <c:v>41525.0</c:v>
                </c:pt>
                <c:pt idx="523">
                  <c:v>41532.0</c:v>
                </c:pt>
                <c:pt idx="524">
                  <c:v>41539.0</c:v>
                </c:pt>
                <c:pt idx="525">
                  <c:v>41546.0</c:v>
                </c:pt>
                <c:pt idx="526">
                  <c:v>41553.0</c:v>
                </c:pt>
                <c:pt idx="527">
                  <c:v>41560.0</c:v>
                </c:pt>
                <c:pt idx="528">
                  <c:v>41567.0</c:v>
                </c:pt>
                <c:pt idx="529">
                  <c:v>41574.0</c:v>
                </c:pt>
                <c:pt idx="530">
                  <c:v>41581.0</c:v>
                </c:pt>
                <c:pt idx="531">
                  <c:v>41588.0</c:v>
                </c:pt>
                <c:pt idx="532">
                  <c:v>41595.0</c:v>
                </c:pt>
                <c:pt idx="533">
                  <c:v>41602.0</c:v>
                </c:pt>
                <c:pt idx="534">
                  <c:v>41609.0</c:v>
                </c:pt>
                <c:pt idx="535">
                  <c:v>41616.0</c:v>
                </c:pt>
                <c:pt idx="536">
                  <c:v>41623.0</c:v>
                </c:pt>
                <c:pt idx="537">
                  <c:v>41630.0</c:v>
                </c:pt>
                <c:pt idx="538">
                  <c:v>41637.0</c:v>
                </c:pt>
                <c:pt idx="539">
                  <c:v>41644.0</c:v>
                </c:pt>
                <c:pt idx="540">
                  <c:v>41651.0</c:v>
                </c:pt>
                <c:pt idx="541">
                  <c:v>41658.0</c:v>
                </c:pt>
                <c:pt idx="542">
                  <c:v>41665.0</c:v>
                </c:pt>
                <c:pt idx="543">
                  <c:v>41672.0</c:v>
                </c:pt>
                <c:pt idx="544">
                  <c:v>41679.0</c:v>
                </c:pt>
                <c:pt idx="545">
                  <c:v>41686.0</c:v>
                </c:pt>
                <c:pt idx="546">
                  <c:v>41693.0</c:v>
                </c:pt>
                <c:pt idx="547">
                  <c:v>41700.0</c:v>
                </c:pt>
                <c:pt idx="548">
                  <c:v>41707.0</c:v>
                </c:pt>
                <c:pt idx="549">
                  <c:v>41714.0</c:v>
                </c:pt>
                <c:pt idx="550">
                  <c:v>41721.0</c:v>
                </c:pt>
                <c:pt idx="551">
                  <c:v>41728.0</c:v>
                </c:pt>
                <c:pt idx="552">
                  <c:v>41735.0</c:v>
                </c:pt>
                <c:pt idx="553">
                  <c:v>41742.0</c:v>
                </c:pt>
                <c:pt idx="554">
                  <c:v>41749.0</c:v>
                </c:pt>
                <c:pt idx="555">
                  <c:v>41756.0</c:v>
                </c:pt>
                <c:pt idx="556">
                  <c:v>41763.0</c:v>
                </c:pt>
                <c:pt idx="557">
                  <c:v>41770.0</c:v>
                </c:pt>
                <c:pt idx="558">
                  <c:v>41777.0</c:v>
                </c:pt>
                <c:pt idx="559">
                  <c:v>41784.0</c:v>
                </c:pt>
                <c:pt idx="560">
                  <c:v>41791.0</c:v>
                </c:pt>
                <c:pt idx="561">
                  <c:v>41798.0</c:v>
                </c:pt>
                <c:pt idx="562">
                  <c:v>41805.0</c:v>
                </c:pt>
                <c:pt idx="563">
                  <c:v>41812.0</c:v>
                </c:pt>
                <c:pt idx="564">
                  <c:v>41819.0</c:v>
                </c:pt>
                <c:pt idx="565">
                  <c:v>41826.0</c:v>
                </c:pt>
                <c:pt idx="566">
                  <c:v>41833.0</c:v>
                </c:pt>
                <c:pt idx="567">
                  <c:v>41840.0</c:v>
                </c:pt>
                <c:pt idx="568">
                  <c:v>41847.0</c:v>
                </c:pt>
                <c:pt idx="569">
                  <c:v>41854.0</c:v>
                </c:pt>
                <c:pt idx="570">
                  <c:v>41861.0</c:v>
                </c:pt>
                <c:pt idx="571">
                  <c:v>41868.0</c:v>
                </c:pt>
                <c:pt idx="572">
                  <c:v>41875.0</c:v>
                </c:pt>
                <c:pt idx="573">
                  <c:v>41882.0</c:v>
                </c:pt>
                <c:pt idx="574">
                  <c:v>41889.0</c:v>
                </c:pt>
                <c:pt idx="575">
                  <c:v>41896.0</c:v>
                </c:pt>
                <c:pt idx="576">
                  <c:v>41903.0</c:v>
                </c:pt>
                <c:pt idx="577">
                  <c:v>41910.0</c:v>
                </c:pt>
                <c:pt idx="578">
                  <c:v>41917.0</c:v>
                </c:pt>
                <c:pt idx="579">
                  <c:v>41924.0</c:v>
                </c:pt>
                <c:pt idx="580">
                  <c:v>41931.0</c:v>
                </c:pt>
                <c:pt idx="581">
                  <c:v>41938.0</c:v>
                </c:pt>
                <c:pt idx="582">
                  <c:v>41945.0</c:v>
                </c:pt>
                <c:pt idx="583">
                  <c:v>41952.0</c:v>
                </c:pt>
                <c:pt idx="584">
                  <c:v>41959.0</c:v>
                </c:pt>
                <c:pt idx="585">
                  <c:v>41966.0</c:v>
                </c:pt>
                <c:pt idx="586">
                  <c:v>41973.0</c:v>
                </c:pt>
                <c:pt idx="587">
                  <c:v>41980.0</c:v>
                </c:pt>
                <c:pt idx="588">
                  <c:v>41987.0</c:v>
                </c:pt>
                <c:pt idx="589">
                  <c:v>41994.0</c:v>
                </c:pt>
                <c:pt idx="590">
                  <c:v>42001.0</c:v>
                </c:pt>
                <c:pt idx="591">
                  <c:v>42008.0</c:v>
                </c:pt>
                <c:pt idx="592">
                  <c:v>42015.0</c:v>
                </c:pt>
                <c:pt idx="593">
                  <c:v>42022.0</c:v>
                </c:pt>
                <c:pt idx="594">
                  <c:v>42029.0</c:v>
                </c:pt>
                <c:pt idx="595">
                  <c:v>42036.0</c:v>
                </c:pt>
                <c:pt idx="596">
                  <c:v>42043.0</c:v>
                </c:pt>
                <c:pt idx="597">
                  <c:v>42050.0</c:v>
                </c:pt>
                <c:pt idx="598">
                  <c:v>42057.0</c:v>
                </c:pt>
                <c:pt idx="599">
                  <c:v>42064.0</c:v>
                </c:pt>
                <c:pt idx="600">
                  <c:v>42071.0</c:v>
                </c:pt>
                <c:pt idx="601">
                  <c:v>42078.0</c:v>
                </c:pt>
                <c:pt idx="602">
                  <c:v>42085.0</c:v>
                </c:pt>
                <c:pt idx="603">
                  <c:v>42092.0</c:v>
                </c:pt>
                <c:pt idx="604">
                  <c:v>42099.0</c:v>
                </c:pt>
                <c:pt idx="605">
                  <c:v>42106.0</c:v>
                </c:pt>
                <c:pt idx="606">
                  <c:v>42113.0</c:v>
                </c:pt>
                <c:pt idx="607">
                  <c:v>42120.0</c:v>
                </c:pt>
                <c:pt idx="608">
                  <c:v>42127.0</c:v>
                </c:pt>
                <c:pt idx="609">
                  <c:v>42134.0</c:v>
                </c:pt>
                <c:pt idx="610">
                  <c:v>42141.0</c:v>
                </c:pt>
                <c:pt idx="611">
                  <c:v>42148.0</c:v>
                </c:pt>
                <c:pt idx="612">
                  <c:v>42155.0</c:v>
                </c:pt>
                <c:pt idx="613">
                  <c:v>42162.0</c:v>
                </c:pt>
                <c:pt idx="614">
                  <c:v>42169.0</c:v>
                </c:pt>
                <c:pt idx="615">
                  <c:v>42176.0</c:v>
                </c:pt>
                <c:pt idx="616">
                  <c:v>42183.0</c:v>
                </c:pt>
                <c:pt idx="617">
                  <c:v>42190.0</c:v>
                </c:pt>
                <c:pt idx="618">
                  <c:v>42197.0</c:v>
                </c:pt>
                <c:pt idx="619">
                  <c:v>42204.0</c:v>
                </c:pt>
                <c:pt idx="620">
                  <c:v>42211.0</c:v>
                </c:pt>
                <c:pt idx="621">
                  <c:v>42218.0</c:v>
                </c:pt>
                <c:pt idx="622">
                  <c:v>42225.0</c:v>
                </c:pt>
                <c:pt idx="623">
                  <c:v>42232.0</c:v>
                </c:pt>
                <c:pt idx="624">
                  <c:v>42239.0</c:v>
                </c:pt>
              </c:numCache>
            </c:numRef>
          </c:xVal>
          <c:yVal>
            <c:numRef>
              <c:f>Canada!$H$2:$H$626</c:f>
              <c:numCache>
                <c:formatCode>General</c:formatCode>
                <c:ptCount val="625"/>
                <c:pt idx="3">
                  <c:v>1280.0</c:v>
                </c:pt>
                <c:pt idx="4">
                  <c:v>1339.0</c:v>
                </c:pt>
                <c:pt idx="5">
                  <c:v>1451.0</c:v>
                </c:pt>
                <c:pt idx="6">
                  <c:v>1593.0</c:v>
                </c:pt>
                <c:pt idx="7">
                  <c:v>1895.0</c:v>
                </c:pt>
                <c:pt idx="8">
                  <c:v>1995.0</c:v>
                </c:pt>
                <c:pt idx="9">
                  <c:v>2335.0</c:v>
                </c:pt>
                <c:pt idx="10">
                  <c:v>2731.0</c:v>
                </c:pt>
                <c:pt idx="11">
                  <c:v>3138.0</c:v>
                </c:pt>
                <c:pt idx="12">
                  <c:v>4229.0</c:v>
                </c:pt>
                <c:pt idx="13">
                  <c:v>5303.0</c:v>
                </c:pt>
                <c:pt idx="14">
                  <c:v>7531.0</c:v>
                </c:pt>
                <c:pt idx="15">
                  <c:v>7014.0</c:v>
                </c:pt>
                <c:pt idx="16">
                  <c:v>4950.0</c:v>
                </c:pt>
                <c:pt idx="17">
                  <c:v>3649.0</c:v>
                </c:pt>
                <c:pt idx="18">
                  <c:v>2866.0</c:v>
                </c:pt>
                <c:pt idx="19">
                  <c:v>2230.0</c:v>
                </c:pt>
                <c:pt idx="20">
                  <c:v>2155.0</c:v>
                </c:pt>
                <c:pt idx="21">
                  <c:v>1699.0</c:v>
                </c:pt>
                <c:pt idx="22">
                  <c:v>1649.0</c:v>
                </c:pt>
                <c:pt idx="23">
                  <c:v>1700.0</c:v>
                </c:pt>
                <c:pt idx="24">
                  <c:v>1580.0</c:v>
                </c:pt>
                <c:pt idx="25">
                  <c:v>1427.0</c:v>
                </c:pt>
                <c:pt idx="26">
                  <c:v>1409.0</c:v>
                </c:pt>
                <c:pt idx="27">
                  <c:v>1404.0</c:v>
                </c:pt>
                <c:pt idx="28">
                  <c:v>1424.0</c:v>
                </c:pt>
                <c:pt idx="29">
                  <c:v>1111.0</c:v>
                </c:pt>
                <c:pt idx="30">
                  <c:v>1178.0</c:v>
                </c:pt>
                <c:pt idx="31">
                  <c:v>1425.0</c:v>
                </c:pt>
                <c:pt idx="32">
                  <c:v>1163.0</c:v>
                </c:pt>
                <c:pt idx="33">
                  <c:v>1043.0</c:v>
                </c:pt>
                <c:pt idx="34">
                  <c:v>786.0</c:v>
                </c:pt>
                <c:pt idx="35">
                  <c:v>895.0</c:v>
                </c:pt>
                <c:pt idx="36">
                  <c:v>684.0</c:v>
                </c:pt>
                <c:pt idx="37">
                  <c:v>743.0</c:v>
                </c:pt>
                <c:pt idx="38">
                  <c:v>1041.0</c:v>
                </c:pt>
                <c:pt idx="39">
                  <c:v>792.0</c:v>
                </c:pt>
                <c:pt idx="40">
                  <c:v>819.0</c:v>
                </c:pt>
                <c:pt idx="41">
                  <c:v>755.0</c:v>
                </c:pt>
                <c:pt idx="42">
                  <c:v>711.0</c:v>
                </c:pt>
                <c:pt idx="43">
                  <c:v>752.0</c:v>
                </c:pt>
                <c:pt idx="44">
                  <c:v>663.0</c:v>
                </c:pt>
                <c:pt idx="45">
                  <c:v>699.0</c:v>
                </c:pt>
                <c:pt idx="46">
                  <c:v>528.0</c:v>
                </c:pt>
                <c:pt idx="47">
                  <c:v>631.0</c:v>
                </c:pt>
                <c:pt idx="48">
                  <c:v>651.0</c:v>
                </c:pt>
                <c:pt idx="49">
                  <c:v>810.0</c:v>
                </c:pt>
                <c:pt idx="50">
                  <c:v>671.0</c:v>
                </c:pt>
                <c:pt idx="51">
                  <c:v>755.0</c:v>
                </c:pt>
                <c:pt idx="52">
                  <c:v>1014.0</c:v>
                </c:pt>
                <c:pt idx="53">
                  <c:v>1042.0</c:v>
                </c:pt>
                <c:pt idx="54">
                  <c:v>1407.0</c:v>
                </c:pt>
                <c:pt idx="55">
                  <c:v>1656.0</c:v>
                </c:pt>
                <c:pt idx="56">
                  <c:v>1544.0</c:v>
                </c:pt>
                <c:pt idx="57">
                  <c:v>1675.0</c:v>
                </c:pt>
                <c:pt idx="58">
                  <c:v>1924.0</c:v>
                </c:pt>
                <c:pt idx="59">
                  <c:v>2014.0</c:v>
                </c:pt>
                <c:pt idx="60">
                  <c:v>2207.0</c:v>
                </c:pt>
                <c:pt idx="61">
                  <c:v>2245.0</c:v>
                </c:pt>
                <c:pt idx="62">
                  <c:v>2237.0</c:v>
                </c:pt>
                <c:pt idx="63">
                  <c:v>2156.0</c:v>
                </c:pt>
                <c:pt idx="64">
                  <c:v>2345.0</c:v>
                </c:pt>
                <c:pt idx="65">
                  <c:v>2457.0</c:v>
                </c:pt>
                <c:pt idx="66">
                  <c:v>2722.0</c:v>
                </c:pt>
                <c:pt idx="67">
                  <c:v>3099.0</c:v>
                </c:pt>
                <c:pt idx="68">
                  <c:v>3586.0</c:v>
                </c:pt>
                <c:pt idx="69">
                  <c:v>3761.0</c:v>
                </c:pt>
                <c:pt idx="70">
                  <c:v>3120.0</c:v>
                </c:pt>
                <c:pt idx="71">
                  <c:v>3123.0</c:v>
                </c:pt>
                <c:pt idx="72">
                  <c:v>3276.0</c:v>
                </c:pt>
                <c:pt idx="73">
                  <c:v>3392.0</c:v>
                </c:pt>
                <c:pt idx="74">
                  <c:v>3526.0</c:v>
                </c:pt>
                <c:pt idx="75">
                  <c:v>3274.0</c:v>
                </c:pt>
                <c:pt idx="76">
                  <c:v>3658.0</c:v>
                </c:pt>
                <c:pt idx="77">
                  <c:v>3527.0</c:v>
                </c:pt>
                <c:pt idx="78">
                  <c:v>2927.0</c:v>
                </c:pt>
                <c:pt idx="79">
                  <c:v>2786.0</c:v>
                </c:pt>
                <c:pt idx="80">
                  <c:v>2438.0</c:v>
                </c:pt>
                <c:pt idx="81">
                  <c:v>2370.0</c:v>
                </c:pt>
                <c:pt idx="82">
                  <c:v>2036.0</c:v>
                </c:pt>
                <c:pt idx="83">
                  <c:v>1715.0</c:v>
                </c:pt>
                <c:pt idx="84">
                  <c:v>1509.0</c:v>
                </c:pt>
                <c:pt idx="85">
                  <c:v>1509.0</c:v>
                </c:pt>
                <c:pt idx="86">
                  <c:v>1451.0</c:v>
                </c:pt>
                <c:pt idx="87">
                  <c:v>1524.0</c:v>
                </c:pt>
                <c:pt idx="88">
                  <c:v>1262.0</c:v>
                </c:pt>
                <c:pt idx="89">
                  <c:v>1182.0</c:v>
                </c:pt>
                <c:pt idx="90">
                  <c:v>1110.0</c:v>
                </c:pt>
                <c:pt idx="91">
                  <c:v>878.0</c:v>
                </c:pt>
                <c:pt idx="92">
                  <c:v>777.0</c:v>
                </c:pt>
                <c:pt idx="93">
                  <c:v>944.0</c:v>
                </c:pt>
                <c:pt idx="94">
                  <c:v>748.0</c:v>
                </c:pt>
                <c:pt idx="95">
                  <c:v>892.0</c:v>
                </c:pt>
                <c:pt idx="96">
                  <c:v>812.0</c:v>
                </c:pt>
                <c:pt idx="97">
                  <c:v>639.0</c:v>
                </c:pt>
                <c:pt idx="98">
                  <c:v>732.0</c:v>
                </c:pt>
                <c:pt idx="99">
                  <c:v>705.0</c:v>
                </c:pt>
                <c:pt idx="100">
                  <c:v>745.0</c:v>
                </c:pt>
                <c:pt idx="101">
                  <c:v>665.0</c:v>
                </c:pt>
                <c:pt idx="102">
                  <c:v>835.0</c:v>
                </c:pt>
                <c:pt idx="103">
                  <c:v>936.0</c:v>
                </c:pt>
                <c:pt idx="104">
                  <c:v>1050.0</c:v>
                </c:pt>
                <c:pt idx="105">
                  <c:v>1169.0</c:v>
                </c:pt>
                <c:pt idx="106">
                  <c:v>1424.0</c:v>
                </c:pt>
                <c:pt idx="107">
                  <c:v>1642.0</c:v>
                </c:pt>
                <c:pt idx="108">
                  <c:v>1758.0</c:v>
                </c:pt>
                <c:pt idx="109">
                  <c:v>1786.0</c:v>
                </c:pt>
                <c:pt idx="110">
                  <c:v>2048.0</c:v>
                </c:pt>
                <c:pt idx="111">
                  <c:v>2054.0</c:v>
                </c:pt>
                <c:pt idx="112">
                  <c:v>2305.0</c:v>
                </c:pt>
                <c:pt idx="113">
                  <c:v>2131.0</c:v>
                </c:pt>
                <c:pt idx="114">
                  <c:v>2433.0</c:v>
                </c:pt>
                <c:pt idx="115">
                  <c:v>2387.0</c:v>
                </c:pt>
                <c:pt idx="116">
                  <c:v>2134.0</c:v>
                </c:pt>
                <c:pt idx="117">
                  <c:v>2256.0</c:v>
                </c:pt>
                <c:pt idx="118">
                  <c:v>2321.0</c:v>
                </c:pt>
                <c:pt idx="119">
                  <c:v>2480.0</c:v>
                </c:pt>
                <c:pt idx="120">
                  <c:v>2697.0</c:v>
                </c:pt>
                <c:pt idx="121">
                  <c:v>2915.0</c:v>
                </c:pt>
                <c:pt idx="122">
                  <c:v>2356.0</c:v>
                </c:pt>
                <c:pt idx="123">
                  <c:v>2223.0</c:v>
                </c:pt>
                <c:pt idx="124">
                  <c:v>2295.0</c:v>
                </c:pt>
                <c:pt idx="125">
                  <c:v>2401.0</c:v>
                </c:pt>
                <c:pt idx="126">
                  <c:v>2587.0</c:v>
                </c:pt>
                <c:pt idx="127">
                  <c:v>2503.0</c:v>
                </c:pt>
                <c:pt idx="128">
                  <c:v>2793.0</c:v>
                </c:pt>
                <c:pt idx="129">
                  <c:v>3310.0</c:v>
                </c:pt>
                <c:pt idx="130">
                  <c:v>3533.0</c:v>
                </c:pt>
                <c:pt idx="131">
                  <c:v>2843.0</c:v>
                </c:pt>
                <c:pt idx="132">
                  <c:v>2752.0</c:v>
                </c:pt>
                <c:pt idx="133">
                  <c:v>2326.0</c:v>
                </c:pt>
                <c:pt idx="134">
                  <c:v>2169.0</c:v>
                </c:pt>
                <c:pt idx="135">
                  <c:v>1854.0</c:v>
                </c:pt>
                <c:pt idx="136">
                  <c:v>1769.0</c:v>
                </c:pt>
                <c:pt idx="137">
                  <c:v>1632.0</c:v>
                </c:pt>
                <c:pt idx="138">
                  <c:v>1445.0</c:v>
                </c:pt>
                <c:pt idx="139">
                  <c:v>1276.0</c:v>
                </c:pt>
                <c:pt idx="140">
                  <c:v>1173.0</c:v>
                </c:pt>
                <c:pt idx="141">
                  <c:v>1172.0</c:v>
                </c:pt>
                <c:pt idx="142">
                  <c:v>1078.0</c:v>
                </c:pt>
                <c:pt idx="143">
                  <c:v>940.0</c:v>
                </c:pt>
                <c:pt idx="144">
                  <c:v>951.0</c:v>
                </c:pt>
                <c:pt idx="145">
                  <c:v>858.0</c:v>
                </c:pt>
                <c:pt idx="146">
                  <c:v>752.0</c:v>
                </c:pt>
                <c:pt idx="147">
                  <c:v>785.0</c:v>
                </c:pt>
                <c:pt idx="148">
                  <c:v>786.0</c:v>
                </c:pt>
                <c:pt idx="149">
                  <c:v>724.0</c:v>
                </c:pt>
                <c:pt idx="150">
                  <c:v>707.0</c:v>
                </c:pt>
                <c:pt idx="151">
                  <c:v>744.0</c:v>
                </c:pt>
                <c:pt idx="152">
                  <c:v>736.0</c:v>
                </c:pt>
                <c:pt idx="153">
                  <c:v>774.0</c:v>
                </c:pt>
                <c:pt idx="154">
                  <c:v>752.0</c:v>
                </c:pt>
                <c:pt idx="155">
                  <c:v>801.0</c:v>
                </c:pt>
                <c:pt idx="156">
                  <c:v>931.0</c:v>
                </c:pt>
                <c:pt idx="157">
                  <c:v>1118.0</c:v>
                </c:pt>
                <c:pt idx="158">
                  <c:v>1427.0</c:v>
                </c:pt>
                <c:pt idx="159">
                  <c:v>1627.0</c:v>
                </c:pt>
                <c:pt idx="160">
                  <c:v>1770.0</c:v>
                </c:pt>
                <c:pt idx="161">
                  <c:v>1758.0</c:v>
                </c:pt>
                <c:pt idx="162">
                  <c:v>1864.0</c:v>
                </c:pt>
                <c:pt idx="163">
                  <c:v>2003.0</c:v>
                </c:pt>
                <c:pt idx="164">
                  <c:v>2048.0</c:v>
                </c:pt>
                <c:pt idx="165">
                  <c:v>2088.0</c:v>
                </c:pt>
                <c:pt idx="166">
                  <c:v>2228.0</c:v>
                </c:pt>
                <c:pt idx="167">
                  <c:v>2334.0</c:v>
                </c:pt>
                <c:pt idx="168">
                  <c:v>2418.0</c:v>
                </c:pt>
                <c:pt idx="169">
                  <c:v>2520.0</c:v>
                </c:pt>
                <c:pt idx="170">
                  <c:v>2717.0</c:v>
                </c:pt>
                <c:pt idx="171">
                  <c:v>3008.0</c:v>
                </c:pt>
                <c:pt idx="172">
                  <c:v>3302.0</c:v>
                </c:pt>
                <c:pt idx="173">
                  <c:v>3722.0</c:v>
                </c:pt>
                <c:pt idx="174">
                  <c:v>3099.0</c:v>
                </c:pt>
                <c:pt idx="175">
                  <c:v>2748.0</c:v>
                </c:pt>
                <c:pt idx="176">
                  <c:v>2844.0</c:v>
                </c:pt>
                <c:pt idx="177">
                  <c:v>2965.0</c:v>
                </c:pt>
                <c:pt idx="178">
                  <c:v>3309.0</c:v>
                </c:pt>
                <c:pt idx="179">
                  <c:v>3456.0</c:v>
                </c:pt>
                <c:pt idx="180">
                  <c:v>3340.0</c:v>
                </c:pt>
                <c:pt idx="181">
                  <c:v>3006.0</c:v>
                </c:pt>
                <c:pt idx="182">
                  <c:v>2845.0</c:v>
                </c:pt>
                <c:pt idx="183">
                  <c:v>2311.0</c:v>
                </c:pt>
                <c:pt idx="184">
                  <c:v>1847.0</c:v>
                </c:pt>
                <c:pt idx="185">
                  <c:v>1618.0</c:v>
                </c:pt>
                <c:pt idx="186">
                  <c:v>1588.0</c:v>
                </c:pt>
                <c:pt idx="187">
                  <c:v>1744.0</c:v>
                </c:pt>
                <c:pt idx="188">
                  <c:v>1513.0</c:v>
                </c:pt>
                <c:pt idx="189">
                  <c:v>1326.0</c:v>
                </c:pt>
                <c:pt idx="190">
                  <c:v>1258.0</c:v>
                </c:pt>
                <c:pt idx="191">
                  <c:v>1188.0</c:v>
                </c:pt>
                <c:pt idx="192">
                  <c:v>1054.0</c:v>
                </c:pt>
                <c:pt idx="193">
                  <c:v>920.0</c:v>
                </c:pt>
                <c:pt idx="194">
                  <c:v>947.0</c:v>
                </c:pt>
                <c:pt idx="195">
                  <c:v>760.0</c:v>
                </c:pt>
                <c:pt idx="196">
                  <c:v>776.0</c:v>
                </c:pt>
                <c:pt idx="197">
                  <c:v>783.0</c:v>
                </c:pt>
                <c:pt idx="198">
                  <c:v>770.0</c:v>
                </c:pt>
                <c:pt idx="199">
                  <c:v>743.0</c:v>
                </c:pt>
                <c:pt idx="200">
                  <c:v>778.0</c:v>
                </c:pt>
                <c:pt idx="201">
                  <c:v>616.0</c:v>
                </c:pt>
                <c:pt idx="202">
                  <c:v>635.0</c:v>
                </c:pt>
                <c:pt idx="203">
                  <c:v>588.0</c:v>
                </c:pt>
                <c:pt idx="204">
                  <c:v>648.0</c:v>
                </c:pt>
                <c:pt idx="205">
                  <c:v>590.0</c:v>
                </c:pt>
                <c:pt idx="206">
                  <c:v>668.0</c:v>
                </c:pt>
                <c:pt idx="207">
                  <c:v>740.0</c:v>
                </c:pt>
                <c:pt idx="208">
                  <c:v>832.0</c:v>
                </c:pt>
                <c:pt idx="209">
                  <c:v>933.0</c:v>
                </c:pt>
                <c:pt idx="210">
                  <c:v>1274.0</c:v>
                </c:pt>
                <c:pt idx="211">
                  <c:v>1379.0</c:v>
                </c:pt>
                <c:pt idx="212">
                  <c:v>1465.0</c:v>
                </c:pt>
                <c:pt idx="213">
                  <c:v>1340.0</c:v>
                </c:pt>
                <c:pt idx="214">
                  <c:v>1513.0</c:v>
                </c:pt>
                <c:pt idx="215">
                  <c:v>1504.0</c:v>
                </c:pt>
                <c:pt idx="216">
                  <c:v>1628.0</c:v>
                </c:pt>
                <c:pt idx="217">
                  <c:v>1717.0</c:v>
                </c:pt>
                <c:pt idx="218">
                  <c:v>1896.0</c:v>
                </c:pt>
                <c:pt idx="219">
                  <c:v>1972.0</c:v>
                </c:pt>
                <c:pt idx="220">
                  <c:v>1911.0</c:v>
                </c:pt>
                <c:pt idx="221">
                  <c:v>1949.0</c:v>
                </c:pt>
                <c:pt idx="222">
                  <c:v>2156.0</c:v>
                </c:pt>
                <c:pt idx="223">
                  <c:v>2390.0</c:v>
                </c:pt>
                <c:pt idx="224">
                  <c:v>2883.0</c:v>
                </c:pt>
                <c:pt idx="225">
                  <c:v>3058.0</c:v>
                </c:pt>
                <c:pt idx="226">
                  <c:v>2728.0</c:v>
                </c:pt>
                <c:pt idx="227">
                  <c:v>2474.0</c:v>
                </c:pt>
                <c:pt idx="228">
                  <c:v>2494.0</c:v>
                </c:pt>
                <c:pt idx="229">
                  <c:v>2668.0</c:v>
                </c:pt>
                <c:pt idx="230">
                  <c:v>2826.0</c:v>
                </c:pt>
                <c:pt idx="231">
                  <c:v>2786.0</c:v>
                </c:pt>
                <c:pt idx="232">
                  <c:v>3010.0</c:v>
                </c:pt>
                <c:pt idx="233">
                  <c:v>3080.0</c:v>
                </c:pt>
                <c:pt idx="234">
                  <c:v>3052.0</c:v>
                </c:pt>
                <c:pt idx="235">
                  <c:v>2808.0</c:v>
                </c:pt>
                <c:pt idx="236">
                  <c:v>2520.0</c:v>
                </c:pt>
                <c:pt idx="237">
                  <c:v>2469.0</c:v>
                </c:pt>
                <c:pt idx="238">
                  <c:v>2365.0</c:v>
                </c:pt>
                <c:pt idx="239">
                  <c:v>2202.0</c:v>
                </c:pt>
                <c:pt idx="240">
                  <c:v>1874.0</c:v>
                </c:pt>
                <c:pt idx="241">
                  <c:v>1679.0</c:v>
                </c:pt>
                <c:pt idx="242">
                  <c:v>1419.0</c:v>
                </c:pt>
                <c:pt idx="243">
                  <c:v>1179.0</c:v>
                </c:pt>
                <c:pt idx="244">
                  <c:v>1089.0</c:v>
                </c:pt>
                <c:pt idx="245">
                  <c:v>1002.0</c:v>
                </c:pt>
                <c:pt idx="246">
                  <c:v>805.0</c:v>
                </c:pt>
                <c:pt idx="247">
                  <c:v>688.0</c:v>
                </c:pt>
                <c:pt idx="248">
                  <c:v>642.0</c:v>
                </c:pt>
                <c:pt idx="249">
                  <c:v>757.0</c:v>
                </c:pt>
                <c:pt idx="250">
                  <c:v>665.0</c:v>
                </c:pt>
                <c:pt idx="251">
                  <c:v>615.0</c:v>
                </c:pt>
                <c:pt idx="252">
                  <c:v>520.0</c:v>
                </c:pt>
                <c:pt idx="253">
                  <c:v>491.0</c:v>
                </c:pt>
                <c:pt idx="254">
                  <c:v>494.0</c:v>
                </c:pt>
                <c:pt idx="255">
                  <c:v>429.0</c:v>
                </c:pt>
                <c:pt idx="256">
                  <c:v>474.0</c:v>
                </c:pt>
                <c:pt idx="257">
                  <c:v>577.0</c:v>
                </c:pt>
                <c:pt idx="258">
                  <c:v>565.0</c:v>
                </c:pt>
                <c:pt idx="259">
                  <c:v>711.0</c:v>
                </c:pt>
                <c:pt idx="260">
                  <c:v>740.0</c:v>
                </c:pt>
                <c:pt idx="261">
                  <c:v>914.0</c:v>
                </c:pt>
                <c:pt idx="262">
                  <c:v>1205.0</c:v>
                </c:pt>
                <c:pt idx="263">
                  <c:v>1463.0</c:v>
                </c:pt>
                <c:pt idx="264">
                  <c:v>1422.0</c:v>
                </c:pt>
                <c:pt idx="265">
                  <c:v>1470.0</c:v>
                </c:pt>
                <c:pt idx="266">
                  <c:v>1473.0</c:v>
                </c:pt>
                <c:pt idx="267">
                  <c:v>1576.0</c:v>
                </c:pt>
                <c:pt idx="268">
                  <c:v>1642.0</c:v>
                </c:pt>
                <c:pt idx="269">
                  <c:v>1767.0</c:v>
                </c:pt>
                <c:pt idx="270">
                  <c:v>1977.0</c:v>
                </c:pt>
                <c:pt idx="271">
                  <c:v>1999.0</c:v>
                </c:pt>
                <c:pt idx="272">
                  <c:v>1947.0</c:v>
                </c:pt>
                <c:pt idx="273">
                  <c:v>2047.0</c:v>
                </c:pt>
                <c:pt idx="274">
                  <c:v>2101.0</c:v>
                </c:pt>
                <c:pt idx="275">
                  <c:v>2133.0</c:v>
                </c:pt>
                <c:pt idx="276">
                  <c:v>2246.0</c:v>
                </c:pt>
                <c:pt idx="277">
                  <c:v>2547.0</c:v>
                </c:pt>
                <c:pt idx="278">
                  <c:v>2596.0</c:v>
                </c:pt>
                <c:pt idx="279">
                  <c:v>2439.0</c:v>
                </c:pt>
                <c:pt idx="280">
                  <c:v>2475.0</c:v>
                </c:pt>
                <c:pt idx="281">
                  <c:v>2818.0</c:v>
                </c:pt>
                <c:pt idx="282">
                  <c:v>2951.0</c:v>
                </c:pt>
                <c:pt idx="283">
                  <c:v>3082.0</c:v>
                </c:pt>
                <c:pt idx="284">
                  <c:v>3308.0</c:v>
                </c:pt>
                <c:pt idx="285">
                  <c:v>3299.0</c:v>
                </c:pt>
                <c:pt idx="286">
                  <c:v>3057.0</c:v>
                </c:pt>
                <c:pt idx="287">
                  <c:v>2609.0</c:v>
                </c:pt>
                <c:pt idx="288">
                  <c:v>2294.0</c:v>
                </c:pt>
                <c:pt idx="289">
                  <c:v>2120.0</c:v>
                </c:pt>
                <c:pt idx="290">
                  <c:v>1844.0</c:v>
                </c:pt>
                <c:pt idx="291">
                  <c:v>1604.0</c:v>
                </c:pt>
                <c:pt idx="292">
                  <c:v>1542.0</c:v>
                </c:pt>
                <c:pt idx="293">
                  <c:v>1684.0</c:v>
                </c:pt>
                <c:pt idx="294">
                  <c:v>2342.0</c:v>
                </c:pt>
                <c:pt idx="295">
                  <c:v>2326.0</c:v>
                </c:pt>
                <c:pt idx="296">
                  <c:v>2247.0</c:v>
                </c:pt>
                <c:pt idx="297">
                  <c:v>1853.0</c:v>
                </c:pt>
                <c:pt idx="298">
                  <c:v>1661.0</c:v>
                </c:pt>
                <c:pt idx="299">
                  <c:v>1607.0</c:v>
                </c:pt>
                <c:pt idx="300">
                  <c:v>2116.0</c:v>
                </c:pt>
                <c:pt idx="301">
                  <c:v>1937.0</c:v>
                </c:pt>
                <c:pt idx="302">
                  <c:v>1563.0</c:v>
                </c:pt>
                <c:pt idx="303">
                  <c:v>1197.0</c:v>
                </c:pt>
                <c:pt idx="304">
                  <c:v>1199.0</c:v>
                </c:pt>
                <c:pt idx="305">
                  <c:v>1175.0</c:v>
                </c:pt>
                <c:pt idx="306">
                  <c:v>1137.0</c:v>
                </c:pt>
                <c:pt idx="307">
                  <c:v>1151.0</c:v>
                </c:pt>
                <c:pt idx="308">
                  <c:v>973.0</c:v>
                </c:pt>
                <c:pt idx="309">
                  <c:v>1015.0</c:v>
                </c:pt>
                <c:pt idx="310">
                  <c:v>1121.0</c:v>
                </c:pt>
                <c:pt idx="311">
                  <c:v>1309.0</c:v>
                </c:pt>
                <c:pt idx="312">
                  <c:v>1584.0</c:v>
                </c:pt>
                <c:pt idx="313">
                  <c:v>2071.0</c:v>
                </c:pt>
                <c:pt idx="314">
                  <c:v>2621.0</c:v>
                </c:pt>
                <c:pt idx="315">
                  <c:v>3360.0</c:v>
                </c:pt>
                <c:pt idx="316">
                  <c:v>3718.0</c:v>
                </c:pt>
                <c:pt idx="317">
                  <c:v>4154.0</c:v>
                </c:pt>
                <c:pt idx="318">
                  <c:v>5111.0</c:v>
                </c:pt>
                <c:pt idx="319">
                  <c:v>6799.0</c:v>
                </c:pt>
                <c:pt idx="320">
                  <c:v>9688.0</c:v>
                </c:pt>
                <c:pt idx="321">
                  <c:v>9630.0</c:v>
                </c:pt>
                <c:pt idx="322">
                  <c:v>6504.0</c:v>
                </c:pt>
                <c:pt idx="323">
                  <c:v>4316.0</c:v>
                </c:pt>
                <c:pt idx="324">
                  <c:v>3055.0</c:v>
                </c:pt>
                <c:pt idx="325">
                  <c:v>2489.0</c:v>
                </c:pt>
                <c:pt idx="326">
                  <c:v>2134.0</c:v>
                </c:pt>
                <c:pt idx="327">
                  <c:v>2077.0</c:v>
                </c:pt>
                <c:pt idx="328">
                  <c:v>1957.0</c:v>
                </c:pt>
                <c:pt idx="329">
                  <c:v>2199.0</c:v>
                </c:pt>
                <c:pt idx="330">
                  <c:v>2176.0</c:v>
                </c:pt>
                <c:pt idx="331">
                  <c:v>1683.0</c:v>
                </c:pt>
                <c:pt idx="332">
                  <c:v>1695.0</c:v>
                </c:pt>
                <c:pt idx="333">
                  <c:v>1619.0</c:v>
                </c:pt>
                <c:pt idx="334">
                  <c:v>1757.0</c:v>
                </c:pt>
                <c:pt idx="335">
                  <c:v>1736.0</c:v>
                </c:pt>
                <c:pt idx="336">
                  <c:v>1717.0</c:v>
                </c:pt>
                <c:pt idx="337">
                  <c:v>1751.0</c:v>
                </c:pt>
                <c:pt idx="338">
                  <c:v>1748.0</c:v>
                </c:pt>
                <c:pt idx="339">
                  <c:v>1725.0</c:v>
                </c:pt>
                <c:pt idx="340">
                  <c:v>1523.0</c:v>
                </c:pt>
                <c:pt idx="341">
                  <c:v>1404.0</c:v>
                </c:pt>
                <c:pt idx="342">
                  <c:v>1255.0</c:v>
                </c:pt>
                <c:pt idx="343">
                  <c:v>1160.0</c:v>
                </c:pt>
                <c:pt idx="344">
                  <c:v>1077.0</c:v>
                </c:pt>
                <c:pt idx="345">
                  <c:v>1005.0</c:v>
                </c:pt>
                <c:pt idx="346">
                  <c:v>966.0</c:v>
                </c:pt>
                <c:pt idx="347">
                  <c:v>854.0</c:v>
                </c:pt>
                <c:pt idx="348">
                  <c:v>868.0</c:v>
                </c:pt>
                <c:pt idx="349">
                  <c:v>833.0</c:v>
                </c:pt>
                <c:pt idx="350">
                  <c:v>715.0</c:v>
                </c:pt>
                <c:pt idx="351">
                  <c:v>641.0</c:v>
                </c:pt>
                <c:pt idx="352">
                  <c:v>570.0</c:v>
                </c:pt>
                <c:pt idx="353">
                  <c:v>592.0</c:v>
                </c:pt>
                <c:pt idx="354">
                  <c:v>546.0</c:v>
                </c:pt>
                <c:pt idx="355">
                  <c:v>445.0</c:v>
                </c:pt>
                <c:pt idx="356">
                  <c:v>561.0</c:v>
                </c:pt>
                <c:pt idx="357">
                  <c:v>451.0</c:v>
                </c:pt>
                <c:pt idx="358">
                  <c:v>462.0</c:v>
                </c:pt>
                <c:pt idx="359">
                  <c:v>481.0</c:v>
                </c:pt>
                <c:pt idx="360">
                  <c:v>468.0</c:v>
                </c:pt>
                <c:pt idx="361">
                  <c:v>442.0</c:v>
                </c:pt>
                <c:pt idx="362">
                  <c:v>506.0</c:v>
                </c:pt>
                <c:pt idx="363">
                  <c:v>569.0</c:v>
                </c:pt>
                <c:pt idx="364">
                  <c:v>648.0</c:v>
                </c:pt>
                <c:pt idx="365">
                  <c:v>857.0</c:v>
                </c:pt>
                <c:pt idx="366">
                  <c:v>1121.0</c:v>
                </c:pt>
                <c:pt idx="367">
                  <c:v>1409.0</c:v>
                </c:pt>
                <c:pt idx="368">
                  <c:v>1519.0</c:v>
                </c:pt>
                <c:pt idx="369">
                  <c:v>1552.0</c:v>
                </c:pt>
                <c:pt idx="370">
                  <c:v>1486.0</c:v>
                </c:pt>
                <c:pt idx="371">
                  <c:v>1486.0</c:v>
                </c:pt>
                <c:pt idx="372">
                  <c:v>1419.0</c:v>
                </c:pt>
                <c:pt idx="373">
                  <c:v>1594.0</c:v>
                </c:pt>
                <c:pt idx="374">
                  <c:v>1613.0</c:v>
                </c:pt>
                <c:pt idx="375">
                  <c:v>1797.0</c:v>
                </c:pt>
                <c:pt idx="376">
                  <c:v>1815.0</c:v>
                </c:pt>
                <c:pt idx="377">
                  <c:v>1960.0</c:v>
                </c:pt>
                <c:pt idx="378">
                  <c:v>2174.0</c:v>
                </c:pt>
                <c:pt idx="379">
                  <c:v>2526.0</c:v>
                </c:pt>
                <c:pt idx="380">
                  <c:v>3062.0</c:v>
                </c:pt>
                <c:pt idx="381">
                  <c:v>3816.0</c:v>
                </c:pt>
                <c:pt idx="382">
                  <c:v>3924.0</c:v>
                </c:pt>
                <c:pt idx="383">
                  <c:v>3448.0</c:v>
                </c:pt>
                <c:pt idx="384">
                  <c:v>3350.0</c:v>
                </c:pt>
                <c:pt idx="385">
                  <c:v>3162.0</c:v>
                </c:pt>
                <c:pt idx="386">
                  <c:v>2952.0</c:v>
                </c:pt>
                <c:pt idx="387">
                  <c:v>2735.0</c:v>
                </c:pt>
                <c:pt idx="388">
                  <c:v>2307.0</c:v>
                </c:pt>
                <c:pt idx="389">
                  <c:v>2313.0</c:v>
                </c:pt>
                <c:pt idx="390">
                  <c:v>2182.0</c:v>
                </c:pt>
                <c:pt idx="391">
                  <c:v>2023.0</c:v>
                </c:pt>
                <c:pt idx="392">
                  <c:v>1784.0</c:v>
                </c:pt>
                <c:pt idx="393">
                  <c:v>1665.0</c:v>
                </c:pt>
                <c:pt idx="394">
                  <c:v>1476.0</c:v>
                </c:pt>
                <c:pt idx="395">
                  <c:v>1348.0</c:v>
                </c:pt>
                <c:pt idx="396">
                  <c:v>1172.0</c:v>
                </c:pt>
                <c:pt idx="397">
                  <c:v>1097.0</c:v>
                </c:pt>
                <c:pt idx="398">
                  <c:v>1011.0</c:v>
                </c:pt>
                <c:pt idx="399">
                  <c:v>879.0</c:v>
                </c:pt>
                <c:pt idx="400">
                  <c:v>766.0</c:v>
                </c:pt>
                <c:pt idx="401">
                  <c:v>775.0</c:v>
                </c:pt>
                <c:pt idx="402">
                  <c:v>683.0</c:v>
                </c:pt>
                <c:pt idx="403">
                  <c:v>625.0</c:v>
                </c:pt>
                <c:pt idx="404">
                  <c:v>606.0</c:v>
                </c:pt>
                <c:pt idx="405">
                  <c:v>518.0</c:v>
                </c:pt>
                <c:pt idx="406">
                  <c:v>476.0</c:v>
                </c:pt>
                <c:pt idx="407">
                  <c:v>410.0</c:v>
                </c:pt>
                <c:pt idx="408">
                  <c:v>409.0</c:v>
                </c:pt>
                <c:pt idx="409">
                  <c:v>354.0</c:v>
                </c:pt>
                <c:pt idx="410">
                  <c:v>332.0</c:v>
                </c:pt>
                <c:pt idx="411">
                  <c:v>243.0</c:v>
                </c:pt>
                <c:pt idx="412">
                  <c:v>323.0</c:v>
                </c:pt>
                <c:pt idx="413">
                  <c:v>180.0</c:v>
                </c:pt>
                <c:pt idx="414">
                  <c:v>231.0</c:v>
                </c:pt>
                <c:pt idx="415">
                  <c:v>211.0</c:v>
                </c:pt>
                <c:pt idx="416">
                  <c:v>238.0</c:v>
                </c:pt>
                <c:pt idx="417">
                  <c:v>372.0</c:v>
                </c:pt>
                <c:pt idx="418">
                  <c:v>476.0</c:v>
                </c:pt>
                <c:pt idx="419">
                  <c:v>764.0</c:v>
                </c:pt>
                <c:pt idx="420">
                  <c:v>1030.0</c:v>
                </c:pt>
                <c:pt idx="421">
                  <c:v>1120.0</c:v>
                </c:pt>
                <c:pt idx="422">
                  <c:v>1248.0</c:v>
                </c:pt>
                <c:pt idx="423">
                  <c:v>1467.0</c:v>
                </c:pt>
                <c:pt idx="424">
                  <c:v>1679.0</c:v>
                </c:pt>
                <c:pt idx="425">
                  <c:v>1926.0</c:v>
                </c:pt>
                <c:pt idx="426">
                  <c:v>1919.0</c:v>
                </c:pt>
                <c:pt idx="427">
                  <c:v>1950.0</c:v>
                </c:pt>
                <c:pt idx="428">
                  <c:v>1957.0</c:v>
                </c:pt>
                <c:pt idx="429">
                  <c:v>1920.0</c:v>
                </c:pt>
                <c:pt idx="430">
                  <c:v>2035.0</c:v>
                </c:pt>
                <c:pt idx="431">
                  <c:v>2269.0</c:v>
                </c:pt>
                <c:pt idx="432">
                  <c:v>2450.0</c:v>
                </c:pt>
                <c:pt idx="433">
                  <c:v>2988.0</c:v>
                </c:pt>
                <c:pt idx="434">
                  <c:v>2816.0</c:v>
                </c:pt>
                <c:pt idx="435">
                  <c:v>2327.0</c:v>
                </c:pt>
                <c:pt idx="436">
                  <c:v>2118.0</c:v>
                </c:pt>
                <c:pt idx="437">
                  <c:v>2056.0</c:v>
                </c:pt>
                <c:pt idx="438">
                  <c:v>2032.0</c:v>
                </c:pt>
                <c:pt idx="439">
                  <c:v>2060.0</c:v>
                </c:pt>
                <c:pt idx="440">
                  <c:v>2248.0</c:v>
                </c:pt>
                <c:pt idx="441">
                  <c:v>2583.0</c:v>
                </c:pt>
                <c:pt idx="442">
                  <c:v>2589.0</c:v>
                </c:pt>
                <c:pt idx="443">
                  <c:v>2698.0</c:v>
                </c:pt>
                <c:pt idx="444">
                  <c:v>2495.0</c:v>
                </c:pt>
                <c:pt idx="445">
                  <c:v>2202.0</c:v>
                </c:pt>
                <c:pt idx="446">
                  <c:v>1860.0</c:v>
                </c:pt>
                <c:pt idx="447">
                  <c:v>1742.0</c:v>
                </c:pt>
                <c:pt idx="448">
                  <c:v>1757.0</c:v>
                </c:pt>
                <c:pt idx="449">
                  <c:v>1583.0</c:v>
                </c:pt>
                <c:pt idx="450">
                  <c:v>1354.0</c:v>
                </c:pt>
                <c:pt idx="451">
                  <c:v>1358.0</c:v>
                </c:pt>
                <c:pt idx="452">
                  <c:v>1172.0</c:v>
                </c:pt>
                <c:pt idx="453">
                  <c:v>1057.0</c:v>
                </c:pt>
                <c:pt idx="454">
                  <c:v>1013.0</c:v>
                </c:pt>
                <c:pt idx="455">
                  <c:v>851.0</c:v>
                </c:pt>
                <c:pt idx="456">
                  <c:v>879.0</c:v>
                </c:pt>
                <c:pt idx="457">
                  <c:v>819.0</c:v>
                </c:pt>
                <c:pt idx="458">
                  <c:v>799.0</c:v>
                </c:pt>
                <c:pt idx="459">
                  <c:v>722.0</c:v>
                </c:pt>
                <c:pt idx="460">
                  <c:v>745.0</c:v>
                </c:pt>
                <c:pt idx="461">
                  <c:v>764.0</c:v>
                </c:pt>
                <c:pt idx="462">
                  <c:v>679.0</c:v>
                </c:pt>
                <c:pt idx="463">
                  <c:v>619.0</c:v>
                </c:pt>
                <c:pt idx="464">
                  <c:v>583.0</c:v>
                </c:pt>
                <c:pt idx="465">
                  <c:v>653.0</c:v>
                </c:pt>
                <c:pt idx="466">
                  <c:v>684.0</c:v>
                </c:pt>
                <c:pt idx="467">
                  <c:v>726.0</c:v>
                </c:pt>
                <c:pt idx="468">
                  <c:v>819.0</c:v>
                </c:pt>
                <c:pt idx="469">
                  <c:v>884.0</c:v>
                </c:pt>
                <c:pt idx="470">
                  <c:v>1047.0</c:v>
                </c:pt>
                <c:pt idx="471">
                  <c:v>1393.0</c:v>
                </c:pt>
                <c:pt idx="472">
                  <c:v>1699.0</c:v>
                </c:pt>
                <c:pt idx="473">
                  <c:v>1789.0</c:v>
                </c:pt>
                <c:pt idx="474">
                  <c:v>1861.0</c:v>
                </c:pt>
                <c:pt idx="475">
                  <c:v>1946.0</c:v>
                </c:pt>
                <c:pt idx="476">
                  <c:v>1909.0</c:v>
                </c:pt>
                <c:pt idx="477">
                  <c:v>2013.0</c:v>
                </c:pt>
                <c:pt idx="478">
                  <c:v>2091.0</c:v>
                </c:pt>
                <c:pt idx="479">
                  <c:v>2247.0</c:v>
                </c:pt>
                <c:pt idx="480">
                  <c:v>2401.0</c:v>
                </c:pt>
                <c:pt idx="481">
                  <c:v>2719.0</c:v>
                </c:pt>
                <c:pt idx="482">
                  <c:v>3262.0</c:v>
                </c:pt>
                <c:pt idx="483">
                  <c:v>4003.0</c:v>
                </c:pt>
                <c:pt idx="484">
                  <c:v>4934.0</c:v>
                </c:pt>
                <c:pt idx="485">
                  <c:v>6425.0</c:v>
                </c:pt>
                <c:pt idx="486">
                  <c:v>7496.0</c:v>
                </c:pt>
                <c:pt idx="487">
                  <c:v>7698.0</c:v>
                </c:pt>
                <c:pt idx="488">
                  <c:v>6803.0</c:v>
                </c:pt>
                <c:pt idx="489">
                  <c:v>4778.0</c:v>
                </c:pt>
                <c:pt idx="490">
                  <c:v>3939.0</c:v>
                </c:pt>
                <c:pt idx="491">
                  <c:v>3230.0</c:v>
                </c:pt>
                <c:pt idx="492">
                  <c:v>2768.0</c:v>
                </c:pt>
                <c:pt idx="493">
                  <c:v>2597.0</c:v>
                </c:pt>
                <c:pt idx="494">
                  <c:v>2306.0</c:v>
                </c:pt>
                <c:pt idx="495">
                  <c:v>2068.0</c:v>
                </c:pt>
                <c:pt idx="496">
                  <c:v>1901.0</c:v>
                </c:pt>
                <c:pt idx="497">
                  <c:v>1833.0</c:v>
                </c:pt>
                <c:pt idx="498">
                  <c:v>1642.0</c:v>
                </c:pt>
                <c:pt idx="499">
                  <c:v>1754.0</c:v>
                </c:pt>
                <c:pt idx="500">
                  <c:v>1603.0</c:v>
                </c:pt>
                <c:pt idx="501">
                  <c:v>1458.0</c:v>
                </c:pt>
                <c:pt idx="502">
                  <c:v>1379.0</c:v>
                </c:pt>
                <c:pt idx="503">
                  <c:v>1265.0</c:v>
                </c:pt>
                <c:pt idx="504">
                  <c:v>1133.0</c:v>
                </c:pt>
                <c:pt idx="505">
                  <c:v>1046.0</c:v>
                </c:pt>
                <c:pt idx="506">
                  <c:v>1002.0</c:v>
                </c:pt>
                <c:pt idx="507">
                  <c:v>986.0</c:v>
                </c:pt>
                <c:pt idx="508">
                  <c:v>872.0</c:v>
                </c:pt>
                <c:pt idx="509">
                  <c:v>835.0</c:v>
                </c:pt>
                <c:pt idx="510">
                  <c:v>831.0</c:v>
                </c:pt>
                <c:pt idx="511">
                  <c:v>821.0</c:v>
                </c:pt>
                <c:pt idx="512">
                  <c:v>839.0</c:v>
                </c:pt>
                <c:pt idx="513">
                  <c:v>715.0</c:v>
                </c:pt>
                <c:pt idx="514">
                  <c:v>710.0</c:v>
                </c:pt>
                <c:pt idx="515">
                  <c:v>690.0</c:v>
                </c:pt>
                <c:pt idx="516">
                  <c:v>635.0</c:v>
                </c:pt>
                <c:pt idx="517">
                  <c:v>707.0</c:v>
                </c:pt>
                <c:pt idx="518">
                  <c:v>698.0</c:v>
                </c:pt>
                <c:pt idx="519">
                  <c:v>627.0</c:v>
                </c:pt>
                <c:pt idx="520">
                  <c:v>660.0</c:v>
                </c:pt>
                <c:pt idx="521">
                  <c:v>780.0</c:v>
                </c:pt>
                <c:pt idx="522">
                  <c:v>1016.0</c:v>
                </c:pt>
                <c:pt idx="523">
                  <c:v>1328.0</c:v>
                </c:pt>
                <c:pt idx="524">
                  <c:v>1598.0</c:v>
                </c:pt>
                <c:pt idx="525">
                  <c:v>1546.0</c:v>
                </c:pt>
                <c:pt idx="526">
                  <c:v>1585.0</c:v>
                </c:pt>
                <c:pt idx="527">
                  <c:v>1632.0</c:v>
                </c:pt>
                <c:pt idx="528">
                  <c:v>1849.0</c:v>
                </c:pt>
                <c:pt idx="529">
                  <c:v>1968.0</c:v>
                </c:pt>
                <c:pt idx="530">
                  <c:v>2031.0</c:v>
                </c:pt>
                <c:pt idx="531">
                  <c:v>2130.0</c:v>
                </c:pt>
                <c:pt idx="532">
                  <c:v>2137.0</c:v>
                </c:pt>
                <c:pt idx="533">
                  <c:v>2154.0</c:v>
                </c:pt>
                <c:pt idx="534">
                  <c:v>2354.0</c:v>
                </c:pt>
                <c:pt idx="535">
                  <c:v>2897.0</c:v>
                </c:pt>
                <c:pt idx="536">
                  <c:v>3745.0</c:v>
                </c:pt>
                <c:pt idx="537">
                  <c:v>4946.0</c:v>
                </c:pt>
                <c:pt idx="538">
                  <c:v>5706.0</c:v>
                </c:pt>
                <c:pt idx="539">
                  <c:v>5766.0</c:v>
                </c:pt>
                <c:pt idx="540">
                  <c:v>5838.0</c:v>
                </c:pt>
                <c:pt idx="541">
                  <c:v>4830.0</c:v>
                </c:pt>
                <c:pt idx="542">
                  <c:v>4049.0</c:v>
                </c:pt>
                <c:pt idx="543">
                  <c:v>3729.0</c:v>
                </c:pt>
                <c:pt idx="544">
                  <c:v>3438.0</c:v>
                </c:pt>
                <c:pt idx="545">
                  <c:v>2999.0</c:v>
                </c:pt>
                <c:pt idx="546">
                  <c:v>2861.0</c:v>
                </c:pt>
                <c:pt idx="547">
                  <c:v>2637.0</c:v>
                </c:pt>
                <c:pt idx="548">
                  <c:v>2461.0</c:v>
                </c:pt>
                <c:pt idx="549">
                  <c:v>2328.0</c:v>
                </c:pt>
                <c:pt idx="550">
                  <c:v>2241.0</c:v>
                </c:pt>
                <c:pt idx="551">
                  <c:v>2144.0</c:v>
                </c:pt>
                <c:pt idx="552">
                  <c:v>2120.0</c:v>
                </c:pt>
                <c:pt idx="553">
                  <c:v>1957.0</c:v>
                </c:pt>
                <c:pt idx="554">
                  <c:v>1959.0</c:v>
                </c:pt>
                <c:pt idx="555">
                  <c:v>1699.0</c:v>
                </c:pt>
                <c:pt idx="556">
                  <c:v>1571.0</c:v>
                </c:pt>
                <c:pt idx="557">
                  <c:v>1481.0</c:v>
                </c:pt>
                <c:pt idx="558">
                  <c:v>1448.0</c:v>
                </c:pt>
                <c:pt idx="559">
                  <c:v>1218.0</c:v>
                </c:pt>
                <c:pt idx="560">
                  <c:v>1101.0</c:v>
                </c:pt>
                <c:pt idx="561">
                  <c:v>1013.0</c:v>
                </c:pt>
                <c:pt idx="562">
                  <c:v>953.0</c:v>
                </c:pt>
                <c:pt idx="563">
                  <c:v>916.0</c:v>
                </c:pt>
                <c:pt idx="564">
                  <c:v>901.0</c:v>
                </c:pt>
                <c:pt idx="565">
                  <c:v>772.0</c:v>
                </c:pt>
                <c:pt idx="566">
                  <c:v>822.0</c:v>
                </c:pt>
                <c:pt idx="567">
                  <c:v>743.0</c:v>
                </c:pt>
                <c:pt idx="568">
                  <c:v>754.0</c:v>
                </c:pt>
                <c:pt idx="569">
                  <c:v>757.0</c:v>
                </c:pt>
                <c:pt idx="570">
                  <c:v>830.0</c:v>
                </c:pt>
                <c:pt idx="571">
                  <c:v>791.0</c:v>
                </c:pt>
                <c:pt idx="572">
                  <c:v>858.0</c:v>
                </c:pt>
                <c:pt idx="573">
                  <c:v>915.0</c:v>
                </c:pt>
                <c:pt idx="574">
                  <c:v>1208.0</c:v>
                </c:pt>
                <c:pt idx="575">
                  <c:v>1648.0</c:v>
                </c:pt>
                <c:pt idx="576">
                  <c:v>1750.0</c:v>
                </c:pt>
                <c:pt idx="577">
                  <c:v>1809.0</c:v>
                </c:pt>
                <c:pt idx="578">
                  <c:v>2004.0</c:v>
                </c:pt>
                <c:pt idx="579">
                  <c:v>2243.0</c:v>
                </c:pt>
                <c:pt idx="580">
                  <c:v>2269.0</c:v>
                </c:pt>
                <c:pt idx="581">
                  <c:v>2271.0</c:v>
                </c:pt>
                <c:pt idx="582">
                  <c:v>2554.0</c:v>
                </c:pt>
                <c:pt idx="583">
                  <c:v>2505.0</c:v>
                </c:pt>
                <c:pt idx="584">
                  <c:v>2548.0</c:v>
                </c:pt>
                <c:pt idx="585">
                  <c:v>2578.0</c:v>
                </c:pt>
                <c:pt idx="586">
                  <c:v>2892.0</c:v>
                </c:pt>
                <c:pt idx="587">
                  <c:v>3725.0</c:v>
                </c:pt>
                <c:pt idx="588">
                  <c:v>4856.0</c:v>
                </c:pt>
                <c:pt idx="589">
                  <c:v>6266.0</c:v>
                </c:pt>
                <c:pt idx="590">
                  <c:v>7362.0</c:v>
                </c:pt>
                <c:pt idx="591">
                  <c:v>6428.0</c:v>
                </c:pt>
                <c:pt idx="592">
                  <c:v>5076.0</c:v>
                </c:pt>
                <c:pt idx="593">
                  <c:v>4599.0</c:v>
                </c:pt>
                <c:pt idx="594">
                  <c:v>4112.0</c:v>
                </c:pt>
                <c:pt idx="595">
                  <c:v>3844.0</c:v>
                </c:pt>
                <c:pt idx="596">
                  <c:v>3498.0</c:v>
                </c:pt>
                <c:pt idx="597">
                  <c:v>3402.0</c:v>
                </c:pt>
                <c:pt idx="598">
                  <c:v>3144.0</c:v>
                </c:pt>
                <c:pt idx="599">
                  <c:v>2971.0</c:v>
                </c:pt>
                <c:pt idx="600">
                  <c:v>2744.0</c:v>
                </c:pt>
                <c:pt idx="601">
                  <c:v>2507.0</c:v>
                </c:pt>
                <c:pt idx="602">
                  <c:v>2350.0</c:v>
                </c:pt>
                <c:pt idx="603">
                  <c:v>2073.0</c:v>
                </c:pt>
                <c:pt idx="604">
                  <c:v>2029.0</c:v>
                </c:pt>
                <c:pt idx="605">
                  <c:v>1782.0</c:v>
                </c:pt>
                <c:pt idx="606">
                  <c:v>1664.0</c:v>
                </c:pt>
                <c:pt idx="607">
                  <c:v>1568.0</c:v>
                </c:pt>
                <c:pt idx="608">
                  <c:v>1353.0</c:v>
                </c:pt>
                <c:pt idx="609">
                  <c:v>1333.0</c:v>
                </c:pt>
                <c:pt idx="610">
                  <c:v>1173.0</c:v>
                </c:pt>
                <c:pt idx="611">
                  <c:v>1067.0</c:v>
                </c:pt>
                <c:pt idx="612">
                  <c:v>977.0</c:v>
                </c:pt>
                <c:pt idx="613">
                  <c:v>976.0</c:v>
                </c:pt>
                <c:pt idx="614">
                  <c:v>912.0</c:v>
                </c:pt>
                <c:pt idx="615">
                  <c:v>925.0</c:v>
                </c:pt>
                <c:pt idx="616">
                  <c:v>922.0</c:v>
                </c:pt>
                <c:pt idx="617">
                  <c:v>851.0</c:v>
                </c:pt>
                <c:pt idx="618">
                  <c:v>832.0</c:v>
                </c:pt>
                <c:pt idx="619">
                  <c:v>722.0</c:v>
                </c:pt>
                <c:pt idx="620">
                  <c:v>703.0</c:v>
                </c:pt>
                <c:pt idx="621">
                  <c:v>730.0</c:v>
                </c:pt>
                <c:pt idx="622">
                  <c:v>739.0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C71F-43D3-9E2D-4144B917C832}"/>
            </c:ext>
          </c:extLst>
        </c:ser>
        <c:ser>
          <c:idx val="1"/>
          <c:order val="1"/>
          <c:tx>
            <c:v>RSV tests Total Number/Percent Positive</c:v>
          </c:tx>
          <c:spPr>
            <a:ln w="12700" cap="rnd">
              <a:solidFill>
                <a:srgbClr val="00B0F0"/>
              </a:solidFill>
              <a:round/>
            </a:ln>
            <a:effectLst/>
          </c:spPr>
          <c:marker>
            <c:symbol val="none"/>
          </c:marker>
          <c:xVal>
            <c:numRef>
              <c:f>'Canada-other symptons'!$A$2:$A$626</c:f>
              <c:numCache>
                <c:formatCode>m/d/yy</c:formatCode>
                <c:ptCount val="625"/>
                <c:pt idx="0">
                  <c:v>37871.0</c:v>
                </c:pt>
                <c:pt idx="1">
                  <c:v>37878.0</c:v>
                </c:pt>
                <c:pt idx="2">
                  <c:v>37885.0</c:v>
                </c:pt>
                <c:pt idx="3">
                  <c:v>37892.0</c:v>
                </c:pt>
                <c:pt idx="4">
                  <c:v>37899.0</c:v>
                </c:pt>
                <c:pt idx="5">
                  <c:v>37906.0</c:v>
                </c:pt>
                <c:pt idx="6">
                  <c:v>37913.0</c:v>
                </c:pt>
                <c:pt idx="7">
                  <c:v>37920.0</c:v>
                </c:pt>
                <c:pt idx="8">
                  <c:v>37927.0</c:v>
                </c:pt>
                <c:pt idx="9">
                  <c:v>37934.0</c:v>
                </c:pt>
                <c:pt idx="10">
                  <c:v>37941.0</c:v>
                </c:pt>
                <c:pt idx="11">
                  <c:v>37948.0</c:v>
                </c:pt>
                <c:pt idx="12">
                  <c:v>37955.0</c:v>
                </c:pt>
                <c:pt idx="13">
                  <c:v>37962.0</c:v>
                </c:pt>
                <c:pt idx="14">
                  <c:v>37969.0</c:v>
                </c:pt>
                <c:pt idx="15">
                  <c:v>37976.0</c:v>
                </c:pt>
                <c:pt idx="16">
                  <c:v>37983.0</c:v>
                </c:pt>
                <c:pt idx="17">
                  <c:v>37990.0</c:v>
                </c:pt>
                <c:pt idx="18">
                  <c:v>37997.0</c:v>
                </c:pt>
                <c:pt idx="19">
                  <c:v>38004.0</c:v>
                </c:pt>
                <c:pt idx="20">
                  <c:v>38011.0</c:v>
                </c:pt>
                <c:pt idx="21">
                  <c:v>38018.0</c:v>
                </c:pt>
                <c:pt idx="22">
                  <c:v>38025.0</c:v>
                </c:pt>
                <c:pt idx="23">
                  <c:v>38032.0</c:v>
                </c:pt>
                <c:pt idx="24">
                  <c:v>38039.0</c:v>
                </c:pt>
                <c:pt idx="25">
                  <c:v>38046.0</c:v>
                </c:pt>
                <c:pt idx="26">
                  <c:v>38053.0</c:v>
                </c:pt>
                <c:pt idx="27">
                  <c:v>38060.0</c:v>
                </c:pt>
                <c:pt idx="28">
                  <c:v>38067.0</c:v>
                </c:pt>
                <c:pt idx="29">
                  <c:v>38074.0</c:v>
                </c:pt>
                <c:pt idx="30">
                  <c:v>38081.0</c:v>
                </c:pt>
                <c:pt idx="31">
                  <c:v>38088.0</c:v>
                </c:pt>
                <c:pt idx="32">
                  <c:v>38095.0</c:v>
                </c:pt>
                <c:pt idx="33">
                  <c:v>38102.0</c:v>
                </c:pt>
                <c:pt idx="34">
                  <c:v>38109.0</c:v>
                </c:pt>
                <c:pt idx="35">
                  <c:v>38116.0</c:v>
                </c:pt>
                <c:pt idx="36">
                  <c:v>38123.0</c:v>
                </c:pt>
                <c:pt idx="37">
                  <c:v>38130.0</c:v>
                </c:pt>
                <c:pt idx="38">
                  <c:v>38137.0</c:v>
                </c:pt>
                <c:pt idx="39">
                  <c:v>38144.0</c:v>
                </c:pt>
                <c:pt idx="40">
                  <c:v>38151.0</c:v>
                </c:pt>
                <c:pt idx="41">
                  <c:v>38158.0</c:v>
                </c:pt>
                <c:pt idx="42">
                  <c:v>38165.0</c:v>
                </c:pt>
                <c:pt idx="43">
                  <c:v>38172.0</c:v>
                </c:pt>
                <c:pt idx="44">
                  <c:v>38179.0</c:v>
                </c:pt>
                <c:pt idx="45">
                  <c:v>38186.0</c:v>
                </c:pt>
                <c:pt idx="46">
                  <c:v>38193.0</c:v>
                </c:pt>
                <c:pt idx="47">
                  <c:v>38200.0</c:v>
                </c:pt>
                <c:pt idx="48">
                  <c:v>38207.0</c:v>
                </c:pt>
                <c:pt idx="49">
                  <c:v>38214.0</c:v>
                </c:pt>
                <c:pt idx="50">
                  <c:v>38221.0</c:v>
                </c:pt>
                <c:pt idx="51">
                  <c:v>38228.0</c:v>
                </c:pt>
                <c:pt idx="52">
                  <c:v>38235.0</c:v>
                </c:pt>
                <c:pt idx="53">
                  <c:v>38242.0</c:v>
                </c:pt>
                <c:pt idx="54">
                  <c:v>38249.0</c:v>
                </c:pt>
                <c:pt idx="55">
                  <c:v>38256.0</c:v>
                </c:pt>
                <c:pt idx="56">
                  <c:v>38263.0</c:v>
                </c:pt>
                <c:pt idx="57">
                  <c:v>38270.0</c:v>
                </c:pt>
                <c:pt idx="58">
                  <c:v>38277.0</c:v>
                </c:pt>
                <c:pt idx="59">
                  <c:v>38284.0</c:v>
                </c:pt>
                <c:pt idx="60">
                  <c:v>38291.0</c:v>
                </c:pt>
                <c:pt idx="61">
                  <c:v>38298.0</c:v>
                </c:pt>
                <c:pt idx="62">
                  <c:v>38305.0</c:v>
                </c:pt>
                <c:pt idx="63">
                  <c:v>38312.0</c:v>
                </c:pt>
                <c:pt idx="64">
                  <c:v>38319.0</c:v>
                </c:pt>
                <c:pt idx="65">
                  <c:v>38326.0</c:v>
                </c:pt>
                <c:pt idx="66">
                  <c:v>38333.0</c:v>
                </c:pt>
                <c:pt idx="67">
                  <c:v>38340.0</c:v>
                </c:pt>
                <c:pt idx="68">
                  <c:v>38347.0</c:v>
                </c:pt>
                <c:pt idx="69">
                  <c:v>38354.0</c:v>
                </c:pt>
                <c:pt idx="70">
                  <c:v>38361.0</c:v>
                </c:pt>
                <c:pt idx="71">
                  <c:v>38368.0</c:v>
                </c:pt>
                <c:pt idx="72">
                  <c:v>38375.0</c:v>
                </c:pt>
                <c:pt idx="73">
                  <c:v>38382.0</c:v>
                </c:pt>
                <c:pt idx="74">
                  <c:v>38389.0</c:v>
                </c:pt>
                <c:pt idx="75">
                  <c:v>38396.0</c:v>
                </c:pt>
                <c:pt idx="76">
                  <c:v>38403.0</c:v>
                </c:pt>
                <c:pt idx="77">
                  <c:v>38410.0</c:v>
                </c:pt>
                <c:pt idx="78">
                  <c:v>38417.0</c:v>
                </c:pt>
                <c:pt idx="79">
                  <c:v>38424.0</c:v>
                </c:pt>
                <c:pt idx="80">
                  <c:v>38431.0</c:v>
                </c:pt>
                <c:pt idx="81">
                  <c:v>38438.0</c:v>
                </c:pt>
                <c:pt idx="82">
                  <c:v>38445.0</c:v>
                </c:pt>
                <c:pt idx="83">
                  <c:v>38452.0</c:v>
                </c:pt>
                <c:pt idx="84">
                  <c:v>38459.0</c:v>
                </c:pt>
                <c:pt idx="85">
                  <c:v>38466.0</c:v>
                </c:pt>
                <c:pt idx="86">
                  <c:v>38473.0</c:v>
                </c:pt>
                <c:pt idx="87">
                  <c:v>38480.0</c:v>
                </c:pt>
                <c:pt idx="88">
                  <c:v>38487.0</c:v>
                </c:pt>
                <c:pt idx="89">
                  <c:v>38494.0</c:v>
                </c:pt>
                <c:pt idx="90">
                  <c:v>38501.0</c:v>
                </c:pt>
                <c:pt idx="91">
                  <c:v>38508.0</c:v>
                </c:pt>
                <c:pt idx="92">
                  <c:v>38515.0</c:v>
                </c:pt>
                <c:pt idx="93">
                  <c:v>38522.0</c:v>
                </c:pt>
                <c:pt idx="94">
                  <c:v>38529.0</c:v>
                </c:pt>
                <c:pt idx="95">
                  <c:v>38536.0</c:v>
                </c:pt>
                <c:pt idx="96">
                  <c:v>38543.0</c:v>
                </c:pt>
                <c:pt idx="97">
                  <c:v>38550.0</c:v>
                </c:pt>
                <c:pt idx="98">
                  <c:v>38557.0</c:v>
                </c:pt>
                <c:pt idx="99">
                  <c:v>38564.0</c:v>
                </c:pt>
                <c:pt idx="100">
                  <c:v>38571.0</c:v>
                </c:pt>
                <c:pt idx="101">
                  <c:v>38578.0</c:v>
                </c:pt>
                <c:pt idx="102">
                  <c:v>38585.0</c:v>
                </c:pt>
                <c:pt idx="103">
                  <c:v>38592.0</c:v>
                </c:pt>
                <c:pt idx="104">
                  <c:v>38599.0</c:v>
                </c:pt>
                <c:pt idx="105">
                  <c:v>38606.0</c:v>
                </c:pt>
                <c:pt idx="106">
                  <c:v>38613.0</c:v>
                </c:pt>
                <c:pt idx="107">
                  <c:v>38620.0</c:v>
                </c:pt>
                <c:pt idx="108">
                  <c:v>38627.0</c:v>
                </c:pt>
                <c:pt idx="109">
                  <c:v>38634.0</c:v>
                </c:pt>
                <c:pt idx="110">
                  <c:v>38641.0</c:v>
                </c:pt>
                <c:pt idx="111">
                  <c:v>38648.0</c:v>
                </c:pt>
                <c:pt idx="112">
                  <c:v>38655.0</c:v>
                </c:pt>
                <c:pt idx="113">
                  <c:v>38662.0</c:v>
                </c:pt>
                <c:pt idx="114">
                  <c:v>38669.0</c:v>
                </c:pt>
                <c:pt idx="115">
                  <c:v>38676.0</c:v>
                </c:pt>
                <c:pt idx="116">
                  <c:v>38683.0</c:v>
                </c:pt>
                <c:pt idx="117">
                  <c:v>38690.0</c:v>
                </c:pt>
                <c:pt idx="118">
                  <c:v>38697.0</c:v>
                </c:pt>
                <c:pt idx="119">
                  <c:v>38704.0</c:v>
                </c:pt>
                <c:pt idx="120">
                  <c:v>38711.0</c:v>
                </c:pt>
                <c:pt idx="121">
                  <c:v>38718.0</c:v>
                </c:pt>
                <c:pt idx="122">
                  <c:v>38725.0</c:v>
                </c:pt>
                <c:pt idx="123">
                  <c:v>38732.0</c:v>
                </c:pt>
                <c:pt idx="124">
                  <c:v>38739.0</c:v>
                </c:pt>
                <c:pt idx="125">
                  <c:v>38746.0</c:v>
                </c:pt>
                <c:pt idx="126">
                  <c:v>38753.0</c:v>
                </c:pt>
                <c:pt idx="127">
                  <c:v>38760.0</c:v>
                </c:pt>
                <c:pt idx="128">
                  <c:v>38767.0</c:v>
                </c:pt>
                <c:pt idx="129">
                  <c:v>38774.0</c:v>
                </c:pt>
                <c:pt idx="130">
                  <c:v>38781.0</c:v>
                </c:pt>
                <c:pt idx="131">
                  <c:v>38788.0</c:v>
                </c:pt>
                <c:pt idx="132">
                  <c:v>38795.0</c:v>
                </c:pt>
                <c:pt idx="133">
                  <c:v>38802.0</c:v>
                </c:pt>
                <c:pt idx="134">
                  <c:v>38809.0</c:v>
                </c:pt>
                <c:pt idx="135">
                  <c:v>38816.0</c:v>
                </c:pt>
                <c:pt idx="136">
                  <c:v>38823.0</c:v>
                </c:pt>
                <c:pt idx="137">
                  <c:v>38830.0</c:v>
                </c:pt>
                <c:pt idx="138">
                  <c:v>38837.0</c:v>
                </c:pt>
                <c:pt idx="139">
                  <c:v>38844.0</c:v>
                </c:pt>
                <c:pt idx="140">
                  <c:v>38851.0</c:v>
                </c:pt>
                <c:pt idx="141">
                  <c:v>38858.0</c:v>
                </c:pt>
                <c:pt idx="142">
                  <c:v>38865.0</c:v>
                </c:pt>
                <c:pt idx="143">
                  <c:v>38872.0</c:v>
                </c:pt>
                <c:pt idx="144">
                  <c:v>38879.0</c:v>
                </c:pt>
                <c:pt idx="145">
                  <c:v>38886.0</c:v>
                </c:pt>
                <c:pt idx="146">
                  <c:v>38893.0</c:v>
                </c:pt>
                <c:pt idx="147">
                  <c:v>38900.0</c:v>
                </c:pt>
                <c:pt idx="148">
                  <c:v>38907.0</c:v>
                </c:pt>
                <c:pt idx="149">
                  <c:v>38914.0</c:v>
                </c:pt>
                <c:pt idx="150">
                  <c:v>38921.0</c:v>
                </c:pt>
                <c:pt idx="151">
                  <c:v>38928.0</c:v>
                </c:pt>
                <c:pt idx="152">
                  <c:v>38935.0</c:v>
                </c:pt>
                <c:pt idx="153">
                  <c:v>38942.0</c:v>
                </c:pt>
                <c:pt idx="154">
                  <c:v>38949.0</c:v>
                </c:pt>
                <c:pt idx="155">
                  <c:v>38956.0</c:v>
                </c:pt>
                <c:pt idx="156">
                  <c:v>38963.0</c:v>
                </c:pt>
                <c:pt idx="157">
                  <c:v>38970.0</c:v>
                </c:pt>
                <c:pt idx="158">
                  <c:v>38977.0</c:v>
                </c:pt>
                <c:pt idx="159">
                  <c:v>38984.0</c:v>
                </c:pt>
                <c:pt idx="160">
                  <c:v>38991.0</c:v>
                </c:pt>
                <c:pt idx="161">
                  <c:v>38998.0</c:v>
                </c:pt>
                <c:pt idx="162">
                  <c:v>39005.0</c:v>
                </c:pt>
                <c:pt idx="163">
                  <c:v>39012.0</c:v>
                </c:pt>
                <c:pt idx="164">
                  <c:v>39019.0</c:v>
                </c:pt>
                <c:pt idx="165">
                  <c:v>39026.0</c:v>
                </c:pt>
                <c:pt idx="166">
                  <c:v>39033.0</c:v>
                </c:pt>
                <c:pt idx="167">
                  <c:v>39040.0</c:v>
                </c:pt>
                <c:pt idx="168">
                  <c:v>39047.0</c:v>
                </c:pt>
                <c:pt idx="169">
                  <c:v>39054.0</c:v>
                </c:pt>
                <c:pt idx="170">
                  <c:v>39061.0</c:v>
                </c:pt>
                <c:pt idx="171">
                  <c:v>39068.0</c:v>
                </c:pt>
                <c:pt idx="172">
                  <c:v>39075.0</c:v>
                </c:pt>
                <c:pt idx="173">
                  <c:v>39082.0</c:v>
                </c:pt>
                <c:pt idx="174">
                  <c:v>39089.0</c:v>
                </c:pt>
                <c:pt idx="175">
                  <c:v>39096.0</c:v>
                </c:pt>
                <c:pt idx="176">
                  <c:v>39103.0</c:v>
                </c:pt>
                <c:pt idx="177">
                  <c:v>39110.0</c:v>
                </c:pt>
                <c:pt idx="178">
                  <c:v>39117.0</c:v>
                </c:pt>
                <c:pt idx="179">
                  <c:v>39124.0</c:v>
                </c:pt>
                <c:pt idx="180">
                  <c:v>39131.0</c:v>
                </c:pt>
                <c:pt idx="181">
                  <c:v>39138.0</c:v>
                </c:pt>
                <c:pt idx="182">
                  <c:v>39145.0</c:v>
                </c:pt>
                <c:pt idx="183">
                  <c:v>39152.0</c:v>
                </c:pt>
                <c:pt idx="184">
                  <c:v>39159.0</c:v>
                </c:pt>
                <c:pt idx="185">
                  <c:v>39166.0</c:v>
                </c:pt>
                <c:pt idx="186">
                  <c:v>39173.0</c:v>
                </c:pt>
                <c:pt idx="187">
                  <c:v>39180.0</c:v>
                </c:pt>
                <c:pt idx="188">
                  <c:v>39187.0</c:v>
                </c:pt>
                <c:pt idx="189">
                  <c:v>39194.0</c:v>
                </c:pt>
                <c:pt idx="190">
                  <c:v>39201.0</c:v>
                </c:pt>
                <c:pt idx="191">
                  <c:v>39208.0</c:v>
                </c:pt>
                <c:pt idx="192">
                  <c:v>39215.0</c:v>
                </c:pt>
                <c:pt idx="193">
                  <c:v>39222.0</c:v>
                </c:pt>
                <c:pt idx="194">
                  <c:v>39229.0</c:v>
                </c:pt>
                <c:pt idx="195">
                  <c:v>39236.0</c:v>
                </c:pt>
                <c:pt idx="196">
                  <c:v>39243.0</c:v>
                </c:pt>
                <c:pt idx="197">
                  <c:v>39250.0</c:v>
                </c:pt>
                <c:pt idx="198">
                  <c:v>39257.0</c:v>
                </c:pt>
                <c:pt idx="199">
                  <c:v>39264.0</c:v>
                </c:pt>
                <c:pt idx="200">
                  <c:v>39271.0</c:v>
                </c:pt>
                <c:pt idx="201">
                  <c:v>39278.0</c:v>
                </c:pt>
                <c:pt idx="202">
                  <c:v>39285.0</c:v>
                </c:pt>
                <c:pt idx="203">
                  <c:v>39292.0</c:v>
                </c:pt>
                <c:pt idx="204">
                  <c:v>39299.0</c:v>
                </c:pt>
                <c:pt idx="205">
                  <c:v>39306.0</c:v>
                </c:pt>
                <c:pt idx="206">
                  <c:v>39313.0</c:v>
                </c:pt>
                <c:pt idx="207">
                  <c:v>39320.0</c:v>
                </c:pt>
                <c:pt idx="208">
                  <c:v>39327.0</c:v>
                </c:pt>
                <c:pt idx="209">
                  <c:v>39334.0</c:v>
                </c:pt>
                <c:pt idx="210">
                  <c:v>39341.0</c:v>
                </c:pt>
                <c:pt idx="211">
                  <c:v>39348.0</c:v>
                </c:pt>
                <c:pt idx="212">
                  <c:v>39355.0</c:v>
                </c:pt>
                <c:pt idx="213">
                  <c:v>39362.0</c:v>
                </c:pt>
                <c:pt idx="214">
                  <c:v>39369.0</c:v>
                </c:pt>
                <c:pt idx="215">
                  <c:v>39376.0</c:v>
                </c:pt>
                <c:pt idx="216">
                  <c:v>39383.0</c:v>
                </c:pt>
                <c:pt idx="217">
                  <c:v>39390.0</c:v>
                </c:pt>
                <c:pt idx="218">
                  <c:v>39397.0</c:v>
                </c:pt>
                <c:pt idx="219">
                  <c:v>39404.0</c:v>
                </c:pt>
                <c:pt idx="220">
                  <c:v>39411.0</c:v>
                </c:pt>
                <c:pt idx="221">
                  <c:v>39418.0</c:v>
                </c:pt>
                <c:pt idx="222">
                  <c:v>39425.0</c:v>
                </c:pt>
                <c:pt idx="223">
                  <c:v>39432.0</c:v>
                </c:pt>
                <c:pt idx="224">
                  <c:v>39439.0</c:v>
                </c:pt>
                <c:pt idx="225">
                  <c:v>39446.0</c:v>
                </c:pt>
                <c:pt idx="226">
                  <c:v>39453.0</c:v>
                </c:pt>
                <c:pt idx="227">
                  <c:v>39460.0</c:v>
                </c:pt>
                <c:pt idx="228">
                  <c:v>39467.0</c:v>
                </c:pt>
                <c:pt idx="229">
                  <c:v>39474.0</c:v>
                </c:pt>
                <c:pt idx="230">
                  <c:v>39481.0</c:v>
                </c:pt>
                <c:pt idx="231">
                  <c:v>39488.0</c:v>
                </c:pt>
                <c:pt idx="232">
                  <c:v>39495.0</c:v>
                </c:pt>
                <c:pt idx="233">
                  <c:v>39502.0</c:v>
                </c:pt>
                <c:pt idx="234">
                  <c:v>39509.0</c:v>
                </c:pt>
                <c:pt idx="235">
                  <c:v>39516.0</c:v>
                </c:pt>
                <c:pt idx="236">
                  <c:v>39523.0</c:v>
                </c:pt>
                <c:pt idx="237">
                  <c:v>39530.0</c:v>
                </c:pt>
                <c:pt idx="238">
                  <c:v>39537.0</c:v>
                </c:pt>
                <c:pt idx="239">
                  <c:v>39544.0</c:v>
                </c:pt>
                <c:pt idx="240">
                  <c:v>39551.0</c:v>
                </c:pt>
                <c:pt idx="241">
                  <c:v>39558.0</c:v>
                </c:pt>
                <c:pt idx="242">
                  <c:v>39565.0</c:v>
                </c:pt>
                <c:pt idx="243">
                  <c:v>39572.0</c:v>
                </c:pt>
                <c:pt idx="244">
                  <c:v>39579.0</c:v>
                </c:pt>
                <c:pt idx="245">
                  <c:v>39586.0</c:v>
                </c:pt>
                <c:pt idx="246">
                  <c:v>39593.0</c:v>
                </c:pt>
                <c:pt idx="247">
                  <c:v>39600.0</c:v>
                </c:pt>
                <c:pt idx="248">
                  <c:v>39607.0</c:v>
                </c:pt>
                <c:pt idx="249">
                  <c:v>39614.0</c:v>
                </c:pt>
                <c:pt idx="250">
                  <c:v>39621.0</c:v>
                </c:pt>
                <c:pt idx="251">
                  <c:v>39628.0</c:v>
                </c:pt>
                <c:pt idx="252">
                  <c:v>39635.0</c:v>
                </c:pt>
                <c:pt idx="253">
                  <c:v>39642.0</c:v>
                </c:pt>
                <c:pt idx="254">
                  <c:v>39649.0</c:v>
                </c:pt>
                <c:pt idx="255">
                  <c:v>39656.0</c:v>
                </c:pt>
                <c:pt idx="256">
                  <c:v>39663.0</c:v>
                </c:pt>
                <c:pt idx="257">
                  <c:v>39670.0</c:v>
                </c:pt>
                <c:pt idx="258">
                  <c:v>39677.0</c:v>
                </c:pt>
                <c:pt idx="259">
                  <c:v>39684.0</c:v>
                </c:pt>
                <c:pt idx="260">
                  <c:v>39691.0</c:v>
                </c:pt>
                <c:pt idx="261">
                  <c:v>39698.0</c:v>
                </c:pt>
                <c:pt idx="262">
                  <c:v>39705.0</c:v>
                </c:pt>
                <c:pt idx="263">
                  <c:v>39712.0</c:v>
                </c:pt>
                <c:pt idx="264">
                  <c:v>39719.0</c:v>
                </c:pt>
                <c:pt idx="265">
                  <c:v>39726.0</c:v>
                </c:pt>
                <c:pt idx="266">
                  <c:v>39733.0</c:v>
                </c:pt>
                <c:pt idx="267">
                  <c:v>39740.0</c:v>
                </c:pt>
                <c:pt idx="268">
                  <c:v>39747.0</c:v>
                </c:pt>
                <c:pt idx="269">
                  <c:v>39754.0</c:v>
                </c:pt>
                <c:pt idx="270">
                  <c:v>39761.0</c:v>
                </c:pt>
                <c:pt idx="271">
                  <c:v>39768.0</c:v>
                </c:pt>
                <c:pt idx="272">
                  <c:v>39775.0</c:v>
                </c:pt>
                <c:pt idx="273">
                  <c:v>39782.0</c:v>
                </c:pt>
                <c:pt idx="274">
                  <c:v>39789.0</c:v>
                </c:pt>
                <c:pt idx="275">
                  <c:v>39796.0</c:v>
                </c:pt>
                <c:pt idx="276">
                  <c:v>39803.0</c:v>
                </c:pt>
                <c:pt idx="277">
                  <c:v>39810.0</c:v>
                </c:pt>
                <c:pt idx="278">
                  <c:v>39817.0</c:v>
                </c:pt>
                <c:pt idx="279">
                  <c:v>39824.0</c:v>
                </c:pt>
                <c:pt idx="280">
                  <c:v>39831.0</c:v>
                </c:pt>
                <c:pt idx="281">
                  <c:v>39838.0</c:v>
                </c:pt>
                <c:pt idx="282">
                  <c:v>39845.0</c:v>
                </c:pt>
                <c:pt idx="283">
                  <c:v>39852.0</c:v>
                </c:pt>
                <c:pt idx="284">
                  <c:v>39859.0</c:v>
                </c:pt>
                <c:pt idx="285">
                  <c:v>39866.0</c:v>
                </c:pt>
                <c:pt idx="286">
                  <c:v>39873.0</c:v>
                </c:pt>
                <c:pt idx="287">
                  <c:v>39880.0</c:v>
                </c:pt>
                <c:pt idx="288">
                  <c:v>39887.0</c:v>
                </c:pt>
                <c:pt idx="289">
                  <c:v>39894.0</c:v>
                </c:pt>
                <c:pt idx="290">
                  <c:v>39901.0</c:v>
                </c:pt>
                <c:pt idx="291">
                  <c:v>39908.0</c:v>
                </c:pt>
                <c:pt idx="292">
                  <c:v>39915.0</c:v>
                </c:pt>
                <c:pt idx="293">
                  <c:v>39922.0</c:v>
                </c:pt>
                <c:pt idx="294">
                  <c:v>39929.0</c:v>
                </c:pt>
                <c:pt idx="295">
                  <c:v>39936.0</c:v>
                </c:pt>
                <c:pt idx="296">
                  <c:v>39943.0</c:v>
                </c:pt>
                <c:pt idx="297">
                  <c:v>39950.0</c:v>
                </c:pt>
                <c:pt idx="298">
                  <c:v>39957.0</c:v>
                </c:pt>
                <c:pt idx="299">
                  <c:v>39964.0</c:v>
                </c:pt>
                <c:pt idx="300">
                  <c:v>39971.0</c:v>
                </c:pt>
                <c:pt idx="301">
                  <c:v>39978.0</c:v>
                </c:pt>
                <c:pt idx="302">
                  <c:v>39985.0</c:v>
                </c:pt>
                <c:pt idx="303">
                  <c:v>39992.0</c:v>
                </c:pt>
                <c:pt idx="304">
                  <c:v>39999.0</c:v>
                </c:pt>
                <c:pt idx="305">
                  <c:v>40006.0</c:v>
                </c:pt>
                <c:pt idx="306">
                  <c:v>40013.0</c:v>
                </c:pt>
                <c:pt idx="307">
                  <c:v>40020.0</c:v>
                </c:pt>
                <c:pt idx="308">
                  <c:v>40027.0</c:v>
                </c:pt>
                <c:pt idx="309">
                  <c:v>40034.0</c:v>
                </c:pt>
                <c:pt idx="310">
                  <c:v>40041.0</c:v>
                </c:pt>
                <c:pt idx="311">
                  <c:v>40048.0</c:v>
                </c:pt>
                <c:pt idx="312">
                  <c:v>40055.0</c:v>
                </c:pt>
                <c:pt idx="313">
                  <c:v>40062.0</c:v>
                </c:pt>
                <c:pt idx="314">
                  <c:v>40069.0</c:v>
                </c:pt>
                <c:pt idx="315">
                  <c:v>40076.0</c:v>
                </c:pt>
                <c:pt idx="316">
                  <c:v>40083.0</c:v>
                </c:pt>
                <c:pt idx="317">
                  <c:v>40090.0</c:v>
                </c:pt>
                <c:pt idx="318">
                  <c:v>40097.0</c:v>
                </c:pt>
                <c:pt idx="319">
                  <c:v>40104.0</c:v>
                </c:pt>
                <c:pt idx="320">
                  <c:v>40111.0</c:v>
                </c:pt>
                <c:pt idx="321">
                  <c:v>40118.0</c:v>
                </c:pt>
                <c:pt idx="322">
                  <c:v>40125.0</c:v>
                </c:pt>
                <c:pt idx="323">
                  <c:v>40132.0</c:v>
                </c:pt>
                <c:pt idx="324">
                  <c:v>40139.0</c:v>
                </c:pt>
                <c:pt idx="325">
                  <c:v>40146.0</c:v>
                </c:pt>
                <c:pt idx="326">
                  <c:v>40153.0</c:v>
                </c:pt>
                <c:pt idx="327">
                  <c:v>40160.0</c:v>
                </c:pt>
                <c:pt idx="328">
                  <c:v>40167.0</c:v>
                </c:pt>
                <c:pt idx="329">
                  <c:v>40174.0</c:v>
                </c:pt>
                <c:pt idx="330">
                  <c:v>40181.0</c:v>
                </c:pt>
                <c:pt idx="331">
                  <c:v>40188.0</c:v>
                </c:pt>
                <c:pt idx="332">
                  <c:v>40195.0</c:v>
                </c:pt>
                <c:pt idx="333">
                  <c:v>40202.0</c:v>
                </c:pt>
                <c:pt idx="334">
                  <c:v>40209.0</c:v>
                </c:pt>
                <c:pt idx="335">
                  <c:v>40216.0</c:v>
                </c:pt>
                <c:pt idx="336">
                  <c:v>40223.0</c:v>
                </c:pt>
                <c:pt idx="337">
                  <c:v>40230.0</c:v>
                </c:pt>
                <c:pt idx="338">
                  <c:v>40237.0</c:v>
                </c:pt>
                <c:pt idx="339">
                  <c:v>40244.0</c:v>
                </c:pt>
                <c:pt idx="340">
                  <c:v>40251.0</c:v>
                </c:pt>
                <c:pt idx="341">
                  <c:v>40258.0</c:v>
                </c:pt>
                <c:pt idx="342">
                  <c:v>40265.0</c:v>
                </c:pt>
                <c:pt idx="343">
                  <c:v>40272.0</c:v>
                </c:pt>
                <c:pt idx="344">
                  <c:v>40279.0</c:v>
                </c:pt>
                <c:pt idx="345">
                  <c:v>40286.0</c:v>
                </c:pt>
                <c:pt idx="346">
                  <c:v>40293.0</c:v>
                </c:pt>
                <c:pt idx="347">
                  <c:v>40300.0</c:v>
                </c:pt>
                <c:pt idx="348">
                  <c:v>40307.0</c:v>
                </c:pt>
                <c:pt idx="349">
                  <c:v>40314.0</c:v>
                </c:pt>
                <c:pt idx="350">
                  <c:v>40321.0</c:v>
                </c:pt>
                <c:pt idx="351">
                  <c:v>40328.0</c:v>
                </c:pt>
                <c:pt idx="352">
                  <c:v>40335.0</c:v>
                </c:pt>
                <c:pt idx="353">
                  <c:v>40342.0</c:v>
                </c:pt>
                <c:pt idx="354">
                  <c:v>40349.0</c:v>
                </c:pt>
                <c:pt idx="355">
                  <c:v>40356.0</c:v>
                </c:pt>
                <c:pt idx="356">
                  <c:v>40363.0</c:v>
                </c:pt>
                <c:pt idx="357">
                  <c:v>40370.0</c:v>
                </c:pt>
                <c:pt idx="358">
                  <c:v>40377.0</c:v>
                </c:pt>
                <c:pt idx="359">
                  <c:v>40384.0</c:v>
                </c:pt>
                <c:pt idx="360">
                  <c:v>40391.0</c:v>
                </c:pt>
                <c:pt idx="361">
                  <c:v>40398.0</c:v>
                </c:pt>
                <c:pt idx="362">
                  <c:v>40405.0</c:v>
                </c:pt>
                <c:pt idx="363">
                  <c:v>40412.0</c:v>
                </c:pt>
                <c:pt idx="364">
                  <c:v>40419.0</c:v>
                </c:pt>
                <c:pt idx="365">
                  <c:v>40426.0</c:v>
                </c:pt>
                <c:pt idx="366">
                  <c:v>40433.0</c:v>
                </c:pt>
                <c:pt idx="367">
                  <c:v>40440.0</c:v>
                </c:pt>
                <c:pt idx="368">
                  <c:v>40447.0</c:v>
                </c:pt>
                <c:pt idx="369">
                  <c:v>40454.0</c:v>
                </c:pt>
                <c:pt idx="370">
                  <c:v>40461.0</c:v>
                </c:pt>
                <c:pt idx="371">
                  <c:v>40468.0</c:v>
                </c:pt>
                <c:pt idx="372">
                  <c:v>40475.0</c:v>
                </c:pt>
                <c:pt idx="373">
                  <c:v>40482.0</c:v>
                </c:pt>
                <c:pt idx="374">
                  <c:v>40489.0</c:v>
                </c:pt>
                <c:pt idx="375">
                  <c:v>40496.0</c:v>
                </c:pt>
                <c:pt idx="376">
                  <c:v>40503.0</c:v>
                </c:pt>
                <c:pt idx="377">
                  <c:v>40510.0</c:v>
                </c:pt>
                <c:pt idx="378">
                  <c:v>40517.0</c:v>
                </c:pt>
                <c:pt idx="379">
                  <c:v>40524.0</c:v>
                </c:pt>
                <c:pt idx="380">
                  <c:v>40531.0</c:v>
                </c:pt>
                <c:pt idx="381">
                  <c:v>40538.0</c:v>
                </c:pt>
                <c:pt idx="382">
                  <c:v>40545.0</c:v>
                </c:pt>
                <c:pt idx="383">
                  <c:v>40552.0</c:v>
                </c:pt>
                <c:pt idx="384">
                  <c:v>40559.0</c:v>
                </c:pt>
                <c:pt idx="385">
                  <c:v>40566.0</c:v>
                </c:pt>
                <c:pt idx="386">
                  <c:v>40573.0</c:v>
                </c:pt>
                <c:pt idx="387">
                  <c:v>40580.0</c:v>
                </c:pt>
                <c:pt idx="388">
                  <c:v>40587.0</c:v>
                </c:pt>
                <c:pt idx="389">
                  <c:v>40594.0</c:v>
                </c:pt>
                <c:pt idx="390">
                  <c:v>40601.0</c:v>
                </c:pt>
                <c:pt idx="391">
                  <c:v>40608.0</c:v>
                </c:pt>
                <c:pt idx="392">
                  <c:v>40615.0</c:v>
                </c:pt>
                <c:pt idx="393">
                  <c:v>40622.0</c:v>
                </c:pt>
                <c:pt idx="394">
                  <c:v>40629.0</c:v>
                </c:pt>
                <c:pt idx="395">
                  <c:v>40636.0</c:v>
                </c:pt>
                <c:pt idx="396">
                  <c:v>40643.0</c:v>
                </c:pt>
                <c:pt idx="397">
                  <c:v>40650.0</c:v>
                </c:pt>
                <c:pt idx="398">
                  <c:v>40657.0</c:v>
                </c:pt>
                <c:pt idx="399">
                  <c:v>40664.0</c:v>
                </c:pt>
                <c:pt idx="400">
                  <c:v>40671.0</c:v>
                </c:pt>
                <c:pt idx="401">
                  <c:v>40678.0</c:v>
                </c:pt>
                <c:pt idx="402">
                  <c:v>40685.0</c:v>
                </c:pt>
                <c:pt idx="403">
                  <c:v>40692.0</c:v>
                </c:pt>
                <c:pt idx="404">
                  <c:v>40699.0</c:v>
                </c:pt>
                <c:pt idx="405">
                  <c:v>40706.0</c:v>
                </c:pt>
                <c:pt idx="406">
                  <c:v>40713.0</c:v>
                </c:pt>
                <c:pt idx="407">
                  <c:v>40720.0</c:v>
                </c:pt>
                <c:pt idx="408">
                  <c:v>40727.0</c:v>
                </c:pt>
                <c:pt idx="409">
                  <c:v>40734.0</c:v>
                </c:pt>
                <c:pt idx="410">
                  <c:v>40741.0</c:v>
                </c:pt>
                <c:pt idx="411">
                  <c:v>40748.0</c:v>
                </c:pt>
                <c:pt idx="412">
                  <c:v>40755.0</c:v>
                </c:pt>
                <c:pt idx="413">
                  <c:v>40762.0</c:v>
                </c:pt>
                <c:pt idx="414">
                  <c:v>40769.0</c:v>
                </c:pt>
                <c:pt idx="415">
                  <c:v>40776.0</c:v>
                </c:pt>
                <c:pt idx="416">
                  <c:v>40783.0</c:v>
                </c:pt>
                <c:pt idx="417">
                  <c:v>40790.0</c:v>
                </c:pt>
                <c:pt idx="418">
                  <c:v>40797.0</c:v>
                </c:pt>
                <c:pt idx="419">
                  <c:v>40804.0</c:v>
                </c:pt>
                <c:pt idx="420">
                  <c:v>40811.0</c:v>
                </c:pt>
                <c:pt idx="421">
                  <c:v>40818.0</c:v>
                </c:pt>
                <c:pt idx="422">
                  <c:v>40825.0</c:v>
                </c:pt>
                <c:pt idx="423">
                  <c:v>40832.0</c:v>
                </c:pt>
                <c:pt idx="424">
                  <c:v>40839.0</c:v>
                </c:pt>
                <c:pt idx="425">
                  <c:v>40846.0</c:v>
                </c:pt>
                <c:pt idx="426">
                  <c:v>40853.0</c:v>
                </c:pt>
                <c:pt idx="427">
                  <c:v>40860.0</c:v>
                </c:pt>
                <c:pt idx="428">
                  <c:v>40867.0</c:v>
                </c:pt>
                <c:pt idx="429">
                  <c:v>40874.0</c:v>
                </c:pt>
                <c:pt idx="430">
                  <c:v>40881.0</c:v>
                </c:pt>
                <c:pt idx="431">
                  <c:v>40888.0</c:v>
                </c:pt>
                <c:pt idx="432">
                  <c:v>40895.0</c:v>
                </c:pt>
                <c:pt idx="433">
                  <c:v>40902.0</c:v>
                </c:pt>
                <c:pt idx="434">
                  <c:v>40909.0</c:v>
                </c:pt>
                <c:pt idx="435">
                  <c:v>40916.0</c:v>
                </c:pt>
                <c:pt idx="436">
                  <c:v>40923.0</c:v>
                </c:pt>
                <c:pt idx="437">
                  <c:v>40930.0</c:v>
                </c:pt>
                <c:pt idx="438">
                  <c:v>40937.0</c:v>
                </c:pt>
                <c:pt idx="439">
                  <c:v>40944.0</c:v>
                </c:pt>
                <c:pt idx="440">
                  <c:v>40951.0</c:v>
                </c:pt>
                <c:pt idx="441">
                  <c:v>40958.0</c:v>
                </c:pt>
                <c:pt idx="442">
                  <c:v>40965.0</c:v>
                </c:pt>
                <c:pt idx="443">
                  <c:v>40972.0</c:v>
                </c:pt>
                <c:pt idx="444">
                  <c:v>40979.0</c:v>
                </c:pt>
                <c:pt idx="445">
                  <c:v>40986.0</c:v>
                </c:pt>
                <c:pt idx="446">
                  <c:v>40993.0</c:v>
                </c:pt>
                <c:pt idx="447">
                  <c:v>41000.0</c:v>
                </c:pt>
                <c:pt idx="448">
                  <c:v>41007.0</c:v>
                </c:pt>
                <c:pt idx="449">
                  <c:v>41014.0</c:v>
                </c:pt>
                <c:pt idx="450">
                  <c:v>41021.0</c:v>
                </c:pt>
                <c:pt idx="451">
                  <c:v>41028.0</c:v>
                </c:pt>
                <c:pt idx="452">
                  <c:v>41035.0</c:v>
                </c:pt>
                <c:pt idx="453">
                  <c:v>41042.0</c:v>
                </c:pt>
                <c:pt idx="454">
                  <c:v>41049.0</c:v>
                </c:pt>
                <c:pt idx="455">
                  <c:v>41056.0</c:v>
                </c:pt>
                <c:pt idx="456">
                  <c:v>41063.0</c:v>
                </c:pt>
                <c:pt idx="457">
                  <c:v>41070.0</c:v>
                </c:pt>
                <c:pt idx="458">
                  <c:v>41077.0</c:v>
                </c:pt>
                <c:pt idx="459">
                  <c:v>41084.0</c:v>
                </c:pt>
                <c:pt idx="460">
                  <c:v>41091.0</c:v>
                </c:pt>
                <c:pt idx="461">
                  <c:v>41098.0</c:v>
                </c:pt>
                <c:pt idx="462">
                  <c:v>41105.0</c:v>
                </c:pt>
                <c:pt idx="463">
                  <c:v>41112.0</c:v>
                </c:pt>
                <c:pt idx="464">
                  <c:v>41119.0</c:v>
                </c:pt>
                <c:pt idx="465">
                  <c:v>41126.0</c:v>
                </c:pt>
                <c:pt idx="466">
                  <c:v>41133.0</c:v>
                </c:pt>
                <c:pt idx="467">
                  <c:v>41140.0</c:v>
                </c:pt>
                <c:pt idx="468">
                  <c:v>41147.0</c:v>
                </c:pt>
                <c:pt idx="469">
                  <c:v>41154.0</c:v>
                </c:pt>
                <c:pt idx="470">
                  <c:v>41161.0</c:v>
                </c:pt>
                <c:pt idx="471">
                  <c:v>41168.0</c:v>
                </c:pt>
                <c:pt idx="472">
                  <c:v>41175.0</c:v>
                </c:pt>
                <c:pt idx="473">
                  <c:v>41182.0</c:v>
                </c:pt>
                <c:pt idx="474">
                  <c:v>41189.0</c:v>
                </c:pt>
                <c:pt idx="475">
                  <c:v>41196.0</c:v>
                </c:pt>
                <c:pt idx="476">
                  <c:v>41203.0</c:v>
                </c:pt>
                <c:pt idx="477">
                  <c:v>41210.0</c:v>
                </c:pt>
                <c:pt idx="478">
                  <c:v>41217.0</c:v>
                </c:pt>
                <c:pt idx="479">
                  <c:v>41224.0</c:v>
                </c:pt>
                <c:pt idx="480">
                  <c:v>41231.0</c:v>
                </c:pt>
                <c:pt idx="481">
                  <c:v>41238.0</c:v>
                </c:pt>
                <c:pt idx="482">
                  <c:v>41245.0</c:v>
                </c:pt>
                <c:pt idx="483">
                  <c:v>41252.0</c:v>
                </c:pt>
                <c:pt idx="484">
                  <c:v>41259.0</c:v>
                </c:pt>
                <c:pt idx="485">
                  <c:v>41266.0</c:v>
                </c:pt>
                <c:pt idx="486">
                  <c:v>41273.0</c:v>
                </c:pt>
                <c:pt idx="487">
                  <c:v>41280.0</c:v>
                </c:pt>
                <c:pt idx="488">
                  <c:v>41287.0</c:v>
                </c:pt>
                <c:pt idx="489">
                  <c:v>41294.0</c:v>
                </c:pt>
                <c:pt idx="490">
                  <c:v>41301.0</c:v>
                </c:pt>
                <c:pt idx="491">
                  <c:v>41308.0</c:v>
                </c:pt>
                <c:pt idx="492">
                  <c:v>41315.0</c:v>
                </c:pt>
                <c:pt idx="493">
                  <c:v>41322.0</c:v>
                </c:pt>
                <c:pt idx="494">
                  <c:v>41329.0</c:v>
                </c:pt>
                <c:pt idx="495">
                  <c:v>41336.0</c:v>
                </c:pt>
                <c:pt idx="496">
                  <c:v>41343.0</c:v>
                </c:pt>
                <c:pt idx="497">
                  <c:v>41350.0</c:v>
                </c:pt>
                <c:pt idx="498">
                  <c:v>41357.0</c:v>
                </c:pt>
                <c:pt idx="499">
                  <c:v>41364.0</c:v>
                </c:pt>
                <c:pt idx="500">
                  <c:v>41371.0</c:v>
                </c:pt>
                <c:pt idx="501">
                  <c:v>41378.0</c:v>
                </c:pt>
                <c:pt idx="502">
                  <c:v>41385.0</c:v>
                </c:pt>
                <c:pt idx="503">
                  <c:v>41392.0</c:v>
                </c:pt>
                <c:pt idx="504">
                  <c:v>41399.0</c:v>
                </c:pt>
                <c:pt idx="505">
                  <c:v>41406.0</c:v>
                </c:pt>
                <c:pt idx="506">
                  <c:v>41413.0</c:v>
                </c:pt>
                <c:pt idx="507">
                  <c:v>41420.0</c:v>
                </c:pt>
                <c:pt idx="508">
                  <c:v>41427.0</c:v>
                </c:pt>
                <c:pt idx="509">
                  <c:v>41434.0</c:v>
                </c:pt>
                <c:pt idx="510">
                  <c:v>41441.0</c:v>
                </c:pt>
                <c:pt idx="511">
                  <c:v>41448.0</c:v>
                </c:pt>
                <c:pt idx="512">
                  <c:v>41455.0</c:v>
                </c:pt>
                <c:pt idx="513">
                  <c:v>41462.0</c:v>
                </c:pt>
                <c:pt idx="514">
                  <c:v>41469.0</c:v>
                </c:pt>
                <c:pt idx="515">
                  <c:v>41476.0</c:v>
                </c:pt>
                <c:pt idx="516">
                  <c:v>41483.0</c:v>
                </c:pt>
                <c:pt idx="517">
                  <c:v>41490.0</c:v>
                </c:pt>
                <c:pt idx="518">
                  <c:v>41497.0</c:v>
                </c:pt>
                <c:pt idx="519">
                  <c:v>41504.0</c:v>
                </c:pt>
                <c:pt idx="520">
                  <c:v>41511.0</c:v>
                </c:pt>
                <c:pt idx="521">
                  <c:v>41518.0</c:v>
                </c:pt>
                <c:pt idx="522">
                  <c:v>41525.0</c:v>
                </c:pt>
                <c:pt idx="523">
                  <c:v>41532.0</c:v>
                </c:pt>
                <c:pt idx="524">
                  <c:v>41539.0</c:v>
                </c:pt>
                <c:pt idx="525">
                  <c:v>41546.0</c:v>
                </c:pt>
                <c:pt idx="526">
                  <c:v>41553.0</c:v>
                </c:pt>
                <c:pt idx="527">
                  <c:v>41560.0</c:v>
                </c:pt>
                <c:pt idx="528">
                  <c:v>41567.0</c:v>
                </c:pt>
                <c:pt idx="529">
                  <c:v>41574.0</c:v>
                </c:pt>
                <c:pt idx="530">
                  <c:v>41581.0</c:v>
                </c:pt>
                <c:pt idx="531">
                  <c:v>41588.0</c:v>
                </c:pt>
                <c:pt idx="532">
                  <c:v>41595.0</c:v>
                </c:pt>
                <c:pt idx="533">
                  <c:v>41602.0</c:v>
                </c:pt>
                <c:pt idx="534">
                  <c:v>41609.0</c:v>
                </c:pt>
                <c:pt idx="535">
                  <c:v>41616.0</c:v>
                </c:pt>
                <c:pt idx="536">
                  <c:v>41623.0</c:v>
                </c:pt>
                <c:pt idx="537">
                  <c:v>41630.0</c:v>
                </c:pt>
                <c:pt idx="538">
                  <c:v>41637.0</c:v>
                </c:pt>
                <c:pt idx="539">
                  <c:v>41644.0</c:v>
                </c:pt>
                <c:pt idx="540">
                  <c:v>41651.0</c:v>
                </c:pt>
                <c:pt idx="541">
                  <c:v>41658.0</c:v>
                </c:pt>
                <c:pt idx="542">
                  <c:v>41665.0</c:v>
                </c:pt>
                <c:pt idx="543">
                  <c:v>41672.0</c:v>
                </c:pt>
                <c:pt idx="544">
                  <c:v>41679.0</c:v>
                </c:pt>
                <c:pt idx="545">
                  <c:v>41686.0</c:v>
                </c:pt>
                <c:pt idx="546">
                  <c:v>41693.0</c:v>
                </c:pt>
                <c:pt idx="547">
                  <c:v>41700.0</c:v>
                </c:pt>
                <c:pt idx="548">
                  <c:v>41707.0</c:v>
                </c:pt>
                <c:pt idx="549">
                  <c:v>41714.0</c:v>
                </c:pt>
                <c:pt idx="550">
                  <c:v>41721.0</c:v>
                </c:pt>
                <c:pt idx="551">
                  <c:v>41728.0</c:v>
                </c:pt>
                <c:pt idx="552">
                  <c:v>41735.0</c:v>
                </c:pt>
                <c:pt idx="553">
                  <c:v>41742.0</c:v>
                </c:pt>
                <c:pt idx="554">
                  <c:v>41749.0</c:v>
                </c:pt>
                <c:pt idx="555">
                  <c:v>41756.0</c:v>
                </c:pt>
                <c:pt idx="556">
                  <c:v>41763.0</c:v>
                </c:pt>
                <c:pt idx="557">
                  <c:v>41770.0</c:v>
                </c:pt>
                <c:pt idx="558">
                  <c:v>41777.0</c:v>
                </c:pt>
                <c:pt idx="559">
                  <c:v>41784.0</c:v>
                </c:pt>
                <c:pt idx="560">
                  <c:v>41791.0</c:v>
                </c:pt>
                <c:pt idx="561">
                  <c:v>41798.0</c:v>
                </c:pt>
                <c:pt idx="562">
                  <c:v>41805.0</c:v>
                </c:pt>
                <c:pt idx="563">
                  <c:v>41812.0</c:v>
                </c:pt>
                <c:pt idx="564">
                  <c:v>41819.0</c:v>
                </c:pt>
                <c:pt idx="565">
                  <c:v>41826.0</c:v>
                </c:pt>
                <c:pt idx="566">
                  <c:v>41833.0</c:v>
                </c:pt>
                <c:pt idx="567">
                  <c:v>41840.0</c:v>
                </c:pt>
                <c:pt idx="568">
                  <c:v>41847.0</c:v>
                </c:pt>
                <c:pt idx="569">
                  <c:v>41854.0</c:v>
                </c:pt>
                <c:pt idx="570">
                  <c:v>41861.0</c:v>
                </c:pt>
                <c:pt idx="571">
                  <c:v>41868.0</c:v>
                </c:pt>
                <c:pt idx="572">
                  <c:v>41875.0</c:v>
                </c:pt>
                <c:pt idx="573">
                  <c:v>41882.0</c:v>
                </c:pt>
                <c:pt idx="574">
                  <c:v>41889.0</c:v>
                </c:pt>
                <c:pt idx="575">
                  <c:v>41896.0</c:v>
                </c:pt>
                <c:pt idx="576">
                  <c:v>41903.0</c:v>
                </c:pt>
                <c:pt idx="577">
                  <c:v>41910.0</c:v>
                </c:pt>
                <c:pt idx="578">
                  <c:v>41917.0</c:v>
                </c:pt>
                <c:pt idx="579">
                  <c:v>41924.0</c:v>
                </c:pt>
                <c:pt idx="580">
                  <c:v>41931.0</c:v>
                </c:pt>
                <c:pt idx="581">
                  <c:v>41938.0</c:v>
                </c:pt>
                <c:pt idx="582">
                  <c:v>41945.0</c:v>
                </c:pt>
                <c:pt idx="583">
                  <c:v>41952.0</c:v>
                </c:pt>
                <c:pt idx="584">
                  <c:v>41959.0</c:v>
                </c:pt>
                <c:pt idx="585">
                  <c:v>41966.0</c:v>
                </c:pt>
                <c:pt idx="586">
                  <c:v>41973.0</c:v>
                </c:pt>
                <c:pt idx="587">
                  <c:v>41980.0</c:v>
                </c:pt>
                <c:pt idx="588">
                  <c:v>41987.0</c:v>
                </c:pt>
                <c:pt idx="589">
                  <c:v>41994.0</c:v>
                </c:pt>
                <c:pt idx="590">
                  <c:v>42001.0</c:v>
                </c:pt>
                <c:pt idx="591">
                  <c:v>42008.0</c:v>
                </c:pt>
                <c:pt idx="592">
                  <c:v>42015.0</c:v>
                </c:pt>
                <c:pt idx="593">
                  <c:v>42022.0</c:v>
                </c:pt>
                <c:pt idx="594">
                  <c:v>42029.0</c:v>
                </c:pt>
                <c:pt idx="595">
                  <c:v>42036.0</c:v>
                </c:pt>
                <c:pt idx="596">
                  <c:v>42043.0</c:v>
                </c:pt>
                <c:pt idx="597">
                  <c:v>42050.0</c:v>
                </c:pt>
                <c:pt idx="598">
                  <c:v>42057.0</c:v>
                </c:pt>
                <c:pt idx="599">
                  <c:v>42064.0</c:v>
                </c:pt>
                <c:pt idx="600">
                  <c:v>42071.0</c:v>
                </c:pt>
                <c:pt idx="601">
                  <c:v>42078.0</c:v>
                </c:pt>
                <c:pt idx="602">
                  <c:v>42085.0</c:v>
                </c:pt>
                <c:pt idx="603">
                  <c:v>42092.0</c:v>
                </c:pt>
                <c:pt idx="604">
                  <c:v>42099.0</c:v>
                </c:pt>
                <c:pt idx="605">
                  <c:v>42106.0</c:v>
                </c:pt>
                <c:pt idx="606">
                  <c:v>42113.0</c:v>
                </c:pt>
                <c:pt idx="607">
                  <c:v>42120.0</c:v>
                </c:pt>
                <c:pt idx="608">
                  <c:v>42127.0</c:v>
                </c:pt>
                <c:pt idx="609">
                  <c:v>42134.0</c:v>
                </c:pt>
                <c:pt idx="610">
                  <c:v>42141.0</c:v>
                </c:pt>
                <c:pt idx="611">
                  <c:v>42148.0</c:v>
                </c:pt>
                <c:pt idx="612">
                  <c:v>42155.0</c:v>
                </c:pt>
                <c:pt idx="613">
                  <c:v>42162.0</c:v>
                </c:pt>
                <c:pt idx="614">
                  <c:v>42169.0</c:v>
                </c:pt>
                <c:pt idx="615">
                  <c:v>42176.0</c:v>
                </c:pt>
                <c:pt idx="616">
                  <c:v>42183.0</c:v>
                </c:pt>
                <c:pt idx="617">
                  <c:v>42190.0</c:v>
                </c:pt>
                <c:pt idx="618">
                  <c:v>42197.0</c:v>
                </c:pt>
                <c:pt idx="619">
                  <c:v>42204.0</c:v>
                </c:pt>
                <c:pt idx="620">
                  <c:v>42211.0</c:v>
                </c:pt>
                <c:pt idx="621">
                  <c:v>42218.0</c:v>
                </c:pt>
                <c:pt idx="622">
                  <c:v>42225.0</c:v>
                </c:pt>
                <c:pt idx="623">
                  <c:v>42232.0</c:v>
                </c:pt>
                <c:pt idx="624">
                  <c:v>42239.0</c:v>
                </c:pt>
              </c:numCache>
            </c:numRef>
          </c:xVal>
          <c:yVal>
            <c:numRef>
              <c:f>'Canada-other symptons'!$E$2:$E$626</c:f>
              <c:numCache>
                <c:formatCode>General</c:formatCode>
                <c:ptCount val="625"/>
                <c:pt idx="0">
                  <c:v>192.0</c:v>
                </c:pt>
                <c:pt idx="1">
                  <c:v>217.0</c:v>
                </c:pt>
                <c:pt idx="2">
                  <c:v>225.0</c:v>
                </c:pt>
                <c:pt idx="3">
                  <c:v>252.0</c:v>
                </c:pt>
                <c:pt idx="4">
                  <c:v>269.0</c:v>
                </c:pt>
                <c:pt idx="5">
                  <c:v>215.0</c:v>
                </c:pt>
                <c:pt idx="6">
                  <c:v>303.0</c:v>
                </c:pt>
                <c:pt idx="7">
                  <c:v>295.0</c:v>
                </c:pt>
                <c:pt idx="8">
                  <c:v>333.0</c:v>
                </c:pt>
                <c:pt idx="9">
                  <c:v>363.0</c:v>
                </c:pt>
                <c:pt idx="10">
                  <c:v>552.0</c:v>
                </c:pt>
                <c:pt idx="11">
                  <c:v>809.0</c:v>
                </c:pt>
                <c:pt idx="12">
                  <c:v>1072.0</c:v>
                </c:pt>
                <c:pt idx="13">
                  <c:v>2155.0</c:v>
                </c:pt>
                <c:pt idx="14">
                  <c:v>2902.0</c:v>
                </c:pt>
                <c:pt idx="15">
                  <c:v>2072.0</c:v>
                </c:pt>
                <c:pt idx="16">
                  <c:v>1677.0</c:v>
                </c:pt>
                <c:pt idx="17">
                  <c:v>1465.0</c:v>
                </c:pt>
                <c:pt idx="18">
                  <c:v>1120.0</c:v>
                </c:pt>
                <c:pt idx="19">
                  <c:v>809.0</c:v>
                </c:pt>
                <c:pt idx="20">
                  <c:v>902.0</c:v>
                </c:pt>
                <c:pt idx="21">
                  <c:v>831.0</c:v>
                </c:pt>
                <c:pt idx="22">
                  <c:v>767.0</c:v>
                </c:pt>
                <c:pt idx="23">
                  <c:v>951.0</c:v>
                </c:pt>
                <c:pt idx="24">
                  <c:v>868.0</c:v>
                </c:pt>
                <c:pt idx="25">
                  <c:v>737.0</c:v>
                </c:pt>
                <c:pt idx="26">
                  <c:v>824.0</c:v>
                </c:pt>
                <c:pt idx="27">
                  <c:v>819.0</c:v>
                </c:pt>
                <c:pt idx="28">
                  <c:v>599.0</c:v>
                </c:pt>
                <c:pt idx="29">
                  <c:v>560.0</c:v>
                </c:pt>
                <c:pt idx="30">
                  <c:v>405.0</c:v>
                </c:pt>
                <c:pt idx="31">
                  <c:v>477.0</c:v>
                </c:pt>
                <c:pt idx="32">
                  <c:v>484.0</c:v>
                </c:pt>
                <c:pt idx="33">
                  <c:v>401.0</c:v>
                </c:pt>
                <c:pt idx="34">
                  <c:v>343.0</c:v>
                </c:pt>
                <c:pt idx="35">
                  <c:v>331.0</c:v>
                </c:pt>
                <c:pt idx="36">
                  <c:v>280.0</c:v>
                </c:pt>
                <c:pt idx="37">
                  <c:v>250.0</c:v>
                </c:pt>
                <c:pt idx="38">
                  <c:v>171.0</c:v>
                </c:pt>
                <c:pt idx="39">
                  <c:v>166.0</c:v>
                </c:pt>
                <c:pt idx="40">
                  <c:v>142.0</c:v>
                </c:pt>
                <c:pt idx="41">
                  <c:v>164.0</c:v>
                </c:pt>
                <c:pt idx="42">
                  <c:v>122.0</c:v>
                </c:pt>
                <c:pt idx="43">
                  <c:v>107.0</c:v>
                </c:pt>
                <c:pt idx="44">
                  <c:v>110.0</c:v>
                </c:pt>
                <c:pt idx="45">
                  <c:v>90.0</c:v>
                </c:pt>
                <c:pt idx="46">
                  <c:v>69.0</c:v>
                </c:pt>
                <c:pt idx="47">
                  <c:v>95.0</c:v>
                </c:pt>
                <c:pt idx="48">
                  <c:v>151.0</c:v>
                </c:pt>
                <c:pt idx="49">
                  <c:v>60.0</c:v>
                </c:pt>
                <c:pt idx="50">
                  <c:v>123.0</c:v>
                </c:pt>
                <c:pt idx="51">
                  <c:v>105.0</c:v>
                </c:pt>
                <c:pt idx="52">
                  <c:v>140.0</c:v>
                </c:pt>
                <c:pt idx="53">
                  <c:v>196.0</c:v>
                </c:pt>
                <c:pt idx="54">
                  <c:v>250.0</c:v>
                </c:pt>
                <c:pt idx="55">
                  <c:v>371.0</c:v>
                </c:pt>
                <c:pt idx="56">
                  <c:v>329.0</c:v>
                </c:pt>
                <c:pt idx="57">
                  <c:v>330.0</c:v>
                </c:pt>
                <c:pt idx="58">
                  <c:v>368.0</c:v>
                </c:pt>
                <c:pt idx="59">
                  <c:v>456.0</c:v>
                </c:pt>
                <c:pt idx="60">
                  <c:v>360.0</c:v>
                </c:pt>
                <c:pt idx="61">
                  <c:v>431.0</c:v>
                </c:pt>
                <c:pt idx="62">
                  <c:v>450.0</c:v>
                </c:pt>
                <c:pt idx="63">
                  <c:v>461.0</c:v>
                </c:pt>
                <c:pt idx="64">
                  <c:v>550.0</c:v>
                </c:pt>
                <c:pt idx="65">
                  <c:v>457.0</c:v>
                </c:pt>
                <c:pt idx="66">
                  <c:v>588.0</c:v>
                </c:pt>
                <c:pt idx="67">
                  <c:v>265.0</c:v>
                </c:pt>
                <c:pt idx="68">
                  <c:v>521.0</c:v>
                </c:pt>
                <c:pt idx="69">
                  <c:v>752.0</c:v>
                </c:pt>
                <c:pt idx="70">
                  <c:v>1003.0</c:v>
                </c:pt>
                <c:pt idx="71">
                  <c:v>872.0</c:v>
                </c:pt>
                <c:pt idx="72">
                  <c:v>1216.0</c:v>
                </c:pt>
                <c:pt idx="73">
                  <c:v>1046.0</c:v>
                </c:pt>
                <c:pt idx="74">
                  <c:v>1578.0</c:v>
                </c:pt>
                <c:pt idx="75">
                  <c:v>1733.0</c:v>
                </c:pt>
                <c:pt idx="76">
                  <c:v>1744.0</c:v>
                </c:pt>
                <c:pt idx="77">
                  <c:v>2182.0</c:v>
                </c:pt>
                <c:pt idx="78">
                  <c:v>1708.0</c:v>
                </c:pt>
                <c:pt idx="79">
                  <c:v>1526.0</c:v>
                </c:pt>
                <c:pt idx="80">
                  <c:v>1022.0</c:v>
                </c:pt>
                <c:pt idx="81">
                  <c:v>1128.0</c:v>
                </c:pt>
                <c:pt idx="82">
                  <c:v>931.0</c:v>
                </c:pt>
                <c:pt idx="83">
                  <c:v>706.0</c:v>
                </c:pt>
                <c:pt idx="84">
                  <c:v>759.0</c:v>
                </c:pt>
                <c:pt idx="85">
                  <c:v>472.0</c:v>
                </c:pt>
                <c:pt idx="86">
                  <c:v>361.0</c:v>
                </c:pt>
                <c:pt idx="87">
                  <c:v>579.0</c:v>
                </c:pt>
                <c:pt idx="88">
                  <c:v>427.0</c:v>
                </c:pt>
                <c:pt idx="89">
                  <c:v>457.0</c:v>
                </c:pt>
                <c:pt idx="90">
                  <c:v>201.0</c:v>
                </c:pt>
                <c:pt idx="91">
                  <c:v>341.0</c:v>
                </c:pt>
                <c:pt idx="92">
                  <c:v>216.0</c:v>
                </c:pt>
                <c:pt idx="93">
                  <c:v>226.0</c:v>
                </c:pt>
                <c:pt idx="94">
                  <c:v>130.0</c:v>
                </c:pt>
                <c:pt idx="95">
                  <c:v>111.0</c:v>
                </c:pt>
                <c:pt idx="96">
                  <c:v>130.0</c:v>
                </c:pt>
                <c:pt idx="97">
                  <c:v>134.0</c:v>
                </c:pt>
                <c:pt idx="98">
                  <c:v>128.0</c:v>
                </c:pt>
                <c:pt idx="99">
                  <c:v>125.0</c:v>
                </c:pt>
                <c:pt idx="100">
                  <c:v>124.0</c:v>
                </c:pt>
                <c:pt idx="101">
                  <c:v>68.0</c:v>
                </c:pt>
                <c:pt idx="102">
                  <c:v>115.0</c:v>
                </c:pt>
                <c:pt idx="103">
                  <c:v>91.0</c:v>
                </c:pt>
                <c:pt idx="104">
                  <c:v>89.0</c:v>
                </c:pt>
                <c:pt idx="105">
                  <c:v>158.0</c:v>
                </c:pt>
                <c:pt idx="106">
                  <c:v>171.0</c:v>
                </c:pt>
                <c:pt idx="107">
                  <c:v>230.0</c:v>
                </c:pt>
                <c:pt idx="108">
                  <c:v>246.0</c:v>
                </c:pt>
                <c:pt idx="109">
                  <c:v>468.0</c:v>
                </c:pt>
                <c:pt idx="110">
                  <c:v>436.0</c:v>
                </c:pt>
                <c:pt idx="111">
                  <c:v>437.0</c:v>
                </c:pt>
                <c:pt idx="112">
                  <c:v>359.0</c:v>
                </c:pt>
                <c:pt idx="113">
                  <c:v>384.0</c:v>
                </c:pt>
                <c:pt idx="114">
                  <c:v>460.0</c:v>
                </c:pt>
                <c:pt idx="115">
                  <c:v>425.0</c:v>
                </c:pt>
                <c:pt idx="116">
                  <c:v>441.0</c:v>
                </c:pt>
                <c:pt idx="117">
                  <c:v>519.0</c:v>
                </c:pt>
                <c:pt idx="118">
                  <c:v>512.0</c:v>
                </c:pt>
                <c:pt idx="119">
                  <c:v>347.0</c:v>
                </c:pt>
                <c:pt idx="120">
                  <c:v>397.0</c:v>
                </c:pt>
                <c:pt idx="121">
                  <c:v>585.0</c:v>
                </c:pt>
                <c:pt idx="122">
                  <c:v>793.0</c:v>
                </c:pt>
                <c:pt idx="123">
                  <c:v>747.0</c:v>
                </c:pt>
                <c:pt idx="124">
                  <c:v>674.0</c:v>
                </c:pt>
                <c:pt idx="125">
                  <c:v>825.0</c:v>
                </c:pt>
                <c:pt idx="126">
                  <c:v>803.0</c:v>
                </c:pt>
                <c:pt idx="127">
                  <c:v>924.0</c:v>
                </c:pt>
                <c:pt idx="128">
                  <c:v>983.0</c:v>
                </c:pt>
                <c:pt idx="129">
                  <c:v>977.0</c:v>
                </c:pt>
                <c:pt idx="130">
                  <c:v>862.0</c:v>
                </c:pt>
                <c:pt idx="131">
                  <c:v>1141.0</c:v>
                </c:pt>
                <c:pt idx="132">
                  <c:v>1007.0</c:v>
                </c:pt>
                <c:pt idx="133">
                  <c:v>738.0</c:v>
                </c:pt>
                <c:pt idx="134">
                  <c:v>797.0</c:v>
                </c:pt>
                <c:pt idx="135">
                  <c:v>665.0</c:v>
                </c:pt>
                <c:pt idx="136">
                  <c:v>667.0</c:v>
                </c:pt>
                <c:pt idx="137">
                  <c:v>409.0</c:v>
                </c:pt>
                <c:pt idx="138">
                  <c:v>470.0</c:v>
                </c:pt>
                <c:pt idx="139">
                  <c:v>360.0</c:v>
                </c:pt>
                <c:pt idx="140">
                  <c:v>390.0</c:v>
                </c:pt>
                <c:pt idx="141">
                  <c:v>359.0</c:v>
                </c:pt>
                <c:pt idx="142">
                  <c:v>338.0</c:v>
                </c:pt>
                <c:pt idx="143">
                  <c:v>273.0</c:v>
                </c:pt>
                <c:pt idx="144">
                  <c:v>287.0</c:v>
                </c:pt>
                <c:pt idx="145">
                  <c:v>192.0</c:v>
                </c:pt>
                <c:pt idx="146">
                  <c:v>300.0</c:v>
                </c:pt>
                <c:pt idx="147">
                  <c:v>168.0</c:v>
                </c:pt>
                <c:pt idx="148">
                  <c:v>178.0</c:v>
                </c:pt>
                <c:pt idx="149">
                  <c:v>142.0</c:v>
                </c:pt>
                <c:pt idx="150">
                  <c:v>190.0</c:v>
                </c:pt>
                <c:pt idx="151">
                  <c:v>127.0</c:v>
                </c:pt>
                <c:pt idx="152">
                  <c:v>183.0</c:v>
                </c:pt>
                <c:pt idx="153">
                  <c:v>142.0</c:v>
                </c:pt>
                <c:pt idx="154">
                  <c:v>174.0</c:v>
                </c:pt>
                <c:pt idx="155">
                  <c:v>236.0</c:v>
                </c:pt>
                <c:pt idx="156">
                  <c:v>160.0</c:v>
                </c:pt>
                <c:pt idx="157">
                  <c:v>223.0</c:v>
                </c:pt>
                <c:pt idx="158">
                  <c:v>292.0</c:v>
                </c:pt>
                <c:pt idx="159">
                  <c:v>331.0</c:v>
                </c:pt>
                <c:pt idx="160">
                  <c:v>329.0</c:v>
                </c:pt>
                <c:pt idx="161">
                  <c:v>397.0</c:v>
                </c:pt>
                <c:pt idx="162">
                  <c:v>466.0</c:v>
                </c:pt>
                <c:pt idx="163">
                  <c:v>426.0</c:v>
                </c:pt>
                <c:pt idx="164">
                  <c:v>512.0</c:v>
                </c:pt>
                <c:pt idx="165">
                  <c:v>263.0</c:v>
                </c:pt>
                <c:pt idx="166">
                  <c:v>489.0</c:v>
                </c:pt>
                <c:pt idx="167">
                  <c:v>429.0</c:v>
                </c:pt>
                <c:pt idx="168">
                  <c:v>671.0</c:v>
                </c:pt>
                <c:pt idx="169">
                  <c:v>833.0</c:v>
                </c:pt>
                <c:pt idx="170">
                  <c:v>977.0</c:v>
                </c:pt>
                <c:pt idx="171">
                  <c:v>970.0</c:v>
                </c:pt>
                <c:pt idx="172">
                  <c:v>960.0</c:v>
                </c:pt>
                <c:pt idx="173">
                  <c:v>1080.0</c:v>
                </c:pt>
                <c:pt idx="174">
                  <c:v>1288.0</c:v>
                </c:pt>
                <c:pt idx="175">
                  <c:v>1032.0</c:v>
                </c:pt>
                <c:pt idx="176">
                  <c:v>852.0</c:v>
                </c:pt>
                <c:pt idx="177">
                  <c:v>1283.0</c:v>
                </c:pt>
                <c:pt idx="178">
                  <c:v>1238.0</c:v>
                </c:pt>
                <c:pt idx="179">
                  <c:v>1299.0</c:v>
                </c:pt>
                <c:pt idx="180">
                  <c:v>1082.0</c:v>
                </c:pt>
                <c:pt idx="181">
                  <c:v>1151.0</c:v>
                </c:pt>
                <c:pt idx="182">
                  <c:v>905.0</c:v>
                </c:pt>
                <c:pt idx="183">
                  <c:v>956.0</c:v>
                </c:pt>
                <c:pt idx="184">
                  <c:v>676.0</c:v>
                </c:pt>
                <c:pt idx="185">
                  <c:v>503.0</c:v>
                </c:pt>
                <c:pt idx="186">
                  <c:v>651.0</c:v>
                </c:pt>
                <c:pt idx="187">
                  <c:v>418.0</c:v>
                </c:pt>
                <c:pt idx="188">
                  <c:v>552.0</c:v>
                </c:pt>
                <c:pt idx="189">
                  <c:v>494.0</c:v>
                </c:pt>
                <c:pt idx="190">
                  <c:v>380.0</c:v>
                </c:pt>
                <c:pt idx="191">
                  <c:v>442.0</c:v>
                </c:pt>
                <c:pt idx="192">
                  <c:v>305.0</c:v>
                </c:pt>
                <c:pt idx="193">
                  <c:v>276.0</c:v>
                </c:pt>
                <c:pt idx="194">
                  <c:v>371.0</c:v>
                </c:pt>
                <c:pt idx="195">
                  <c:v>194.0</c:v>
                </c:pt>
                <c:pt idx="196">
                  <c:v>235.0</c:v>
                </c:pt>
                <c:pt idx="197">
                  <c:v>183.0</c:v>
                </c:pt>
                <c:pt idx="198">
                  <c:v>201.0</c:v>
                </c:pt>
                <c:pt idx="199">
                  <c:v>138.0</c:v>
                </c:pt>
                <c:pt idx="200">
                  <c:v>166.0</c:v>
                </c:pt>
                <c:pt idx="201">
                  <c:v>146.0</c:v>
                </c:pt>
                <c:pt idx="202">
                  <c:v>156.0</c:v>
                </c:pt>
                <c:pt idx="203">
                  <c:v>204.0</c:v>
                </c:pt>
                <c:pt idx="204">
                  <c:v>161.0</c:v>
                </c:pt>
                <c:pt idx="205">
                  <c:v>148.0</c:v>
                </c:pt>
                <c:pt idx="206">
                  <c:v>117.0</c:v>
                </c:pt>
                <c:pt idx="207">
                  <c:v>151.0</c:v>
                </c:pt>
                <c:pt idx="208">
                  <c:v>128.0</c:v>
                </c:pt>
                <c:pt idx="209">
                  <c:v>203.0</c:v>
                </c:pt>
                <c:pt idx="210">
                  <c:v>222.0</c:v>
                </c:pt>
                <c:pt idx="211">
                  <c:v>291.0</c:v>
                </c:pt>
                <c:pt idx="212">
                  <c:v>312.0</c:v>
                </c:pt>
                <c:pt idx="213">
                  <c:v>296.0</c:v>
                </c:pt>
                <c:pt idx="214">
                  <c:v>429.0</c:v>
                </c:pt>
                <c:pt idx="215">
                  <c:v>390.0</c:v>
                </c:pt>
                <c:pt idx="216">
                  <c:v>421.0</c:v>
                </c:pt>
                <c:pt idx="217">
                  <c:v>437.0</c:v>
                </c:pt>
                <c:pt idx="218">
                  <c:v>441.0</c:v>
                </c:pt>
                <c:pt idx="219">
                  <c:v>544.0</c:v>
                </c:pt>
                <c:pt idx="220">
                  <c:v>461.0</c:v>
                </c:pt>
                <c:pt idx="221">
                  <c:v>642.0</c:v>
                </c:pt>
                <c:pt idx="222">
                  <c:v>698.0</c:v>
                </c:pt>
                <c:pt idx="223">
                  <c:v>836.0</c:v>
                </c:pt>
                <c:pt idx="224">
                  <c:v>446.0</c:v>
                </c:pt>
                <c:pt idx="225">
                  <c:v>1205.0</c:v>
                </c:pt>
                <c:pt idx="226">
                  <c:v>1446.0</c:v>
                </c:pt>
                <c:pt idx="227">
                  <c:v>1372.0</c:v>
                </c:pt>
                <c:pt idx="228">
                  <c:v>1343.0</c:v>
                </c:pt>
                <c:pt idx="229">
                  <c:v>1357.0</c:v>
                </c:pt>
                <c:pt idx="230">
                  <c:v>1447.0</c:v>
                </c:pt>
                <c:pt idx="231">
                  <c:v>1390.0</c:v>
                </c:pt>
                <c:pt idx="232">
                  <c:v>1265.0</c:v>
                </c:pt>
                <c:pt idx="233">
                  <c:v>1526.0</c:v>
                </c:pt>
                <c:pt idx="234">
                  <c:v>1482.0</c:v>
                </c:pt>
                <c:pt idx="235">
                  <c:v>1345.0</c:v>
                </c:pt>
                <c:pt idx="236">
                  <c:v>1454.0</c:v>
                </c:pt>
                <c:pt idx="237">
                  <c:v>1541.0</c:v>
                </c:pt>
                <c:pt idx="238">
                  <c:v>1615.0</c:v>
                </c:pt>
                <c:pt idx="239">
                  <c:v>1679.0</c:v>
                </c:pt>
                <c:pt idx="240">
                  <c:v>1686.0</c:v>
                </c:pt>
                <c:pt idx="241">
                  <c:v>1617.0</c:v>
                </c:pt>
                <c:pt idx="242">
                  <c:v>1190.0</c:v>
                </c:pt>
                <c:pt idx="243">
                  <c:v>993.0</c:v>
                </c:pt>
                <c:pt idx="244">
                  <c:v>772.0</c:v>
                </c:pt>
                <c:pt idx="245">
                  <c:v>679.0</c:v>
                </c:pt>
                <c:pt idx="246">
                  <c:v>582.0</c:v>
                </c:pt>
                <c:pt idx="247">
                  <c:v>472.0</c:v>
                </c:pt>
                <c:pt idx="248">
                  <c:v>296.0</c:v>
                </c:pt>
                <c:pt idx="249">
                  <c:v>216.0</c:v>
                </c:pt>
                <c:pt idx="250">
                  <c:v>317.0</c:v>
                </c:pt>
                <c:pt idx="251">
                  <c:v>244.0</c:v>
                </c:pt>
                <c:pt idx="252">
                  <c:v>267.0</c:v>
                </c:pt>
                <c:pt idx="253">
                  <c:v>214.0</c:v>
                </c:pt>
                <c:pt idx="254">
                  <c:v>165.0</c:v>
                </c:pt>
                <c:pt idx="255">
                  <c:v>208.0</c:v>
                </c:pt>
                <c:pt idx="256">
                  <c:v>170.0</c:v>
                </c:pt>
                <c:pt idx="257">
                  <c:v>189.0</c:v>
                </c:pt>
                <c:pt idx="258">
                  <c:v>138.0</c:v>
                </c:pt>
                <c:pt idx="259">
                  <c:v>178.0</c:v>
                </c:pt>
                <c:pt idx="260">
                  <c:v>156.0</c:v>
                </c:pt>
                <c:pt idx="261">
                  <c:v>249.0</c:v>
                </c:pt>
                <c:pt idx="262">
                  <c:v>290.0</c:v>
                </c:pt>
                <c:pt idx="263">
                  <c:v>295.0</c:v>
                </c:pt>
                <c:pt idx="264">
                  <c:v>325.0</c:v>
                </c:pt>
                <c:pt idx="265">
                  <c:v>456.0</c:v>
                </c:pt>
                <c:pt idx="266">
                  <c:v>390.0</c:v>
                </c:pt>
                <c:pt idx="267">
                  <c:v>382.0</c:v>
                </c:pt>
                <c:pt idx="268">
                  <c:v>407.0</c:v>
                </c:pt>
                <c:pt idx="269">
                  <c:v>457.0</c:v>
                </c:pt>
                <c:pt idx="270">
                  <c:v>521.0</c:v>
                </c:pt>
                <c:pt idx="271">
                  <c:v>568.0</c:v>
                </c:pt>
                <c:pt idx="272">
                  <c:v>746.0</c:v>
                </c:pt>
                <c:pt idx="273">
                  <c:v>641.0</c:v>
                </c:pt>
                <c:pt idx="274">
                  <c:v>646.0</c:v>
                </c:pt>
                <c:pt idx="275">
                  <c:v>838.0</c:v>
                </c:pt>
                <c:pt idx="276">
                  <c:v>756.0</c:v>
                </c:pt>
                <c:pt idx="277">
                  <c:v>947.0</c:v>
                </c:pt>
                <c:pt idx="278">
                  <c:v>1130.0</c:v>
                </c:pt>
                <c:pt idx="279">
                  <c:v>1190.0</c:v>
                </c:pt>
                <c:pt idx="280">
                  <c:v>1146.0</c:v>
                </c:pt>
                <c:pt idx="281">
                  <c:v>1314.0</c:v>
                </c:pt>
                <c:pt idx="282">
                  <c:v>1570.0</c:v>
                </c:pt>
                <c:pt idx="283">
                  <c:v>1573.0</c:v>
                </c:pt>
                <c:pt idx="284">
                  <c:v>1454.0</c:v>
                </c:pt>
                <c:pt idx="285">
                  <c:v>1648.0</c:v>
                </c:pt>
                <c:pt idx="286">
                  <c:v>1479.0</c:v>
                </c:pt>
                <c:pt idx="287">
                  <c:v>1309.0</c:v>
                </c:pt>
                <c:pt idx="288">
                  <c:v>1116.0</c:v>
                </c:pt>
                <c:pt idx="289">
                  <c:v>1180.0</c:v>
                </c:pt>
                <c:pt idx="290">
                  <c:v>959.0</c:v>
                </c:pt>
                <c:pt idx="291">
                  <c:v>808.0</c:v>
                </c:pt>
                <c:pt idx="292">
                  <c:v>811.0</c:v>
                </c:pt>
                <c:pt idx="293">
                  <c:v>821.0</c:v>
                </c:pt>
                <c:pt idx="294">
                  <c:v>1005.0</c:v>
                </c:pt>
                <c:pt idx="295">
                  <c:v>581.0</c:v>
                </c:pt>
                <c:pt idx="296">
                  <c:v>906.0</c:v>
                </c:pt>
                <c:pt idx="297">
                  <c:v>1071.0</c:v>
                </c:pt>
                <c:pt idx="298">
                  <c:v>1296.0</c:v>
                </c:pt>
                <c:pt idx="299">
                  <c:v>1158.0</c:v>
                </c:pt>
                <c:pt idx="300">
                  <c:v>1238.0</c:v>
                </c:pt>
                <c:pt idx="301">
                  <c:v>1887.0</c:v>
                </c:pt>
                <c:pt idx="302">
                  <c:v>1591.0</c:v>
                </c:pt>
                <c:pt idx="303">
                  <c:v>1295.0</c:v>
                </c:pt>
                <c:pt idx="304">
                  <c:v>1461.0</c:v>
                </c:pt>
                <c:pt idx="305">
                  <c:v>945.0</c:v>
                </c:pt>
                <c:pt idx="306">
                  <c:v>1096.0</c:v>
                </c:pt>
                <c:pt idx="307">
                  <c:v>773.0</c:v>
                </c:pt>
                <c:pt idx="308">
                  <c:v>808.0</c:v>
                </c:pt>
                <c:pt idx="309">
                  <c:v>958.0</c:v>
                </c:pt>
                <c:pt idx="310">
                  <c:v>712.0</c:v>
                </c:pt>
                <c:pt idx="311">
                  <c:v>739.0</c:v>
                </c:pt>
                <c:pt idx="312">
                  <c:v>678.0</c:v>
                </c:pt>
                <c:pt idx="313">
                  <c:v>676.0</c:v>
                </c:pt>
                <c:pt idx="314">
                  <c:v>698.0</c:v>
                </c:pt>
                <c:pt idx="315">
                  <c:v>823.0</c:v>
                </c:pt>
                <c:pt idx="316">
                  <c:v>920.0</c:v>
                </c:pt>
                <c:pt idx="317">
                  <c:v>1044.0</c:v>
                </c:pt>
                <c:pt idx="318">
                  <c:v>1408.0</c:v>
                </c:pt>
                <c:pt idx="319">
                  <c:v>1870.0</c:v>
                </c:pt>
                <c:pt idx="320">
                  <c:v>2490.0</c:v>
                </c:pt>
                <c:pt idx="321">
                  <c:v>3071.0</c:v>
                </c:pt>
                <c:pt idx="322">
                  <c:v>2219.0</c:v>
                </c:pt>
                <c:pt idx="323">
                  <c:v>1678.0</c:v>
                </c:pt>
                <c:pt idx="324">
                  <c:v>1307.0</c:v>
                </c:pt>
                <c:pt idx="325">
                  <c:v>978.0</c:v>
                </c:pt>
                <c:pt idx="326">
                  <c:v>982.0</c:v>
                </c:pt>
                <c:pt idx="327">
                  <c:v>752.0</c:v>
                </c:pt>
                <c:pt idx="328">
                  <c:v>683.0</c:v>
                </c:pt>
                <c:pt idx="329">
                  <c:v>694.0</c:v>
                </c:pt>
                <c:pt idx="330">
                  <c:v>683.0</c:v>
                </c:pt>
                <c:pt idx="331">
                  <c:v>790.0</c:v>
                </c:pt>
                <c:pt idx="332">
                  <c:v>697.0</c:v>
                </c:pt>
                <c:pt idx="333">
                  <c:v>740.0</c:v>
                </c:pt>
                <c:pt idx="334">
                  <c:v>851.0</c:v>
                </c:pt>
                <c:pt idx="335">
                  <c:v>893.0</c:v>
                </c:pt>
                <c:pt idx="336">
                  <c:v>897.0</c:v>
                </c:pt>
                <c:pt idx="337">
                  <c:v>917.0</c:v>
                </c:pt>
                <c:pt idx="338">
                  <c:v>895.0</c:v>
                </c:pt>
                <c:pt idx="339">
                  <c:v>794.0</c:v>
                </c:pt>
                <c:pt idx="340">
                  <c:v>769.0</c:v>
                </c:pt>
                <c:pt idx="341">
                  <c:v>742.0</c:v>
                </c:pt>
                <c:pt idx="342">
                  <c:v>652.0</c:v>
                </c:pt>
                <c:pt idx="343">
                  <c:v>638.0</c:v>
                </c:pt>
                <c:pt idx="344">
                  <c:v>559.0</c:v>
                </c:pt>
                <c:pt idx="345">
                  <c:v>644.0</c:v>
                </c:pt>
                <c:pt idx="346">
                  <c:v>544.0</c:v>
                </c:pt>
                <c:pt idx="347">
                  <c:v>515.0</c:v>
                </c:pt>
                <c:pt idx="348">
                  <c:v>506.0</c:v>
                </c:pt>
                <c:pt idx="349">
                  <c:v>306.0</c:v>
                </c:pt>
                <c:pt idx="350">
                  <c:v>394.0</c:v>
                </c:pt>
                <c:pt idx="351">
                  <c:v>291.0</c:v>
                </c:pt>
                <c:pt idx="352">
                  <c:v>269.0</c:v>
                </c:pt>
                <c:pt idx="353">
                  <c:v>253.0</c:v>
                </c:pt>
                <c:pt idx="354">
                  <c:v>70.0</c:v>
                </c:pt>
                <c:pt idx="355">
                  <c:v>282.0</c:v>
                </c:pt>
                <c:pt idx="356">
                  <c:v>162.0</c:v>
                </c:pt>
                <c:pt idx="357">
                  <c:v>250.0</c:v>
                </c:pt>
                <c:pt idx="358">
                  <c:v>239.0</c:v>
                </c:pt>
                <c:pt idx="359">
                  <c:v>193.0</c:v>
                </c:pt>
                <c:pt idx="360">
                  <c:v>198.0</c:v>
                </c:pt>
                <c:pt idx="361">
                  <c:v>158.0</c:v>
                </c:pt>
                <c:pt idx="362">
                  <c:v>190.0</c:v>
                </c:pt>
                <c:pt idx="363">
                  <c:v>135.0</c:v>
                </c:pt>
                <c:pt idx="364">
                  <c:v>245.0</c:v>
                </c:pt>
                <c:pt idx="365">
                  <c:v>220.0</c:v>
                </c:pt>
                <c:pt idx="366">
                  <c:v>314.0</c:v>
                </c:pt>
                <c:pt idx="367">
                  <c:v>386.0</c:v>
                </c:pt>
                <c:pt idx="368">
                  <c:v>453.0</c:v>
                </c:pt>
                <c:pt idx="369">
                  <c:v>524.0</c:v>
                </c:pt>
                <c:pt idx="370">
                  <c:v>507.0</c:v>
                </c:pt>
                <c:pt idx="371">
                  <c:v>420.0</c:v>
                </c:pt>
                <c:pt idx="372">
                  <c:v>448.0</c:v>
                </c:pt>
                <c:pt idx="373">
                  <c:v>521.0</c:v>
                </c:pt>
                <c:pt idx="374">
                  <c:v>506.0</c:v>
                </c:pt>
                <c:pt idx="375">
                  <c:v>543.0</c:v>
                </c:pt>
                <c:pt idx="376">
                  <c:v>669.0</c:v>
                </c:pt>
                <c:pt idx="377">
                  <c:v>743.0</c:v>
                </c:pt>
                <c:pt idx="378">
                  <c:v>670.0</c:v>
                </c:pt>
                <c:pt idx="379">
                  <c:v>832.0</c:v>
                </c:pt>
                <c:pt idx="380">
                  <c:v>1080.0</c:v>
                </c:pt>
                <c:pt idx="381">
                  <c:v>1118.0</c:v>
                </c:pt>
                <c:pt idx="382">
                  <c:v>1581.0</c:v>
                </c:pt>
                <c:pt idx="383">
                  <c:v>1869.0</c:v>
                </c:pt>
                <c:pt idx="384">
                  <c:v>1899.0</c:v>
                </c:pt>
                <c:pt idx="385">
                  <c:v>1917.0</c:v>
                </c:pt>
                <c:pt idx="386">
                  <c:v>2047.0</c:v>
                </c:pt>
                <c:pt idx="387">
                  <c:v>1791.0</c:v>
                </c:pt>
                <c:pt idx="388">
                  <c:v>1698.0</c:v>
                </c:pt>
                <c:pt idx="389">
                  <c:v>1791.0</c:v>
                </c:pt>
                <c:pt idx="390">
                  <c:v>1572.0</c:v>
                </c:pt>
                <c:pt idx="391">
                  <c:v>1489.0</c:v>
                </c:pt>
                <c:pt idx="392">
                  <c:v>1520.0</c:v>
                </c:pt>
                <c:pt idx="393">
                  <c:v>1346.0</c:v>
                </c:pt>
                <c:pt idx="394">
                  <c:v>1298.0</c:v>
                </c:pt>
                <c:pt idx="395">
                  <c:v>1140.0</c:v>
                </c:pt>
                <c:pt idx="396">
                  <c:v>1070.0</c:v>
                </c:pt>
                <c:pt idx="397">
                  <c:v>900.0</c:v>
                </c:pt>
                <c:pt idx="398">
                  <c:v>950.0</c:v>
                </c:pt>
                <c:pt idx="399">
                  <c:v>702.0</c:v>
                </c:pt>
                <c:pt idx="400">
                  <c:v>658.0</c:v>
                </c:pt>
                <c:pt idx="401">
                  <c:v>492.0</c:v>
                </c:pt>
                <c:pt idx="402">
                  <c:v>429.0</c:v>
                </c:pt>
                <c:pt idx="403">
                  <c:v>344.0</c:v>
                </c:pt>
                <c:pt idx="404">
                  <c:v>411.0</c:v>
                </c:pt>
                <c:pt idx="405">
                  <c:v>303.0</c:v>
                </c:pt>
                <c:pt idx="406">
                  <c:v>337.0</c:v>
                </c:pt>
                <c:pt idx="407">
                  <c:v>132.0</c:v>
                </c:pt>
                <c:pt idx="408">
                  <c:v>45.0</c:v>
                </c:pt>
                <c:pt idx="409">
                  <c:v>79.0</c:v>
                </c:pt>
                <c:pt idx="410">
                  <c:v>110.0</c:v>
                </c:pt>
                <c:pt idx="411">
                  <c:v>103.0</c:v>
                </c:pt>
                <c:pt idx="412">
                  <c:v>105.0</c:v>
                </c:pt>
                <c:pt idx="413">
                  <c:v>77.0</c:v>
                </c:pt>
                <c:pt idx="414">
                  <c:v>27.0</c:v>
                </c:pt>
                <c:pt idx="415">
                  <c:v>80.0</c:v>
                </c:pt>
                <c:pt idx="416">
                  <c:v>204.0</c:v>
                </c:pt>
                <c:pt idx="417">
                  <c:v>209.0</c:v>
                </c:pt>
                <c:pt idx="418">
                  <c:v>239.0</c:v>
                </c:pt>
                <c:pt idx="419">
                  <c:v>310.0</c:v>
                </c:pt>
                <c:pt idx="420">
                  <c:v>392.0</c:v>
                </c:pt>
                <c:pt idx="421">
                  <c:v>415.0</c:v>
                </c:pt>
                <c:pt idx="422">
                  <c:v>415.0</c:v>
                </c:pt>
                <c:pt idx="423">
                  <c:v>513.0</c:v>
                </c:pt>
                <c:pt idx="424">
                  <c:v>455.0</c:v>
                </c:pt>
                <c:pt idx="425">
                  <c:v>512.0</c:v>
                </c:pt>
                <c:pt idx="426">
                  <c:v>562.0</c:v>
                </c:pt>
                <c:pt idx="427">
                  <c:v>564.0</c:v>
                </c:pt>
                <c:pt idx="428">
                  <c:v>645.0</c:v>
                </c:pt>
                <c:pt idx="429">
                  <c:v>721.0</c:v>
                </c:pt>
                <c:pt idx="430">
                  <c:v>690.0</c:v>
                </c:pt>
                <c:pt idx="431">
                  <c:v>763.0</c:v>
                </c:pt>
                <c:pt idx="432">
                  <c:v>911.0</c:v>
                </c:pt>
                <c:pt idx="433">
                  <c:v>940.0</c:v>
                </c:pt>
                <c:pt idx="434">
                  <c:v>945.0</c:v>
                </c:pt>
                <c:pt idx="435">
                  <c:v>1200.0</c:v>
                </c:pt>
                <c:pt idx="436">
                  <c:v>1049.0</c:v>
                </c:pt>
                <c:pt idx="437">
                  <c:v>1251.0</c:v>
                </c:pt>
                <c:pt idx="438">
                  <c:v>1046.0</c:v>
                </c:pt>
                <c:pt idx="439">
                  <c:v>919.0</c:v>
                </c:pt>
                <c:pt idx="440">
                  <c:v>1301.0</c:v>
                </c:pt>
                <c:pt idx="441">
                  <c:v>1039.0</c:v>
                </c:pt>
                <c:pt idx="442">
                  <c:v>1121.0</c:v>
                </c:pt>
                <c:pt idx="443">
                  <c:v>1369.0</c:v>
                </c:pt>
                <c:pt idx="444">
                  <c:v>1503.0</c:v>
                </c:pt>
                <c:pt idx="445">
                  <c:v>1416.0</c:v>
                </c:pt>
                <c:pt idx="446">
                  <c:v>1276.0</c:v>
                </c:pt>
                <c:pt idx="447">
                  <c:v>879.0</c:v>
                </c:pt>
                <c:pt idx="448">
                  <c:v>1336.0</c:v>
                </c:pt>
                <c:pt idx="449">
                  <c:v>929.0</c:v>
                </c:pt>
                <c:pt idx="450">
                  <c:v>950.0</c:v>
                </c:pt>
                <c:pt idx="451">
                  <c:v>849.0</c:v>
                </c:pt>
                <c:pt idx="452">
                  <c:v>825.0</c:v>
                </c:pt>
                <c:pt idx="453">
                  <c:v>682.0</c:v>
                </c:pt>
                <c:pt idx="454">
                  <c:v>610.0</c:v>
                </c:pt>
                <c:pt idx="455">
                  <c:v>526.0</c:v>
                </c:pt>
                <c:pt idx="456">
                  <c:v>423.0</c:v>
                </c:pt>
                <c:pt idx="457">
                  <c:v>335.0</c:v>
                </c:pt>
                <c:pt idx="458">
                  <c:v>321.0</c:v>
                </c:pt>
                <c:pt idx="459">
                  <c:v>322.0</c:v>
                </c:pt>
                <c:pt idx="460">
                  <c:v>362.0</c:v>
                </c:pt>
                <c:pt idx="461">
                  <c:v>289.0</c:v>
                </c:pt>
                <c:pt idx="462">
                  <c:v>296.0</c:v>
                </c:pt>
                <c:pt idx="463">
                  <c:v>279.0</c:v>
                </c:pt>
                <c:pt idx="464">
                  <c:v>282.0</c:v>
                </c:pt>
                <c:pt idx="465">
                  <c:v>291.0</c:v>
                </c:pt>
                <c:pt idx="466">
                  <c:v>304.0</c:v>
                </c:pt>
                <c:pt idx="467">
                  <c:v>324.0</c:v>
                </c:pt>
                <c:pt idx="468">
                  <c:v>299.0</c:v>
                </c:pt>
                <c:pt idx="469">
                  <c:v>300.0</c:v>
                </c:pt>
                <c:pt idx="470">
                  <c:v>236.0</c:v>
                </c:pt>
                <c:pt idx="471">
                  <c:v>403.0</c:v>
                </c:pt>
                <c:pt idx="472">
                  <c:v>444.0</c:v>
                </c:pt>
                <c:pt idx="473">
                  <c:v>562.0</c:v>
                </c:pt>
                <c:pt idx="474">
                  <c:v>634.0</c:v>
                </c:pt>
                <c:pt idx="475">
                  <c:v>606.0</c:v>
                </c:pt>
                <c:pt idx="476">
                  <c:v>777.0</c:v>
                </c:pt>
                <c:pt idx="477">
                  <c:v>871.0</c:v>
                </c:pt>
                <c:pt idx="478">
                  <c:v>714.0</c:v>
                </c:pt>
                <c:pt idx="479">
                  <c:v>682.0</c:v>
                </c:pt>
                <c:pt idx="480">
                  <c:v>780.0</c:v>
                </c:pt>
                <c:pt idx="481">
                  <c:v>1019.0</c:v>
                </c:pt>
                <c:pt idx="482">
                  <c:v>1347.0</c:v>
                </c:pt>
                <c:pt idx="483">
                  <c:v>1650.0</c:v>
                </c:pt>
                <c:pt idx="484">
                  <c:v>1778.0</c:v>
                </c:pt>
                <c:pt idx="485">
                  <c:v>2129.0</c:v>
                </c:pt>
                <c:pt idx="486">
                  <c:v>2926.0</c:v>
                </c:pt>
                <c:pt idx="487">
                  <c:v>3312.0</c:v>
                </c:pt>
                <c:pt idx="488">
                  <c:v>2856.0</c:v>
                </c:pt>
                <c:pt idx="489">
                  <c:v>3089.0</c:v>
                </c:pt>
                <c:pt idx="490">
                  <c:v>2381.0</c:v>
                </c:pt>
                <c:pt idx="491">
                  <c:v>1740.0</c:v>
                </c:pt>
                <c:pt idx="492">
                  <c:v>1748.0</c:v>
                </c:pt>
                <c:pt idx="493">
                  <c:v>1409.0</c:v>
                </c:pt>
                <c:pt idx="494">
                  <c:v>1521.0</c:v>
                </c:pt>
                <c:pt idx="495">
                  <c:v>1552.0</c:v>
                </c:pt>
                <c:pt idx="496">
                  <c:v>1344.0</c:v>
                </c:pt>
                <c:pt idx="497">
                  <c:v>1454.0</c:v>
                </c:pt>
                <c:pt idx="498">
                  <c:v>1042.0</c:v>
                </c:pt>
                <c:pt idx="499">
                  <c:v>1155.0</c:v>
                </c:pt>
                <c:pt idx="500">
                  <c:v>1170.0</c:v>
                </c:pt>
                <c:pt idx="501">
                  <c:v>1069.0</c:v>
                </c:pt>
                <c:pt idx="502">
                  <c:v>976.0</c:v>
                </c:pt>
                <c:pt idx="503">
                  <c:v>963.0</c:v>
                </c:pt>
                <c:pt idx="504">
                  <c:v>741.0</c:v>
                </c:pt>
                <c:pt idx="505">
                  <c:v>741.0</c:v>
                </c:pt>
                <c:pt idx="506">
                  <c:v>569.0</c:v>
                </c:pt>
                <c:pt idx="507">
                  <c:v>702.0</c:v>
                </c:pt>
                <c:pt idx="508">
                  <c:v>545.0</c:v>
                </c:pt>
                <c:pt idx="509">
                  <c:v>499.0</c:v>
                </c:pt>
                <c:pt idx="510">
                  <c:v>513.0</c:v>
                </c:pt>
                <c:pt idx="511">
                  <c:v>443.0</c:v>
                </c:pt>
                <c:pt idx="512">
                  <c:v>382.0</c:v>
                </c:pt>
                <c:pt idx="513">
                  <c:v>487.0</c:v>
                </c:pt>
                <c:pt idx="514">
                  <c:v>413.0</c:v>
                </c:pt>
                <c:pt idx="515">
                  <c:v>388.0</c:v>
                </c:pt>
                <c:pt idx="516">
                  <c:v>415.0</c:v>
                </c:pt>
                <c:pt idx="517">
                  <c:v>322.0</c:v>
                </c:pt>
                <c:pt idx="518">
                  <c:v>410.0</c:v>
                </c:pt>
                <c:pt idx="519">
                  <c:v>370.0</c:v>
                </c:pt>
                <c:pt idx="520">
                  <c:v>428.0</c:v>
                </c:pt>
                <c:pt idx="521">
                  <c:v>351.0</c:v>
                </c:pt>
                <c:pt idx="522">
                  <c:v>361.0</c:v>
                </c:pt>
                <c:pt idx="523">
                  <c:v>438.0</c:v>
                </c:pt>
                <c:pt idx="524">
                  <c:v>621.0</c:v>
                </c:pt>
                <c:pt idx="525">
                  <c:v>651.0</c:v>
                </c:pt>
                <c:pt idx="526">
                  <c:v>687.0</c:v>
                </c:pt>
                <c:pt idx="527">
                  <c:v>656.0</c:v>
                </c:pt>
                <c:pt idx="528">
                  <c:v>749.0</c:v>
                </c:pt>
                <c:pt idx="529">
                  <c:v>991.0</c:v>
                </c:pt>
                <c:pt idx="530">
                  <c:v>817.0</c:v>
                </c:pt>
                <c:pt idx="531">
                  <c:v>936.0</c:v>
                </c:pt>
                <c:pt idx="532">
                  <c:v>971.0</c:v>
                </c:pt>
                <c:pt idx="533">
                  <c:v>1038.0</c:v>
                </c:pt>
                <c:pt idx="534">
                  <c:v>1139.0</c:v>
                </c:pt>
                <c:pt idx="535">
                  <c:v>1357.0</c:v>
                </c:pt>
                <c:pt idx="536">
                  <c:v>1411.0</c:v>
                </c:pt>
                <c:pt idx="537">
                  <c:v>1522.0</c:v>
                </c:pt>
                <c:pt idx="538">
                  <c:v>2174.0</c:v>
                </c:pt>
                <c:pt idx="539">
                  <c:v>2970.0</c:v>
                </c:pt>
                <c:pt idx="540">
                  <c:v>3214.0</c:v>
                </c:pt>
                <c:pt idx="541">
                  <c:v>2581.0</c:v>
                </c:pt>
                <c:pt idx="542">
                  <c:v>2542.0</c:v>
                </c:pt>
                <c:pt idx="543">
                  <c:v>2493.0</c:v>
                </c:pt>
                <c:pt idx="544">
                  <c:v>2021.0</c:v>
                </c:pt>
                <c:pt idx="545">
                  <c:v>1666.0</c:v>
                </c:pt>
                <c:pt idx="546">
                  <c:v>1888.0</c:v>
                </c:pt>
                <c:pt idx="547">
                  <c:v>1686.0</c:v>
                </c:pt>
                <c:pt idx="548">
                  <c:v>1527.0</c:v>
                </c:pt>
                <c:pt idx="549">
                  <c:v>1639.0</c:v>
                </c:pt>
                <c:pt idx="550">
                  <c:v>1608.0</c:v>
                </c:pt>
                <c:pt idx="551">
                  <c:v>1616.0</c:v>
                </c:pt>
                <c:pt idx="552">
                  <c:v>1754.0</c:v>
                </c:pt>
                <c:pt idx="553">
                  <c:v>1549.0</c:v>
                </c:pt>
                <c:pt idx="554">
                  <c:v>1470.0</c:v>
                </c:pt>
                <c:pt idx="555">
                  <c:v>1144.0</c:v>
                </c:pt>
                <c:pt idx="556">
                  <c:v>1338.0</c:v>
                </c:pt>
                <c:pt idx="557">
                  <c:v>1225.0</c:v>
                </c:pt>
                <c:pt idx="558">
                  <c:v>887.0</c:v>
                </c:pt>
                <c:pt idx="559">
                  <c:v>951.0</c:v>
                </c:pt>
                <c:pt idx="560">
                  <c:v>809.0</c:v>
                </c:pt>
                <c:pt idx="561">
                  <c:v>740.0</c:v>
                </c:pt>
                <c:pt idx="562">
                  <c:v>649.0</c:v>
                </c:pt>
                <c:pt idx="563">
                  <c:v>673.0</c:v>
                </c:pt>
                <c:pt idx="564">
                  <c:v>510.0</c:v>
                </c:pt>
                <c:pt idx="565">
                  <c:v>621.0</c:v>
                </c:pt>
                <c:pt idx="566">
                  <c:v>507.0</c:v>
                </c:pt>
                <c:pt idx="567">
                  <c:v>496.0</c:v>
                </c:pt>
                <c:pt idx="568">
                  <c:v>547.0</c:v>
                </c:pt>
                <c:pt idx="569">
                  <c:v>401.0</c:v>
                </c:pt>
                <c:pt idx="570">
                  <c:v>449.0</c:v>
                </c:pt>
                <c:pt idx="571">
                  <c:v>349.0</c:v>
                </c:pt>
                <c:pt idx="572">
                  <c:v>457.0</c:v>
                </c:pt>
                <c:pt idx="573">
                  <c:v>364.0</c:v>
                </c:pt>
                <c:pt idx="574">
                  <c:v>733.0</c:v>
                </c:pt>
                <c:pt idx="575">
                  <c:v>926.0</c:v>
                </c:pt>
                <c:pt idx="576">
                  <c:v>1150.0</c:v>
                </c:pt>
                <c:pt idx="577">
                  <c:v>1028.0</c:v>
                </c:pt>
                <c:pt idx="578">
                  <c:v>1121.0</c:v>
                </c:pt>
                <c:pt idx="579">
                  <c:v>816.0</c:v>
                </c:pt>
                <c:pt idx="580">
                  <c:v>1326.0</c:v>
                </c:pt>
                <c:pt idx="581">
                  <c:v>1201.0</c:v>
                </c:pt>
                <c:pt idx="582">
                  <c:v>1107.0</c:v>
                </c:pt>
                <c:pt idx="583">
                  <c:v>972.0</c:v>
                </c:pt>
                <c:pt idx="584">
                  <c:v>1202.0</c:v>
                </c:pt>
                <c:pt idx="585">
                  <c:v>1431.0</c:v>
                </c:pt>
                <c:pt idx="586">
                  <c:v>1383.0</c:v>
                </c:pt>
                <c:pt idx="587">
                  <c:v>621.0</c:v>
                </c:pt>
                <c:pt idx="588">
                  <c:v>1925.0</c:v>
                </c:pt>
                <c:pt idx="589">
                  <c:v>2021.0</c:v>
                </c:pt>
                <c:pt idx="590">
                  <c:v>3093.0</c:v>
                </c:pt>
                <c:pt idx="591">
                  <c:v>3750.0</c:v>
                </c:pt>
                <c:pt idx="592">
                  <c:v>3111.0</c:v>
                </c:pt>
                <c:pt idx="593">
                  <c:v>3078.0</c:v>
                </c:pt>
                <c:pt idx="594">
                  <c:v>3077.0</c:v>
                </c:pt>
                <c:pt idx="595">
                  <c:v>2699.0</c:v>
                </c:pt>
                <c:pt idx="596">
                  <c:v>2343.0</c:v>
                </c:pt>
                <c:pt idx="597">
                  <c:v>1871.0</c:v>
                </c:pt>
                <c:pt idx="598">
                  <c:v>2165.0</c:v>
                </c:pt>
                <c:pt idx="599">
                  <c:v>1864.0</c:v>
                </c:pt>
                <c:pt idx="600">
                  <c:v>1720.0</c:v>
                </c:pt>
                <c:pt idx="601">
                  <c:v>1723.0</c:v>
                </c:pt>
                <c:pt idx="602">
                  <c:v>1563.0</c:v>
                </c:pt>
                <c:pt idx="603">
                  <c:v>1267.0</c:v>
                </c:pt>
                <c:pt idx="604">
                  <c:v>1302.0</c:v>
                </c:pt>
                <c:pt idx="605">
                  <c:v>1553.0</c:v>
                </c:pt>
                <c:pt idx="606">
                  <c:v>1162.0</c:v>
                </c:pt>
                <c:pt idx="607">
                  <c:v>1260.0</c:v>
                </c:pt>
                <c:pt idx="608">
                  <c:v>1150.0</c:v>
                </c:pt>
                <c:pt idx="609">
                  <c:v>990.0</c:v>
                </c:pt>
                <c:pt idx="610">
                  <c:v>839.0</c:v>
                </c:pt>
                <c:pt idx="611">
                  <c:v>875.0</c:v>
                </c:pt>
                <c:pt idx="612">
                  <c:v>686.0</c:v>
                </c:pt>
                <c:pt idx="613">
                  <c:v>700.0</c:v>
                </c:pt>
                <c:pt idx="614">
                  <c:v>585.0</c:v>
                </c:pt>
                <c:pt idx="615">
                  <c:v>583.0</c:v>
                </c:pt>
                <c:pt idx="616">
                  <c:v>572.0</c:v>
                </c:pt>
                <c:pt idx="617">
                  <c:v>563.0</c:v>
                </c:pt>
                <c:pt idx="618">
                  <c:v>575.0</c:v>
                </c:pt>
                <c:pt idx="619">
                  <c:v>520.0</c:v>
                </c:pt>
                <c:pt idx="620">
                  <c:v>482.0</c:v>
                </c:pt>
                <c:pt idx="621">
                  <c:v>460.0</c:v>
                </c:pt>
                <c:pt idx="622">
                  <c:v>390.0</c:v>
                </c:pt>
                <c:pt idx="623">
                  <c:v>494.0</c:v>
                </c:pt>
                <c:pt idx="624">
                  <c:v>467.0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9-C71F-43D3-9E2D-4144B917C832}"/>
            </c:ext>
          </c:extLst>
        </c:ser>
        <c:ser>
          <c:idx val="3"/>
          <c:order val="2"/>
          <c:tx>
            <c:v>Adenovirus tests Total Number/Percent Positive</c:v>
          </c:tx>
          <c:spPr>
            <a:ln w="12700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xVal>
            <c:numRef>
              <c:f>'Canada-other symptons'!$A$2:$A$626</c:f>
              <c:numCache>
                <c:formatCode>m/d/yy</c:formatCode>
                <c:ptCount val="625"/>
                <c:pt idx="0">
                  <c:v>37871.0</c:v>
                </c:pt>
                <c:pt idx="1">
                  <c:v>37878.0</c:v>
                </c:pt>
                <c:pt idx="2">
                  <c:v>37885.0</c:v>
                </c:pt>
                <c:pt idx="3">
                  <c:v>37892.0</c:v>
                </c:pt>
                <c:pt idx="4">
                  <c:v>37899.0</c:v>
                </c:pt>
                <c:pt idx="5">
                  <c:v>37906.0</c:v>
                </c:pt>
                <c:pt idx="6">
                  <c:v>37913.0</c:v>
                </c:pt>
                <c:pt idx="7">
                  <c:v>37920.0</c:v>
                </c:pt>
                <c:pt idx="8">
                  <c:v>37927.0</c:v>
                </c:pt>
                <c:pt idx="9">
                  <c:v>37934.0</c:v>
                </c:pt>
                <c:pt idx="10">
                  <c:v>37941.0</c:v>
                </c:pt>
                <c:pt idx="11">
                  <c:v>37948.0</c:v>
                </c:pt>
                <c:pt idx="12">
                  <c:v>37955.0</c:v>
                </c:pt>
                <c:pt idx="13">
                  <c:v>37962.0</c:v>
                </c:pt>
                <c:pt idx="14">
                  <c:v>37969.0</c:v>
                </c:pt>
                <c:pt idx="15">
                  <c:v>37976.0</c:v>
                </c:pt>
                <c:pt idx="16">
                  <c:v>37983.0</c:v>
                </c:pt>
                <c:pt idx="17">
                  <c:v>37990.0</c:v>
                </c:pt>
                <c:pt idx="18">
                  <c:v>37997.0</c:v>
                </c:pt>
                <c:pt idx="19">
                  <c:v>38004.0</c:v>
                </c:pt>
                <c:pt idx="20">
                  <c:v>38011.0</c:v>
                </c:pt>
                <c:pt idx="21">
                  <c:v>38018.0</c:v>
                </c:pt>
                <c:pt idx="22">
                  <c:v>38025.0</c:v>
                </c:pt>
                <c:pt idx="23">
                  <c:v>38032.0</c:v>
                </c:pt>
                <c:pt idx="24">
                  <c:v>38039.0</c:v>
                </c:pt>
                <c:pt idx="25">
                  <c:v>38046.0</c:v>
                </c:pt>
                <c:pt idx="26">
                  <c:v>38053.0</c:v>
                </c:pt>
                <c:pt idx="27">
                  <c:v>38060.0</c:v>
                </c:pt>
                <c:pt idx="28">
                  <c:v>38067.0</c:v>
                </c:pt>
                <c:pt idx="29">
                  <c:v>38074.0</c:v>
                </c:pt>
                <c:pt idx="30">
                  <c:v>38081.0</c:v>
                </c:pt>
                <c:pt idx="31">
                  <c:v>38088.0</c:v>
                </c:pt>
                <c:pt idx="32">
                  <c:v>38095.0</c:v>
                </c:pt>
                <c:pt idx="33">
                  <c:v>38102.0</c:v>
                </c:pt>
                <c:pt idx="34">
                  <c:v>38109.0</c:v>
                </c:pt>
                <c:pt idx="35">
                  <c:v>38116.0</c:v>
                </c:pt>
                <c:pt idx="36">
                  <c:v>38123.0</c:v>
                </c:pt>
                <c:pt idx="37">
                  <c:v>38130.0</c:v>
                </c:pt>
                <c:pt idx="38">
                  <c:v>38137.0</c:v>
                </c:pt>
                <c:pt idx="39">
                  <c:v>38144.0</c:v>
                </c:pt>
                <c:pt idx="40">
                  <c:v>38151.0</c:v>
                </c:pt>
                <c:pt idx="41">
                  <c:v>38158.0</c:v>
                </c:pt>
                <c:pt idx="42">
                  <c:v>38165.0</c:v>
                </c:pt>
                <c:pt idx="43">
                  <c:v>38172.0</c:v>
                </c:pt>
                <c:pt idx="44">
                  <c:v>38179.0</c:v>
                </c:pt>
                <c:pt idx="45">
                  <c:v>38186.0</c:v>
                </c:pt>
                <c:pt idx="46">
                  <c:v>38193.0</c:v>
                </c:pt>
                <c:pt idx="47">
                  <c:v>38200.0</c:v>
                </c:pt>
                <c:pt idx="48">
                  <c:v>38207.0</c:v>
                </c:pt>
                <c:pt idx="49">
                  <c:v>38214.0</c:v>
                </c:pt>
                <c:pt idx="50">
                  <c:v>38221.0</c:v>
                </c:pt>
                <c:pt idx="51">
                  <c:v>38228.0</c:v>
                </c:pt>
                <c:pt idx="52">
                  <c:v>38235.0</c:v>
                </c:pt>
                <c:pt idx="53">
                  <c:v>38242.0</c:v>
                </c:pt>
                <c:pt idx="54">
                  <c:v>38249.0</c:v>
                </c:pt>
                <c:pt idx="55">
                  <c:v>38256.0</c:v>
                </c:pt>
                <c:pt idx="56">
                  <c:v>38263.0</c:v>
                </c:pt>
                <c:pt idx="57">
                  <c:v>38270.0</c:v>
                </c:pt>
                <c:pt idx="58">
                  <c:v>38277.0</c:v>
                </c:pt>
                <c:pt idx="59">
                  <c:v>38284.0</c:v>
                </c:pt>
                <c:pt idx="60">
                  <c:v>38291.0</c:v>
                </c:pt>
                <c:pt idx="61">
                  <c:v>38298.0</c:v>
                </c:pt>
                <c:pt idx="62">
                  <c:v>38305.0</c:v>
                </c:pt>
                <c:pt idx="63">
                  <c:v>38312.0</c:v>
                </c:pt>
                <c:pt idx="64">
                  <c:v>38319.0</c:v>
                </c:pt>
                <c:pt idx="65">
                  <c:v>38326.0</c:v>
                </c:pt>
                <c:pt idx="66">
                  <c:v>38333.0</c:v>
                </c:pt>
                <c:pt idx="67">
                  <c:v>38340.0</c:v>
                </c:pt>
                <c:pt idx="68">
                  <c:v>38347.0</c:v>
                </c:pt>
                <c:pt idx="69">
                  <c:v>38354.0</c:v>
                </c:pt>
                <c:pt idx="70">
                  <c:v>38361.0</c:v>
                </c:pt>
                <c:pt idx="71">
                  <c:v>38368.0</c:v>
                </c:pt>
                <c:pt idx="72">
                  <c:v>38375.0</c:v>
                </c:pt>
                <c:pt idx="73">
                  <c:v>38382.0</c:v>
                </c:pt>
                <c:pt idx="74">
                  <c:v>38389.0</c:v>
                </c:pt>
                <c:pt idx="75">
                  <c:v>38396.0</c:v>
                </c:pt>
                <c:pt idx="76">
                  <c:v>38403.0</c:v>
                </c:pt>
                <c:pt idx="77">
                  <c:v>38410.0</c:v>
                </c:pt>
                <c:pt idx="78">
                  <c:v>38417.0</c:v>
                </c:pt>
                <c:pt idx="79">
                  <c:v>38424.0</c:v>
                </c:pt>
                <c:pt idx="80">
                  <c:v>38431.0</c:v>
                </c:pt>
                <c:pt idx="81">
                  <c:v>38438.0</c:v>
                </c:pt>
                <c:pt idx="82">
                  <c:v>38445.0</c:v>
                </c:pt>
                <c:pt idx="83">
                  <c:v>38452.0</c:v>
                </c:pt>
                <c:pt idx="84">
                  <c:v>38459.0</c:v>
                </c:pt>
                <c:pt idx="85">
                  <c:v>38466.0</c:v>
                </c:pt>
                <c:pt idx="86">
                  <c:v>38473.0</c:v>
                </c:pt>
                <c:pt idx="87">
                  <c:v>38480.0</c:v>
                </c:pt>
                <c:pt idx="88">
                  <c:v>38487.0</c:v>
                </c:pt>
                <c:pt idx="89">
                  <c:v>38494.0</c:v>
                </c:pt>
                <c:pt idx="90">
                  <c:v>38501.0</c:v>
                </c:pt>
                <c:pt idx="91">
                  <c:v>38508.0</c:v>
                </c:pt>
                <c:pt idx="92">
                  <c:v>38515.0</c:v>
                </c:pt>
                <c:pt idx="93">
                  <c:v>38522.0</c:v>
                </c:pt>
                <c:pt idx="94">
                  <c:v>38529.0</c:v>
                </c:pt>
                <c:pt idx="95">
                  <c:v>38536.0</c:v>
                </c:pt>
                <c:pt idx="96">
                  <c:v>38543.0</c:v>
                </c:pt>
                <c:pt idx="97">
                  <c:v>38550.0</c:v>
                </c:pt>
                <c:pt idx="98">
                  <c:v>38557.0</c:v>
                </c:pt>
                <c:pt idx="99">
                  <c:v>38564.0</c:v>
                </c:pt>
                <c:pt idx="100">
                  <c:v>38571.0</c:v>
                </c:pt>
                <c:pt idx="101">
                  <c:v>38578.0</c:v>
                </c:pt>
                <c:pt idx="102">
                  <c:v>38585.0</c:v>
                </c:pt>
                <c:pt idx="103">
                  <c:v>38592.0</c:v>
                </c:pt>
                <c:pt idx="104">
                  <c:v>38599.0</c:v>
                </c:pt>
                <c:pt idx="105">
                  <c:v>38606.0</c:v>
                </c:pt>
                <c:pt idx="106">
                  <c:v>38613.0</c:v>
                </c:pt>
                <c:pt idx="107">
                  <c:v>38620.0</c:v>
                </c:pt>
                <c:pt idx="108">
                  <c:v>38627.0</c:v>
                </c:pt>
                <c:pt idx="109">
                  <c:v>38634.0</c:v>
                </c:pt>
                <c:pt idx="110">
                  <c:v>38641.0</c:v>
                </c:pt>
                <c:pt idx="111">
                  <c:v>38648.0</c:v>
                </c:pt>
                <c:pt idx="112">
                  <c:v>38655.0</c:v>
                </c:pt>
                <c:pt idx="113">
                  <c:v>38662.0</c:v>
                </c:pt>
                <c:pt idx="114">
                  <c:v>38669.0</c:v>
                </c:pt>
                <c:pt idx="115">
                  <c:v>38676.0</c:v>
                </c:pt>
                <c:pt idx="116">
                  <c:v>38683.0</c:v>
                </c:pt>
                <c:pt idx="117">
                  <c:v>38690.0</c:v>
                </c:pt>
                <c:pt idx="118">
                  <c:v>38697.0</c:v>
                </c:pt>
                <c:pt idx="119">
                  <c:v>38704.0</c:v>
                </c:pt>
                <c:pt idx="120">
                  <c:v>38711.0</c:v>
                </c:pt>
                <c:pt idx="121">
                  <c:v>38718.0</c:v>
                </c:pt>
                <c:pt idx="122">
                  <c:v>38725.0</c:v>
                </c:pt>
                <c:pt idx="123">
                  <c:v>38732.0</c:v>
                </c:pt>
                <c:pt idx="124">
                  <c:v>38739.0</c:v>
                </c:pt>
                <c:pt idx="125">
                  <c:v>38746.0</c:v>
                </c:pt>
                <c:pt idx="126">
                  <c:v>38753.0</c:v>
                </c:pt>
                <c:pt idx="127">
                  <c:v>38760.0</c:v>
                </c:pt>
                <c:pt idx="128">
                  <c:v>38767.0</c:v>
                </c:pt>
                <c:pt idx="129">
                  <c:v>38774.0</c:v>
                </c:pt>
                <c:pt idx="130">
                  <c:v>38781.0</c:v>
                </c:pt>
                <c:pt idx="131">
                  <c:v>38788.0</c:v>
                </c:pt>
                <c:pt idx="132">
                  <c:v>38795.0</c:v>
                </c:pt>
                <c:pt idx="133">
                  <c:v>38802.0</c:v>
                </c:pt>
                <c:pt idx="134">
                  <c:v>38809.0</c:v>
                </c:pt>
                <c:pt idx="135">
                  <c:v>38816.0</c:v>
                </c:pt>
                <c:pt idx="136">
                  <c:v>38823.0</c:v>
                </c:pt>
                <c:pt idx="137">
                  <c:v>38830.0</c:v>
                </c:pt>
                <c:pt idx="138">
                  <c:v>38837.0</c:v>
                </c:pt>
                <c:pt idx="139">
                  <c:v>38844.0</c:v>
                </c:pt>
                <c:pt idx="140">
                  <c:v>38851.0</c:v>
                </c:pt>
                <c:pt idx="141">
                  <c:v>38858.0</c:v>
                </c:pt>
                <c:pt idx="142">
                  <c:v>38865.0</c:v>
                </c:pt>
                <c:pt idx="143">
                  <c:v>38872.0</c:v>
                </c:pt>
                <c:pt idx="144">
                  <c:v>38879.0</c:v>
                </c:pt>
                <c:pt idx="145">
                  <c:v>38886.0</c:v>
                </c:pt>
                <c:pt idx="146">
                  <c:v>38893.0</c:v>
                </c:pt>
                <c:pt idx="147">
                  <c:v>38900.0</c:v>
                </c:pt>
                <c:pt idx="148">
                  <c:v>38907.0</c:v>
                </c:pt>
                <c:pt idx="149">
                  <c:v>38914.0</c:v>
                </c:pt>
                <c:pt idx="150">
                  <c:v>38921.0</c:v>
                </c:pt>
                <c:pt idx="151">
                  <c:v>38928.0</c:v>
                </c:pt>
                <c:pt idx="152">
                  <c:v>38935.0</c:v>
                </c:pt>
                <c:pt idx="153">
                  <c:v>38942.0</c:v>
                </c:pt>
                <c:pt idx="154">
                  <c:v>38949.0</c:v>
                </c:pt>
                <c:pt idx="155">
                  <c:v>38956.0</c:v>
                </c:pt>
                <c:pt idx="156">
                  <c:v>38963.0</c:v>
                </c:pt>
                <c:pt idx="157">
                  <c:v>38970.0</c:v>
                </c:pt>
                <c:pt idx="158">
                  <c:v>38977.0</c:v>
                </c:pt>
                <c:pt idx="159">
                  <c:v>38984.0</c:v>
                </c:pt>
                <c:pt idx="160">
                  <c:v>38991.0</c:v>
                </c:pt>
                <c:pt idx="161">
                  <c:v>38998.0</c:v>
                </c:pt>
                <c:pt idx="162">
                  <c:v>39005.0</c:v>
                </c:pt>
                <c:pt idx="163">
                  <c:v>39012.0</c:v>
                </c:pt>
                <c:pt idx="164">
                  <c:v>39019.0</c:v>
                </c:pt>
                <c:pt idx="165">
                  <c:v>39026.0</c:v>
                </c:pt>
                <c:pt idx="166">
                  <c:v>39033.0</c:v>
                </c:pt>
                <c:pt idx="167">
                  <c:v>39040.0</c:v>
                </c:pt>
                <c:pt idx="168">
                  <c:v>39047.0</c:v>
                </c:pt>
                <c:pt idx="169">
                  <c:v>39054.0</c:v>
                </c:pt>
                <c:pt idx="170">
                  <c:v>39061.0</c:v>
                </c:pt>
                <c:pt idx="171">
                  <c:v>39068.0</c:v>
                </c:pt>
                <c:pt idx="172">
                  <c:v>39075.0</c:v>
                </c:pt>
                <c:pt idx="173">
                  <c:v>39082.0</c:v>
                </c:pt>
                <c:pt idx="174">
                  <c:v>39089.0</c:v>
                </c:pt>
                <c:pt idx="175">
                  <c:v>39096.0</c:v>
                </c:pt>
                <c:pt idx="176">
                  <c:v>39103.0</c:v>
                </c:pt>
                <c:pt idx="177">
                  <c:v>39110.0</c:v>
                </c:pt>
                <c:pt idx="178">
                  <c:v>39117.0</c:v>
                </c:pt>
                <c:pt idx="179">
                  <c:v>39124.0</c:v>
                </c:pt>
                <c:pt idx="180">
                  <c:v>39131.0</c:v>
                </c:pt>
                <c:pt idx="181">
                  <c:v>39138.0</c:v>
                </c:pt>
                <c:pt idx="182">
                  <c:v>39145.0</c:v>
                </c:pt>
                <c:pt idx="183">
                  <c:v>39152.0</c:v>
                </c:pt>
                <c:pt idx="184">
                  <c:v>39159.0</c:v>
                </c:pt>
                <c:pt idx="185">
                  <c:v>39166.0</c:v>
                </c:pt>
                <c:pt idx="186">
                  <c:v>39173.0</c:v>
                </c:pt>
                <c:pt idx="187">
                  <c:v>39180.0</c:v>
                </c:pt>
                <c:pt idx="188">
                  <c:v>39187.0</c:v>
                </c:pt>
                <c:pt idx="189">
                  <c:v>39194.0</c:v>
                </c:pt>
                <c:pt idx="190">
                  <c:v>39201.0</c:v>
                </c:pt>
                <c:pt idx="191">
                  <c:v>39208.0</c:v>
                </c:pt>
                <c:pt idx="192">
                  <c:v>39215.0</c:v>
                </c:pt>
                <c:pt idx="193">
                  <c:v>39222.0</c:v>
                </c:pt>
                <c:pt idx="194">
                  <c:v>39229.0</c:v>
                </c:pt>
                <c:pt idx="195">
                  <c:v>39236.0</c:v>
                </c:pt>
                <c:pt idx="196">
                  <c:v>39243.0</c:v>
                </c:pt>
                <c:pt idx="197">
                  <c:v>39250.0</c:v>
                </c:pt>
                <c:pt idx="198">
                  <c:v>39257.0</c:v>
                </c:pt>
                <c:pt idx="199">
                  <c:v>39264.0</c:v>
                </c:pt>
                <c:pt idx="200">
                  <c:v>39271.0</c:v>
                </c:pt>
                <c:pt idx="201">
                  <c:v>39278.0</c:v>
                </c:pt>
                <c:pt idx="202">
                  <c:v>39285.0</c:v>
                </c:pt>
                <c:pt idx="203">
                  <c:v>39292.0</c:v>
                </c:pt>
                <c:pt idx="204">
                  <c:v>39299.0</c:v>
                </c:pt>
                <c:pt idx="205">
                  <c:v>39306.0</c:v>
                </c:pt>
                <c:pt idx="206">
                  <c:v>39313.0</c:v>
                </c:pt>
                <c:pt idx="207">
                  <c:v>39320.0</c:v>
                </c:pt>
                <c:pt idx="208">
                  <c:v>39327.0</c:v>
                </c:pt>
                <c:pt idx="209">
                  <c:v>39334.0</c:v>
                </c:pt>
                <c:pt idx="210">
                  <c:v>39341.0</c:v>
                </c:pt>
                <c:pt idx="211">
                  <c:v>39348.0</c:v>
                </c:pt>
                <c:pt idx="212">
                  <c:v>39355.0</c:v>
                </c:pt>
                <c:pt idx="213">
                  <c:v>39362.0</c:v>
                </c:pt>
                <c:pt idx="214">
                  <c:v>39369.0</c:v>
                </c:pt>
                <c:pt idx="215">
                  <c:v>39376.0</c:v>
                </c:pt>
                <c:pt idx="216">
                  <c:v>39383.0</c:v>
                </c:pt>
                <c:pt idx="217">
                  <c:v>39390.0</c:v>
                </c:pt>
                <c:pt idx="218">
                  <c:v>39397.0</c:v>
                </c:pt>
                <c:pt idx="219">
                  <c:v>39404.0</c:v>
                </c:pt>
                <c:pt idx="220">
                  <c:v>39411.0</c:v>
                </c:pt>
                <c:pt idx="221">
                  <c:v>39418.0</c:v>
                </c:pt>
                <c:pt idx="222">
                  <c:v>39425.0</c:v>
                </c:pt>
                <c:pt idx="223">
                  <c:v>39432.0</c:v>
                </c:pt>
                <c:pt idx="224">
                  <c:v>39439.0</c:v>
                </c:pt>
                <c:pt idx="225">
                  <c:v>39446.0</c:v>
                </c:pt>
                <c:pt idx="226">
                  <c:v>39453.0</c:v>
                </c:pt>
                <c:pt idx="227">
                  <c:v>39460.0</c:v>
                </c:pt>
                <c:pt idx="228">
                  <c:v>39467.0</c:v>
                </c:pt>
                <c:pt idx="229">
                  <c:v>39474.0</c:v>
                </c:pt>
                <c:pt idx="230">
                  <c:v>39481.0</c:v>
                </c:pt>
                <c:pt idx="231">
                  <c:v>39488.0</c:v>
                </c:pt>
                <c:pt idx="232">
                  <c:v>39495.0</c:v>
                </c:pt>
                <c:pt idx="233">
                  <c:v>39502.0</c:v>
                </c:pt>
                <c:pt idx="234">
                  <c:v>39509.0</c:v>
                </c:pt>
                <c:pt idx="235">
                  <c:v>39516.0</c:v>
                </c:pt>
                <c:pt idx="236">
                  <c:v>39523.0</c:v>
                </c:pt>
                <c:pt idx="237">
                  <c:v>39530.0</c:v>
                </c:pt>
                <c:pt idx="238">
                  <c:v>39537.0</c:v>
                </c:pt>
                <c:pt idx="239">
                  <c:v>39544.0</c:v>
                </c:pt>
                <c:pt idx="240">
                  <c:v>39551.0</c:v>
                </c:pt>
                <c:pt idx="241">
                  <c:v>39558.0</c:v>
                </c:pt>
                <c:pt idx="242">
                  <c:v>39565.0</c:v>
                </c:pt>
                <c:pt idx="243">
                  <c:v>39572.0</c:v>
                </c:pt>
                <c:pt idx="244">
                  <c:v>39579.0</c:v>
                </c:pt>
                <c:pt idx="245">
                  <c:v>39586.0</c:v>
                </c:pt>
                <c:pt idx="246">
                  <c:v>39593.0</c:v>
                </c:pt>
                <c:pt idx="247">
                  <c:v>39600.0</c:v>
                </c:pt>
                <c:pt idx="248">
                  <c:v>39607.0</c:v>
                </c:pt>
                <c:pt idx="249">
                  <c:v>39614.0</c:v>
                </c:pt>
                <c:pt idx="250">
                  <c:v>39621.0</c:v>
                </c:pt>
                <c:pt idx="251">
                  <c:v>39628.0</c:v>
                </c:pt>
                <c:pt idx="252">
                  <c:v>39635.0</c:v>
                </c:pt>
                <c:pt idx="253">
                  <c:v>39642.0</c:v>
                </c:pt>
                <c:pt idx="254">
                  <c:v>39649.0</c:v>
                </c:pt>
                <c:pt idx="255">
                  <c:v>39656.0</c:v>
                </c:pt>
                <c:pt idx="256">
                  <c:v>39663.0</c:v>
                </c:pt>
                <c:pt idx="257">
                  <c:v>39670.0</c:v>
                </c:pt>
                <c:pt idx="258">
                  <c:v>39677.0</c:v>
                </c:pt>
                <c:pt idx="259">
                  <c:v>39684.0</c:v>
                </c:pt>
                <c:pt idx="260">
                  <c:v>39691.0</c:v>
                </c:pt>
                <c:pt idx="261">
                  <c:v>39698.0</c:v>
                </c:pt>
                <c:pt idx="262">
                  <c:v>39705.0</c:v>
                </c:pt>
                <c:pt idx="263">
                  <c:v>39712.0</c:v>
                </c:pt>
                <c:pt idx="264">
                  <c:v>39719.0</c:v>
                </c:pt>
                <c:pt idx="265">
                  <c:v>39726.0</c:v>
                </c:pt>
                <c:pt idx="266">
                  <c:v>39733.0</c:v>
                </c:pt>
                <c:pt idx="267">
                  <c:v>39740.0</c:v>
                </c:pt>
                <c:pt idx="268">
                  <c:v>39747.0</c:v>
                </c:pt>
                <c:pt idx="269">
                  <c:v>39754.0</c:v>
                </c:pt>
                <c:pt idx="270">
                  <c:v>39761.0</c:v>
                </c:pt>
                <c:pt idx="271">
                  <c:v>39768.0</c:v>
                </c:pt>
                <c:pt idx="272">
                  <c:v>39775.0</c:v>
                </c:pt>
                <c:pt idx="273">
                  <c:v>39782.0</c:v>
                </c:pt>
                <c:pt idx="274">
                  <c:v>39789.0</c:v>
                </c:pt>
                <c:pt idx="275">
                  <c:v>39796.0</c:v>
                </c:pt>
                <c:pt idx="276">
                  <c:v>39803.0</c:v>
                </c:pt>
                <c:pt idx="277">
                  <c:v>39810.0</c:v>
                </c:pt>
                <c:pt idx="278">
                  <c:v>39817.0</c:v>
                </c:pt>
                <c:pt idx="279">
                  <c:v>39824.0</c:v>
                </c:pt>
                <c:pt idx="280">
                  <c:v>39831.0</c:v>
                </c:pt>
                <c:pt idx="281">
                  <c:v>39838.0</c:v>
                </c:pt>
                <c:pt idx="282">
                  <c:v>39845.0</c:v>
                </c:pt>
                <c:pt idx="283">
                  <c:v>39852.0</c:v>
                </c:pt>
                <c:pt idx="284">
                  <c:v>39859.0</c:v>
                </c:pt>
                <c:pt idx="285">
                  <c:v>39866.0</c:v>
                </c:pt>
                <c:pt idx="286">
                  <c:v>39873.0</c:v>
                </c:pt>
                <c:pt idx="287">
                  <c:v>39880.0</c:v>
                </c:pt>
                <c:pt idx="288">
                  <c:v>39887.0</c:v>
                </c:pt>
                <c:pt idx="289">
                  <c:v>39894.0</c:v>
                </c:pt>
                <c:pt idx="290">
                  <c:v>39901.0</c:v>
                </c:pt>
                <c:pt idx="291">
                  <c:v>39908.0</c:v>
                </c:pt>
                <c:pt idx="292">
                  <c:v>39915.0</c:v>
                </c:pt>
                <c:pt idx="293">
                  <c:v>39922.0</c:v>
                </c:pt>
                <c:pt idx="294">
                  <c:v>39929.0</c:v>
                </c:pt>
                <c:pt idx="295">
                  <c:v>39936.0</c:v>
                </c:pt>
                <c:pt idx="296">
                  <c:v>39943.0</c:v>
                </c:pt>
                <c:pt idx="297">
                  <c:v>39950.0</c:v>
                </c:pt>
                <c:pt idx="298">
                  <c:v>39957.0</c:v>
                </c:pt>
                <c:pt idx="299">
                  <c:v>39964.0</c:v>
                </c:pt>
                <c:pt idx="300">
                  <c:v>39971.0</c:v>
                </c:pt>
                <c:pt idx="301">
                  <c:v>39978.0</c:v>
                </c:pt>
                <c:pt idx="302">
                  <c:v>39985.0</c:v>
                </c:pt>
                <c:pt idx="303">
                  <c:v>39992.0</c:v>
                </c:pt>
                <c:pt idx="304">
                  <c:v>39999.0</c:v>
                </c:pt>
                <c:pt idx="305">
                  <c:v>40006.0</c:v>
                </c:pt>
                <c:pt idx="306">
                  <c:v>40013.0</c:v>
                </c:pt>
                <c:pt idx="307">
                  <c:v>40020.0</c:v>
                </c:pt>
                <c:pt idx="308">
                  <c:v>40027.0</c:v>
                </c:pt>
                <c:pt idx="309">
                  <c:v>40034.0</c:v>
                </c:pt>
                <c:pt idx="310">
                  <c:v>40041.0</c:v>
                </c:pt>
                <c:pt idx="311">
                  <c:v>40048.0</c:v>
                </c:pt>
                <c:pt idx="312">
                  <c:v>40055.0</c:v>
                </c:pt>
                <c:pt idx="313">
                  <c:v>40062.0</c:v>
                </c:pt>
                <c:pt idx="314">
                  <c:v>40069.0</c:v>
                </c:pt>
                <c:pt idx="315">
                  <c:v>40076.0</c:v>
                </c:pt>
                <c:pt idx="316">
                  <c:v>40083.0</c:v>
                </c:pt>
                <c:pt idx="317">
                  <c:v>40090.0</c:v>
                </c:pt>
                <c:pt idx="318">
                  <c:v>40097.0</c:v>
                </c:pt>
                <c:pt idx="319">
                  <c:v>40104.0</c:v>
                </c:pt>
                <c:pt idx="320">
                  <c:v>40111.0</c:v>
                </c:pt>
                <c:pt idx="321">
                  <c:v>40118.0</c:v>
                </c:pt>
                <c:pt idx="322">
                  <c:v>40125.0</c:v>
                </c:pt>
                <c:pt idx="323">
                  <c:v>40132.0</c:v>
                </c:pt>
                <c:pt idx="324">
                  <c:v>40139.0</c:v>
                </c:pt>
                <c:pt idx="325">
                  <c:v>40146.0</c:v>
                </c:pt>
                <c:pt idx="326">
                  <c:v>40153.0</c:v>
                </c:pt>
                <c:pt idx="327">
                  <c:v>40160.0</c:v>
                </c:pt>
                <c:pt idx="328">
                  <c:v>40167.0</c:v>
                </c:pt>
                <c:pt idx="329">
                  <c:v>40174.0</c:v>
                </c:pt>
                <c:pt idx="330">
                  <c:v>40181.0</c:v>
                </c:pt>
                <c:pt idx="331">
                  <c:v>40188.0</c:v>
                </c:pt>
                <c:pt idx="332">
                  <c:v>40195.0</c:v>
                </c:pt>
                <c:pt idx="333">
                  <c:v>40202.0</c:v>
                </c:pt>
                <c:pt idx="334">
                  <c:v>40209.0</c:v>
                </c:pt>
                <c:pt idx="335">
                  <c:v>40216.0</c:v>
                </c:pt>
                <c:pt idx="336">
                  <c:v>40223.0</c:v>
                </c:pt>
                <c:pt idx="337">
                  <c:v>40230.0</c:v>
                </c:pt>
                <c:pt idx="338">
                  <c:v>40237.0</c:v>
                </c:pt>
                <c:pt idx="339">
                  <c:v>40244.0</c:v>
                </c:pt>
                <c:pt idx="340">
                  <c:v>40251.0</c:v>
                </c:pt>
                <c:pt idx="341">
                  <c:v>40258.0</c:v>
                </c:pt>
                <c:pt idx="342">
                  <c:v>40265.0</c:v>
                </c:pt>
                <c:pt idx="343">
                  <c:v>40272.0</c:v>
                </c:pt>
                <c:pt idx="344">
                  <c:v>40279.0</c:v>
                </c:pt>
                <c:pt idx="345">
                  <c:v>40286.0</c:v>
                </c:pt>
                <c:pt idx="346">
                  <c:v>40293.0</c:v>
                </c:pt>
                <c:pt idx="347">
                  <c:v>40300.0</c:v>
                </c:pt>
                <c:pt idx="348">
                  <c:v>40307.0</c:v>
                </c:pt>
                <c:pt idx="349">
                  <c:v>40314.0</c:v>
                </c:pt>
                <c:pt idx="350">
                  <c:v>40321.0</c:v>
                </c:pt>
                <c:pt idx="351">
                  <c:v>40328.0</c:v>
                </c:pt>
                <c:pt idx="352">
                  <c:v>40335.0</c:v>
                </c:pt>
                <c:pt idx="353">
                  <c:v>40342.0</c:v>
                </c:pt>
                <c:pt idx="354">
                  <c:v>40349.0</c:v>
                </c:pt>
                <c:pt idx="355">
                  <c:v>40356.0</c:v>
                </c:pt>
                <c:pt idx="356">
                  <c:v>40363.0</c:v>
                </c:pt>
                <c:pt idx="357">
                  <c:v>40370.0</c:v>
                </c:pt>
                <c:pt idx="358">
                  <c:v>40377.0</c:v>
                </c:pt>
                <c:pt idx="359">
                  <c:v>40384.0</c:v>
                </c:pt>
                <c:pt idx="360">
                  <c:v>40391.0</c:v>
                </c:pt>
                <c:pt idx="361">
                  <c:v>40398.0</c:v>
                </c:pt>
                <c:pt idx="362">
                  <c:v>40405.0</c:v>
                </c:pt>
                <c:pt idx="363">
                  <c:v>40412.0</c:v>
                </c:pt>
                <c:pt idx="364">
                  <c:v>40419.0</c:v>
                </c:pt>
                <c:pt idx="365">
                  <c:v>40426.0</c:v>
                </c:pt>
                <c:pt idx="366">
                  <c:v>40433.0</c:v>
                </c:pt>
                <c:pt idx="367">
                  <c:v>40440.0</c:v>
                </c:pt>
                <c:pt idx="368">
                  <c:v>40447.0</c:v>
                </c:pt>
                <c:pt idx="369">
                  <c:v>40454.0</c:v>
                </c:pt>
                <c:pt idx="370">
                  <c:v>40461.0</c:v>
                </c:pt>
                <c:pt idx="371">
                  <c:v>40468.0</c:v>
                </c:pt>
                <c:pt idx="372">
                  <c:v>40475.0</c:v>
                </c:pt>
                <c:pt idx="373">
                  <c:v>40482.0</c:v>
                </c:pt>
                <c:pt idx="374">
                  <c:v>40489.0</c:v>
                </c:pt>
                <c:pt idx="375">
                  <c:v>40496.0</c:v>
                </c:pt>
                <c:pt idx="376">
                  <c:v>40503.0</c:v>
                </c:pt>
                <c:pt idx="377">
                  <c:v>40510.0</c:v>
                </c:pt>
                <c:pt idx="378">
                  <c:v>40517.0</c:v>
                </c:pt>
                <c:pt idx="379">
                  <c:v>40524.0</c:v>
                </c:pt>
                <c:pt idx="380">
                  <c:v>40531.0</c:v>
                </c:pt>
                <c:pt idx="381">
                  <c:v>40538.0</c:v>
                </c:pt>
                <c:pt idx="382">
                  <c:v>40545.0</c:v>
                </c:pt>
                <c:pt idx="383">
                  <c:v>40552.0</c:v>
                </c:pt>
                <c:pt idx="384">
                  <c:v>40559.0</c:v>
                </c:pt>
                <c:pt idx="385">
                  <c:v>40566.0</c:v>
                </c:pt>
                <c:pt idx="386">
                  <c:v>40573.0</c:v>
                </c:pt>
                <c:pt idx="387">
                  <c:v>40580.0</c:v>
                </c:pt>
                <c:pt idx="388">
                  <c:v>40587.0</c:v>
                </c:pt>
                <c:pt idx="389">
                  <c:v>40594.0</c:v>
                </c:pt>
                <c:pt idx="390">
                  <c:v>40601.0</c:v>
                </c:pt>
                <c:pt idx="391">
                  <c:v>40608.0</c:v>
                </c:pt>
                <c:pt idx="392">
                  <c:v>40615.0</c:v>
                </c:pt>
                <c:pt idx="393">
                  <c:v>40622.0</c:v>
                </c:pt>
                <c:pt idx="394">
                  <c:v>40629.0</c:v>
                </c:pt>
                <c:pt idx="395">
                  <c:v>40636.0</c:v>
                </c:pt>
                <c:pt idx="396">
                  <c:v>40643.0</c:v>
                </c:pt>
                <c:pt idx="397">
                  <c:v>40650.0</c:v>
                </c:pt>
                <c:pt idx="398">
                  <c:v>40657.0</c:v>
                </c:pt>
                <c:pt idx="399">
                  <c:v>40664.0</c:v>
                </c:pt>
                <c:pt idx="400">
                  <c:v>40671.0</c:v>
                </c:pt>
                <c:pt idx="401">
                  <c:v>40678.0</c:v>
                </c:pt>
                <c:pt idx="402">
                  <c:v>40685.0</c:v>
                </c:pt>
                <c:pt idx="403">
                  <c:v>40692.0</c:v>
                </c:pt>
                <c:pt idx="404">
                  <c:v>40699.0</c:v>
                </c:pt>
                <c:pt idx="405">
                  <c:v>40706.0</c:v>
                </c:pt>
                <c:pt idx="406">
                  <c:v>40713.0</c:v>
                </c:pt>
                <c:pt idx="407">
                  <c:v>40720.0</c:v>
                </c:pt>
                <c:pt idx="408">
                  <c:v>40727.0</c:v>
                </c:pt>
                <c:pt idx="409">
                  <c:v>40734.0</c:v>
                </c:pt>
                <c:pt idx="410">
                  <c:v>40741.0</c:v>
                </c:pt>
                <c:pt idx="411">
                  <c:v>40748.0</c:v>
                </c:pt>
                <c:pt idx="412">
                  <c:v>40755.0</c:v>
                </c:pt>
                <c:pt idx="413">
                  <c:v>40762.0</c:v>
                </c:pt>
                <c:pt idx="414">
                  <c:v>40769.0</c:v>
                </c:pt>
                <c:pt idx="415">
                  <c:v>40776.0</c:v>
                </c:pt>
                <c:pt idx="416">
                  <c:v>40783.0</c:v>
                </c:pt>
                <c:pt idx="417">
                  <c:v>40790.0</c:v>
                </c:pt>
                <c:pt idx="418">
                  <c:v>40797.0</c:v>
                </c:pt>
                <c:pt idx="419">
                  <c:v>40804.0</c:v>
                </c:pt>
                <c:pt idx="420">
                  <c:v>40811.0</c:v>
                </c:pt>
                <c:pt idx="421">
                  <c:v>40818.0</c:v>
                </c:pt>
                <c:pt idx="422">
                  <c:v>40825.0</c:v>
                </c:pt>
                <c:pt idx="423">
                  <c:v>40832.0</c:v>
                </c:pt>
                <c:pt idx="424">
                  <c:v>40839.0</c:v>
                </c:pt>
                <c:pt idx="425">
                  <c:v>40846.0</c:v>
                </c:pt>
                <c:pt idx="426">
                  <c:v>40853.0</c:v>
                </c:pt>
                <c:pt idx="427">
                  <c:v>40860.0</c:v>
                </c:pt>
                <c:pt idx="428">
                  <c:v>40867.0</c:v>
                </c:pt>
                <c:pt idx="429">
                  <c:v>40874.0</c:v>
                </c:pt>
                <c:pt idx="430">
                  <c:v>40881.0</c:v>
                </c:pt>
                <c:pt idx="431">
                  <c:v>40888.0</c:v>
                </c:pt>
                <c:pt idx="432">
                  <c:v>40895.0</c:v>
                </c:pt>
                <c:pt idx="433">
                  <c:v>40902.0</c:v>
                </c:pt>
                <c:pt idx="434">
                  <c:v>40909.0</c:v>
                </c:pt>
                <c:pt idx="435">
                  <c:v>40916.0</c:v>
                </c:pt>
                <c:pt idx="436">
                  <c:v>40923.0</c:v>
                </c:pt>
                <c:pt idx="437">
                  <c:v>40930.0</c:v>
                </c:pt>
                <c:pt idx="438">
                  <c:v>40937.0</c:v>
                </c:pt>
                <c:pt idx="439">
                  <c:v>40944.0</c:v>
                </c:pt>
                <c:pt idx="440">
                  <c:v>40951.0</c:v>
                </c:pt>
                <c:pt idx="441">
                  <c:v>40958.0</c:v>
                </c:pt>
                <c:pt idx="442">
                  <c:v>40965.0</c:v>
                </c:pt>
                <c:pt idx="443">
                  <c:v>40972.0</c:v>
                </c:pt>
                <c:pt idx="444">
                  <c:v>40979.0</c:v>
                </c:pt>
                <c:pt idx="445">
                  <c:v>40986.0</c:v>
                </c:pt>
                <c:pt idx="446">
                  <c:v>40993.0</c:v>
                </c:pt>
                <c:pt idx="447">
                  <c:v>41000.0</c:v>
                </c:pt>
                <c:pt idx="448">
                  <c:v>41007.0</c:v>
                </c:pt>
                <c:pt idx="449">
                  <c:v>41014.0</c:v>
                </c:pt>
                <c:pt idx="450">
                  <c:v>41021.0</c:v>
                </c:pt>
                <c:pt idx="451">
                  <c:v>41028.0</c:v>
                </c:pt>
                <c:pt idx="452">
                  <c:v>41035.0</c:v>
                </c:pt>
                <c:pt idx="453">
                  <c:v>41042.0</c:v>
                </c:pt>
                <c:pt idx="454">
                  <c:v>41049.0</c:v>
                </c:pt>
                <c:pt idx="455">
                  <c:v>41056.0</c:v>
                </c:pt>
                <c:pt idx="456">
                  <c:v>41063.0</c:v>
                </c:pt>
                <c:pt idx="457">
                  <c:v>41070.0</c:v>
                </c:pt>
                <c:pt idx="458">
                  <c:v>41077.0</c:v>
                </c:pt>
                <c:pt idx="459">
                  <c:v>41084.0</c:v>
                </c:pt>
                <c:pt idx="460">
                  <c:v>41091.0</c:v>
                </c:pt>
                <c:pt idx="461">
                  <c:v>41098.0</c:v>
                </c:pt>
                <c:pt idx="462">
                  <c:v>41105.0</c:v>
                </c:pt>
                <c:pt idx="463">
                  <c:v>41112.0</c:v>
                </c:pt>
                <c:pt idx="464">
                  <c:v>41119.0</c:v>
                </c:pt>
                <c:pt idx="465">
                  <c:v>41126.0</c:v>
                </c:pt>
                <c:pt idx="466">
                  <c:v>41133.0</c:v>
                </c:pt>
                <c:pt idx="467">
                  <c:v>41140.0</c:v>
                </c:pt>
                <c:pt idx="468">
                  <c:v>41147.0</c:v>
                </c:pt>
                <c:pt idx="469">
                  <c:v>41154.0</c:v>
                </c:pt>
                <c:pt idx="470">
                  <c:v>41161.0</c:v>
                </c:pt>
                <c:pt idx="471">
                  <c:v>41168.0</c:v>
                </c:pt>
                <c:pt idx="472">
                  <c:v>41175.0</c:v>
                </c:pt>
                <c:pt idx="473">
                  <c:v>41182.0</c:v>
                </c:pt>
                <c:pt idx="474">
                  <c:v>41189.0</c:v>
                </c:pt>
                <c:pt idx="475">
                  <c:v>41196.0</c:v>
                </c:pt>
                <c:pt idx="476">
                  <c:v>41203.0</c:v>
                </c:pt>
                <c:pt idx="477">
                  <c:v>41210.0</c:v>
                </c:pt>
                <c:pt idx="478">
                  <c:v>41217.0</c:v>
                </c:pt>
                <c:pt idx="479">
                  <c:v>41224.0</c:v>
                </c:pt>
                <c:pt idx="480">
                  <c:v>41231.0</c:v>
                </c:pt>
                <c:pt idx="481">
                  <c:v>41238.0</c:v>
                </c:pt>
                <c:pt idx="482">
                  <c:v>41245.0</c:v>
                </c:pt>
                <c:pt idx="483">
                  <c:v>41252.0</c:v>
                </c:pt>
                <c:pt idx="484">
                  <c:v>41259.0</c:v>
                </c:pt>
                <c:pt idx="485">
                  <c:v>41266.0</c:v>
                </c:pt>
                <c:pt idx="486">
                  <c:v>41273.0</c:v>
                </c:pt>
                <c:pt idx="487">
                  <c:v>41280.0</c:v>
                </c:pt>
                <c:pt idx="488">
                  <c:v>41287.0</c:v>
                </c:pt>
                <c:pt idx="489">
                  <c:v>41294.0</c:v>
                </c:pt>
                <c:pt idx="490">
                  <c:v>41301.0</c:v>
                </c:pt>
                <c:pt idx="491">
                  <c:v>41308.0</c:v>
                </c:pt>
                <c:pt idx="492">
                  <c:v>41315.0</c:v>
                </c:pt>
                <c:pt idx="493">
                  <c:v>41322.0</c:v>
                </c:pt>
                <c:pt idx="494">
                  <c:v>41329.0</c:v>
                </c:pt>
                <c:pt idx="495">
                  <c:v>41336.0</c:v>
                </c:pt>
                <c:pt idx="496">
                  <c:v>41343.0</c:v>
                </c:pt>
                <c:pt idx="497">
                  <c:v>41350.0</c:v>
                </c:pt>
                <c:pt idx="498">
                  <c:v>41357.0</c:v>
                </c:pt>
                <c:pt idx="499">
                  <c:v>41364.0</c:v>
                </c:pt>
                <c:pt idx="500">
                  <c:v>41371.0</c:v>
                </c:pt>
                <c:pt idx="501">
                  <c:v>41378.0</c:v>
                </c:pt>
                <c:pt idx="502">
                  <c:v>41385.0</c:v>
                </c:pt>
                <c:pt idx="503">
                  <c:v>41392.0</c:v>
                </c:pt>
                <c:pt idx="504">
                  <c:v>41399.0</c:v>
                </c:pt>
                <c:pt idx="505">
                  <c:v>41406.0</c:v>
                </c:pt>
                <c:pt idx="506">
                  <c:v>41413.0</c:v>
                </c:pt>
                <c:pt idx="507">
                  <c:v>41420.0</c:v>
                </c:pt>
                <c:pt idx="508">
                  <c:v>41427.0</c:v>
                </c:pt>
                <c:pt idx="509">
                  <c:v>41434.0</c:v>
                </c:pt>
                <c:pt idx="510">
                  <c:v>41441.0</c:v>
                </c:pt>
                <c:pt idx="511">
                  <c:v>41448.0</c:v>
                </c:pt>
                <c:pt idx="512">
                  <c:v>41455.0</c:v>
                </c:pt>
                <c:pt idx="513">
                  <c:v>41462.0</c:v>
                </c:pt>
                <c:pt idx="514">
                  <c:v>41469.0</c:v>
                </c:pt>
                <c:pt idx="515">
                  <c:v>41476.0</c:v>
                </c:pt>
                <c:pt idx="516">
                  <c:v>41483.0</c:v>
                </c:pt>
                <c:pt idx="517">
                  <c:v>41490.0</c:v>
                </c:pt>
                <c:pt idx="518">
                  <c:v>41497.0</c:v>
                </c:pt>
                <c:pt idx="519">
                  <c:v>41504.0</c:v>
                </c:pt>
                <c:pt idx="520">
                  <c:v>41511.0</c:v>
                </c:pt>
                <c:pt idx="521">
                  <c:v>41518.0</c:v>
                </c:pt>
                <c:pt idx="522">
                  <c:v>41525.0</c:v>
                </c:pt>
                <c:pt idx="523">
                  <c:v>41532.0</c:v>
                </c:pt>
                <c:pt idx="524">
                  <c:v>41539.0</c:v>
                </c:pt>
                <c:pt idx="525">
                  <c:v>41546.0</c:v>
                </c:pt>
                <c:pt idx="526">
                  <c:v>41553.0</c:v>
                </c:pt>
                <c:pt idx="527">
                  <c:v>41560.0</c:v>
                </c:pt>
                <c:pt idx="528">
                  <c:v>41567.0</c:v>
                </c:pt>
                <c:pt idx="529">
                  <c:v>41574.0</c:v>
                </c:pt>
                <c:pt idx="530">
                  <c:v>41581.0</c:v>
                </c:pt>
                <c:pt idx="531">
                  <c:v>41588.0</c:v>
                </c:pt>
                <c:pt idx="532">
                  <c:v>41595.0</c:v>
                </c:pt>
                <c:pt idx="533">
                  <c:v>41602.0</c:v>
                </c:pt>
                <c:pt idx="534">
                  <c:v>41609.0</c:v>
                </c:pt>
                <c:pt idx="535">
                  <c:v>41616.0</c:v>
                </c:pt>
                <c:pt idx="536">
                  <c:v>41623.0</c:v>
                </c:pt>
                <c:pt idx="537">
                  <c:v>41630.0</c:v>
                </c:pt>
                <c:pt idx="538">
                  <c:v>41637.0</c:v>
                </c:pt>
                <c:pt idx="539">
                  <c:v>41644.0</c:v>
                </c:pt>
                <c:pt idx="540">
                  <c:v>41651.0</c:v>
                </c:pt>
                <c:pt idx="541">
                  <c:v>41658.0</c:v>
                </c:pt>
                <c:pt idx="542">
                  <c:v>41665.0</c:v>
                </c:pt>
                <c:pt idx="543">
                  <c:v>41672.0</c:v>
                </c:pt>
                <c:pt idx="544">
                  <c:v>41679.0</c:v>
                </c:pt>
                <c:pt idx="545">
                  <c:v>41686.0</c:v>
                </c:pt>
                <c:pt idx="546">
                  <c:v>41693.0</c:v>
                </c:pt>
                <c:pt idx="547">
                  <c:v>41700.0</c:v>
                </c:pt>
                <c:pt idx="548">
                  <c:v>41707.0</c:v>
                </c:pt>
                <c:pt idx="549">
                  <c:v>41714.0</c:v>
                </c:pt>
                <c:pt idx="550">
                  <c:v>41721.0</c:v>
                </c:pt>
                <c:pt idx="551">
                  <c:v>41728.0</c:v>
                </c:pt>
                <c:pt idx="552">
                  <c:v>41735.0</c:v>
                </c:pt>
                <c:pt idx="553">
                  <c:v>41742.0</c:v>
                </c:pt>
                <c:pt idx="554">
                  <c:v>41749.0</c:v>
                </c:pt>
                <c:pt idx="555">
                  <c:v>41756.0</c:v>
                </c:pt>
                <c:pt idx="556">
                  <c:v>41763.0</c:v>
                </c:pt>
                <c:pt idx="557">
                  <c:v>41770.0</c:v>
                </c:pt>
                <c:pt idx="558">
                  <c:v>41777.0</c:v>
                </c:pt>
                <c:pt idx="559">
                  <c:v>41784.0</c:v>
                </c:pt>
                <c:pt idx="560">
                  <c:v>41791.0</c:v>
                </c:pt>
                <c:pt idx="561">
                  <c:v>41798.0</c:v>
                </c:pt>
                <c:pt idx="562">
                  <c:v>41805.0</c:v>
                </c:pt>
                <c:pt idx="563">
                  <c:v>41812.0</c:v>
                </c:pt>
                <c:pt idx="564">
                  <c:v>41819.0</c:v>
                </c:pt>
                <c:pt idx="565">
                  <c:v>41826.0</c:v>
                </c:pt>
                <c:pt idx="566">
                  <c:v>41833.0</c:v>
                </c:pt>
                <c:pt idx="567">
                  <c:v>41840.0</c:v>
                </c:pt>
                <c:pt idx="568">
                  <c:v>41847.0</c:v>
                </c:pt>
                <c:pt idx="569">
                  <c:v>41854.0</c:v>
                </c:pt>
                <c:pt idx="570">
                  <c:v>41861.0</c:v>
                </c:pt>
                <c:pt idx="571">
                  <c:v>41868.0</c:v>
                </c:pt>
                <c:pt idx="572">
                  <c:v>41875.0</c:v>
                </c:pt>
                <c:pt idx="573">
                  <c:v>41882.0</c:v>
                </c:pt>
                <c:pt idx="574">
                  <c:v>41889.0</c:v>
                </c:pt>
                <c:pt idx="575">
                  <c:v>41896.0</c:v>
                </c:pt>
                <c:pt idx="576">
                  <c:v>41903.0</c:v>
                </c:pt>
                <c:pt idx="577">
                  <c:v>41910.0</c:v>
                </c:pt>
                <c:pt idx="578">
                  <c:v>41917.0</c:v>
                </c:pt>
                <c:pt idx="579">
                  <c:v>41924.0</c:v>
                </c:pt>
                <c:pt idx="580">
                  <c:v>41931.0</c:v>
                </c:pt>
                <c:pt idx="581">
                  <c:v>41938.0</c:v>
                </c:pt>
                <c:pt idx="582">
                  <c:v>41945.0</c:v>
                </c:pt>
                <c:pt idx="583">
                  <c:v>41952.0</c:v>
                </c:pt>
                <c:pt idx="584">
                  <c:v>41959.0</c:v>
                </c:pt>
                <c:pt idx="585">
                  <c:v>41966.0</c:v>
                </c:pt>
                <c:pt idx="586">
                  <c:v>41973.0</c:v>
                </c:pt>
                <c:pt idx="587">
                  <c:v>41980.0</c:v>
                </c:pt>
                <c:pt idx="588">
                  <c:v>41987.0</c:v>
                </c:pt>
                <c:pt idx="589">
                  <c:v>41994.0</c:v>
                </c:pt>
                <c:pt idx="590">
                  <c:v>42001.0</c:v>
                </c:pt>
                <c:pt idx="591">
                  <c:v>42008.0</c:v>
                </c:pt>
                <c:pt idx="592">
                  <c:v>42015.0</c:v>
                </c:pt>
                <c:pt idx="593">
                  <c:v>42022.0</c:v>
                </c:pt>
                <c:pt idx="594">
                  <c:v>42029.0</c:v>
                </c:pt>
                <c:pt idx="595">
                  <c:v>42036.0</c:v>
                </c:pt>
                <c:pt idx="596">
                  <c:v>42043.0</c:v>
                </c:pt>
                <c:pt idx="597">
                  <c:v>42050.0</c:v>
                </c:pt>
                <c:pt idx="598">
                  <c:v>42057.0</c:v>
                </c:pt>
                <c:pt idx="599">
                  <c:v>42064.0</c:v>
                </c:pt>
                <c:pt idx="600">
                  <c:v>42071.0</c:v>
                </c:pt>
                <c:pt idx="601">
                  <c:v>42078.0</c:v>
                </c:pt>
                <c:pt idx="602">
                  <c:v>42085.0</c:v>
                </c:pt>
                <c:pt idx="603">
                  <c:v>42092.0</c:v>
                </c:pt>
                <c:pt idx="604">
                  <c:v>42099.0</c:v>
                </c:pt>
                <c:pt idx="605">
                  <c:v>42106.0</c:v>
                </c:pt>
                <c:pt idx="606">
                  <c:v>42113.0</c:v>
                </c:pt>
                <c:pt idx="607">
                  <c:v>42120.0</c:v>
                </c:pt>
                <c:pt idx="608">
                  <c:v>42127.0</c:v>
                </c:pt>
                <c:pt idx="609">
                  <c:v>42134.0</c:v>
                </c:pt>
                <c:pt idx="610">
                  <c:v>42141.0</c:v>
                </c:pt>
                <c:pt idx="611">
                  <c:v>42148.0</c:v>
                </c:pt>
                <c:pt idx="612">
                  <c:v>42155.0</c:v>
                </c:pt>
                <c:pt idx="613">
                  <c:v>42162.0</c:v>
                </c:pt>
                <c:pt idx="614">
                  <c:v>42169.0</c:v>
                </c:pt>
                <c:pt idx="615">
                  <c:v>42176.0</c:v>
                </c:pt>
                <c:pt idx="616">
                  <c:v>42183.0</c:v>
                </c:pt>
                <c:pt idx="617">
                  <c:v>42190.0</c:v>
                </c:pt>
                <c:pt idx="618">
                  <c:v>42197.0</c:v>
                </c:pt>
                <c:pt idx="619">
                  <c:v>42204.0</c:v>
                </c:pt>
                <c:pt idx="620">
                  <c:v>42211.0</c:v>
                </c:pt>
                <c:pt idx="621">
                  <c:v>42218.0</c:v>
                </c:pt>
                <c:pt idx="622">
                  <c:v>42225.0</c:v>
                </c:pt>
                <c:pt idx="623">
                  <c:v>42232.0</c:v>
                </c:pt>
                <c:pt idx="624">
                  <c:v>42239.0</c:v>
                </c:pt>
              </c:numCache>
            </c:numRef>
          </c:xVal>
          <c:yVal>
            <c:numRef>
              <c:f>'Canada-other symptons'!$H$2:$H$626</c:f>
              <c:numCache>
                <c:formatCode>General</c:formatCode>
                <c:ptCount val="625"/>
                <c:pt idx="0">
                  <c:v>187.0</c:v>
                </c:pt>
                <c:pt idx="1">
                  <c:v>202.0</c:v>
                </c:pt>
                <c:pt idx="2">
                  <c:v>217.0</c:v>
                </c:pt>
                <c:pt idx="3">
                  <c:v>242.0</c:v>
                </c:pt>
                <c:pt idx="4">
                  <c:v>243.0</c:v>
                </c:pt>
                <c:pt idx="5">
                  <c:v>206.0</c:v>
                </c:pt>
                <c:pt idx="6">
                  <c:v>276.0</c:v>
                </c:pt>
                <c:pt idx="7">
                  <c:v>285.0</c:v>
                </c:pt>
                <c:pt idx="8">
                  <c:v>299.0</c:v>
                </c:pt>
                <c:pt idx="9">
                  <c:v>343.0</c:v>
                </c:pt>
                <c:pt idx="10">
                  <c:v>528.0</c:v>
                </c:pt>
                <c:pt idx="11">
                  <c:v>762.0</c:v>
                </c:pt>
                <c:pt idx="12">
                  <c:v>1025.0</c:v>
                </c:pt>
                <c:pt idx="13">
                  <c:v>2051.0</c:v>
                </c:pt>
                <c:pt idx="14">
                  <c:v>2609.0</c:v>
                </c:pt>
                <c:pt idx="15">
                  <c:v>2065.0</c:v>
                </c:pt>
                <c:pt idx="16">
                  <c:v>1669.0</c:v>
                </c:pt>
                <c:pt idx="17">
                  <c:v>1462.0</c:v>
                </c:pt>
                <c:pt idx="18">
                  <c:v>1107.0</c:v>
                </c:pt>
                <c:pt idx="19">
                  <c:v>782.0</c:v>
                </c:pt>
                <c:pt idx="20">
                  <c:v>861.0</c:v>
                </c:pt>
                <c:pt idx="21">
                  <c:v>792.0</c:v>
                </c:pt>
                <c:pt idx="22">
                  <c:v>692.0</c:v>
                </c:pt>
                <c:pt idx="23">
                  <c:v>902.0</c:v>
                </c:pt>
                <c:pt idx="24">
                  <c:v>814.0</c:v>
                </c:pt>
                <c:pt idx="25">
                  <c:v>722.0</c:v>
                </c:pt>
                <c:pt idx="26">
                  <c:v>785.0</c:v>
                </c:pt>
                <c:pt idx="27">
                  <c:v>755.0</c:v>
                </c:pt>
                <c:pt idx="28">
                  <c:v>561.0</c:v>
                </c:pt>
                <c:pt idx="29">
                  <c:v>540.0</c:v>
                </c:pt>
                <c:pt idx="30">
                  <c:v>375.0</c:v>
                </c:pt>
                <c:pt idx="31">
                  <c:v>449.0</c:v>
                </c:pt>
                <c:pt idx="32">
                  <c:v>463.0</c:v>
                </c:pt>
                <c:pt idx="33">
                  <c:v>377.0</c:v>
                </c:pt>
                <c:pt idx="34">
                  <c:v>332.0</c:v>
                </c:pt>
                <c:pt idx="35">
                  <c:v>322.0</c:v>
                </c:pt>
                <c:pt idx="36">
                  <c:v>269.0</c:v>
                </c:pt>
                <c:pt idx="37">
                  <c:v>242.0</c:v>
                </c:pt>
                <c:pt idx="38">
                  <c:v>253.0</c:v>
                </c:pt>
                <c:pt idx="39">
                  <c:v>245.0</c:v>
                </c:pt>
                <c:pt idx="40">
                  <c:v>204.0</c:v>
                </c:pt>
                <c:pt idx="41">
                  <c:v>216.0</c:v>
                </c:pt>
                <c:pt idx="42">
                  <c:v>158.0</c:v>
                </c:pt>
                <c:pt idx="43">
                  <c:v>160.0</c:v>
                </c:pt>
                <c:pt idx="44">
                  <c:v>157.0</c:v>
                </c:pt>
                <c:pt idx="45">
                  <c:v>84.0</c:v>
                </c:pt>
                <c:pt idx="46">
                  <c:v>124.0</c:v>
                </c:pt>
                <c:pt idx="47">
                  <c:v>128.0</c:v>
                </c:pt>
                <c:pt idx="48">
                  <c:v>204.0</c:v>
                </c:pt>
                <c:pt idx="49">
                  <c:v>105.0</c:v>
                </c:pt>
                <c:pt idx="50">
                  <c:v>162.0</c:v>
                </c:pt>
                <c:pt idx="51">
                  <c:v>153.0</c:v>
                </c:pt>
                <c:pt idx="52">
                  <c:v>148.0</c:v>
                </c:pt>
                <c:pt idx="53">
                  <c:v>252.0</c:v>
                </c:pt>
                <c:pt idx="54">
                  <c:v>242.0</c:v>
                </c:pt>
                <c:pt idx="55">
                  <c:v>337.0</c:v>
                </c:pt>
                <c:pt idx="56">
                  <c:v>298.0</c:v>
                </c:pt>
                <c:pt idx="57">
                  <c:v>324.0</c:v>
                </c:pt>
                <c:pt idx="58">
                  <c:v>354.0</c:v>
                </c:pt>
                <c:pt idx="59">
                  <c:v>432.0</c:v>
                </c:pt>
                <c:pt idx="60">
                  <c:v>364.0</c:v>
                </c:pt>
                <c:pt idx="61">
                  <c:v>399.0</c:v>
                </c:pt>
                <c:pt idx="62">
                  <c:v>428.0</c:v>
                </c:pt>
                <c:pt idx="63">
                  <c:v>424.0</c:v>
                </c:pt>
                <c:pt idx="64">
                  <c:v>511.0</c:v>
                </c:pt>
                <c:pt idx="65">
                  <c:v>368.0</c:v>
                </c:pt>
                <c:pt idx="66">
                  <c:v>548.0</c:v>
                </c:pt>
                <c:pt idx="67">
                  <c:v>261.0</c:v>
                </c:pt>
                <c:pt idx="68">
                  <c:v>495.0</c:v>
                </c:pt>
                <c:pt idx="69">
                  <c:v>685.0</c:v>
                </c:pt>
                <c:pt idx="70">
                  <c:v>898.0</c:v>
                </c:pt>
                <c:pt idx="71">
                  <c:v>785.0</c:v>
                </c:pt>
                <c:pt idx="72">
                  <c:v>1133.0</c:v>
                </c:pt>
                <c:pt idx="73">
                  <c:v>970.0</c:v>
                </c:pt>
                <c:pt idx="74">
                  <c:v>1497.0</c:v>
                </c:pt>
                <c:pt idx="75">
                  <c:v>1608.0</c:v>
                </c:pt>
                <c:pt idx="76">
                  <c:v>1679.0</c:v>
                </c:pt>
                <c:pt idx="77">
                  <c:v>2163.0</c:v>
                </c:pt>
                <c:pt idx="78">
                  <c:v>1647.0</c:v>
                </c:pt>
                <c:pt idx="79">
                  <c:v>1481.0</c:v>
                </c:pt>
                <c:pt idx="80">
                  <c:v>956.0</c:v>
                </c:pt>
                <c:pt idx="81">
                  <c:v>1055.0</c:v>
                </c:pt>
                <c:pt idx="82">
                  <c:v>895.0</c:v>
                </c:pt>
                <c:pt idx="83">
                  <c:v>650.0</c:v>
                </c:pt>
                <c:pt idx="84">
                  <c:v>725.0</c:v>
                </c:pt>
                <c:pt idx="85">
                  <c:v>461.0</c:v>
                </c:pt>
                <c:pt idx="86">
                  <c:v>345.0</c:v>
                </c:pt>
                <c:pt idx="87">
                  <c:v>536.0</c:v>
                </c:pt>
                <c:pt idx="88">
                  <c:v>401.0</c:v>
                </c:pt>
                <c:pt idx="89">
                  <c:v>418.0</c:v>
                </c:pt>
                <c:pt idx="90">
                  <c:v>194.0</c:v>
                </c:pt>
                <c:pt idx="91">
                  <c:v>324.0</c:v>
                </c:pt>
                <c:pt idx="92">
                  <c:v>204.0</c:v>
                </c:pt>
                <c:pt idx="93">
                  <c:v>213.0</c:v>
                </c:pt>
                <c:pt idx="94">
                  <c:v>127.0</c:v>
                </c:pt>
                <c:pt idx="95">
                  <c:v>190.0</c:v>
                </c:pt>
                <c:pt idx="96">
                  <c:v>187.0</c:v>
                </c:pt>
                <c:pt idx="97">
                  <c:v>205.0</c:v>
                </c:pt>
                <c:pt idx="98">
                  <c:v>177.0</c:v>
                </c:pt>
                <c:pt idx="99">
                  <c:v>158.0</c:v>
                </c:pt>
                <c:pt idx="100">
                  <c:v>178.0</c:v>
                </c:pt>
                <c:pt idx="101">
                  <c:v>103.0</c:v>
                </c:pt>
                <c:pt idx="102">
                  <c:v>154.0</c:v>
                </c:pt>
                <c:pt idx="103">
                  <c:v>129.0</c:v>
                </c:pt>
                <c:pt idx="104">
                  <c:v>133.0</c:v>
                </c:pt>
                <c:pt idx="105">
                  <c:v>191.0</c:v>
                </c:pt>
                <c:pt idx="106">
                  <c:v>216.0</c:v>
                </c:pt>
                <c:pt idx="107">
                  <c:v>259.0</c:v>
                </c:pt>
                <c:pt idx="108">
                  <c:v>254.0</c:v>
                </c:pt>
                <c:pt idx="109">
                  <c:v>432.0</c:v>
                </c:pt>
                <c:pt idx="110">
                  <c:v>402.0</c:v>
                </c:pt>
                <c:pt idx="111">
                  <c:v>410.0</c:v>
                </c:pt>
                <c:pt idx="112">
                  <c:v>338.0</c:v>
                </c:pt>
                <c:pt idx="113">
                  <c:v>366.0</c:v>
                </c:pt>
                <c:pt idx="114">
                  <c:v>430.0</c:v>
                </c:pt>
                <c:pt idx="115">
                  <c:v>411.0</c:v>
                </c:pt>
                <c:pt idx="116">
                  <c:v>423.0</c:v>
                </c:pt>
                <c:pt idx="117">
                  <c:v>500.0</c:v>
                </c:pt>
                <c:pt idx="118">
                  <c:v>482.0</c:v>
                </c:pt>
                <c:pt idx="119">
                  <c:v>312.0</c:v>
                </c:pt>
                <c:pt idx="120">
                  <c:v>368.0</c:v>
                </c:pt>
                <c:pt idx="121">
                  <c:v>545.0</c:v>
                </c:pt>
                <c:pt idx="122">
                  <c:v>730.0</c:v>
                </c:pt>
                <c:pt idx="123">
                  <c:v>696.0</c:v>
                </c:pt>
                <c:pt idx="124">
                  <c:v>622.0</c:v>
                </c:pt>
                <c:pt idx="125">
                  <c:v>770.0</c:v>
                </c:pt>
                <c:pt idx="126">
                  <c:v>744.0</c:v>
                </c:pt>
                <c:pt idx="127">
                  <c:v>858.0</c:v>
                </c:pt>
                <c:pt idx="128">
                  <c:v>921.0</c:v>
                </c:pt>
                <c:pt idx="129">
                  <c:v>900.0</c:v>
                </c:pt>
                <c:pt idx="130">
                  <c:v>798.0</c:v>
                </c:pt>
                <c:pt idx="131">
                  <c:v>1088.0</c:v>
                </c:pt>
                <c:pt idx="132">
                  <c:v>985.0</c:v>
                </c:pt>
                <c:pt idx="133">
                  <c:v>703.0</c:v>
                </c:pt>
                <c:pt idx="134">
                  <c:v>753.0</c:v>
                </c:pt>
                <c:pt idx="135">
                  <c:v>648.0</c:v>
                </c:pt>
                <c:pt idx="136">
                  <c:v>640.0</c:v>
                </c:pt>
                <c:pt idx="137">
                  <c:v>391.0</c:v>
                </c:pt>
                <c:pt idx="138">
                  <c:v>444.0</c:v>
                </c:pt>
                <c:pt idx="139">
                  <c:v>333.0</c:v>
                </c:pt>
                <c:pt idx="140">
                  <c:v>379.0</c:v>
                </c:pt>
                <c:pt idx="141">
                  <c:v>349.0</c:v>
                </c:pt>
                <c:pt idx="142">
                  <c:v>326.0</c:v>
                </c:pt>
                <c:pt idx="143">
                  <c:v>260.0</c:v>
                </c:pt>
                <c:pt idx="144">
                  <c:v>265.0</c:v>
                </c:pt>
                <c:pt idx="145">
                  <c:v>188.0</c:v>
                </c:pt>
                <c:pt idx="146">
                  <c:v>294.0</c:v>
                </c:pt>
                <c:pt idx="147">
                  <c:v>206.0</c:v>
                </c:pt>
                <c:pt idx="148">
                  <c:v>213.0</c:v>
                </c:pt>
                <c:pt idx="149">
                  <c:v>178.0</c:v>
                </c:pt>
                <c:pt idx="150">
                  <c:v>179.0</c:v>
                </c:pt>
                <c:pt idx="151">
                  <c:v>129.0</c:v>
                </c:pt>
                <c:pt idx="152">
                  <c:v>180.0</c:v>
                </c:pt>
                <c:pt idx="153">
                  <c:v>137.0</c:v>
                </c:pt>
                <c:pt idx="154">
                  <c:v>163.0</c:v>
                </c:pt>
                <c:pt idx="155">
                  <c:v>221.0</c:v>
                </c:pt>
                <c:pt idx="156">
                  <c:v>152.0</c:v>
                </c:pt>
                <c:pt idx="157">
                  <c:v>211.0</c:v>
                </c:pt>
                <c:pt idx="158">
                  <c:v>271.0</c:v>
                </c:pt>
                <c:pt idx="159">
                  <c:v>307.0</c:v>
                </c:pt>
                <c:pt idx="160">
                  <c:v>306.0</c:v>
                </c:pt>
                <c:pt idx="161">
                  <c:v>365.0</c:v>
                </c:pt>
                <c:pt idx="162">
                  <c:v>435.0</c:v>
                </c:pt>
                <c:pt idx="163">
                  <c:v>400.0</c:v>
                </c:pt>
                <c:pt idx="164">
                  <c:v>485.0</c:v>
                </c:pt>
                <c:pt idx="165">
                  <c:v>259.0</c:v>
                </c:pt>
                <c:pt idx="166">
                  <c:v>461.0</c:v>
                </c:pt>
                <c:pt idx="167">
                  <c:v>379.0</c:v>
                </c:pt>
                <c:pt idx="168">
                  <c:v>622.0</c:v>
                </c:pt>
                <c:pt idx="169">
                  <c:v>780.0</c:v>
                </c:pt>
                <c:pt idx="170">
                  <c:v>922.0</c:v>
                </c:pt>
                <c:pt idx="171">
                  <c:v>961.0</c:v>
                </c:pt>
                <c:pt idx="172">
                  <c:v>933.0</c:v>
                </c:pt>
                <c:pt idx="173">
                  <c:v>999.0</c:v>
                </c:pt>
                <c:pt idx="174">
                  <c:v>1129.0</c:v>
                </c:pt>
                <c:pt idx="175">
                  <c:v>966.0</c:v>
                </c:pt>
                <c:pt idx="176">
                  <c:v>793.0</c:v>
                </c:pt>
                <c:pt idx="177">
                  <c:v>1224.0</c:v>
                </c:pt>
                <c:pt idx="178">
                  <c:v>1185.0</c:v>
                </c:pt>
                <c:pt idx="179">
                  <c:v>1243.0</c:v>
                </c:pt>
                <c:pt idx="180">
                  <c:v>1029.0</c:v>
                </c:pt>
                <c:pt idx="181">
                  <c:v>1101.0</c:v>
                </c:pt>
                <c:pt idx="182">
                  <c:v>865.0</c:v>
                </c:pt>
                <c:pt idx="183">
                  <c:v>922.0</c:v>
                </c:pt>
                <c:pt idx="184">
                  <c:v>651.0</c:v>
                </c:pt>
                <c:pt idx="185">
                  <c:v>482.0</c:v>
                </c:pt>
                <c:pt idx="186">
                  <c:v>627.0</c:v>
                </c:pt>
                <c:pt idx="187">
                  <c:v>404.0</c:v>
                </c:pt>
                <c:pt idx="188">
                  <c:v>518.0</c:v>
                </c:pt>
                <c:pt idx="189">
                  <c:v>454.0</c:v>
                </c:pt>
                <c:pt idx="190">
                  <c:v>356.0</c:v>
                </c:pt>
                <c:pt idx="191">
                  <c:v>420.0</c:v>
                </c:pt>
                <c:pt idx="192">
                  <c:v>298.0</c:v>
                </c:pt>
                <c:pt idx="193">
                  <c:v>264.0</c:v>
                </c:pt>
                <c:pt idx="194">
                  <c:v>359.0</c:v>
                </c:pt>
                <c:pt idx="195">
                  <c:v>190.0</c:v>
                </c:pt>
                <c:pt idx="196">
                  <c:v>232.0</c:v>
                </c:pt>
                <c:pt idx="197">
                  <c:v>179.0</c:v>
                </c:pt>
                <c:pt idx="198">
                  <c:v>194.0</c:v>
                </c:pt>
                <c:pt idx="199">
                  <c:v>138.0</c:v>
                </c:pt>
                <c:pt idx="200">
                  <c:v>165.0</c:v>
                </c:pt>
                <c:pt idx="201">
                  <c:v>141.0</c:v>
                </c:pt>
                <c:pt idx="202">
                  <c:v>152.0</c:v>
                </c:pt>
                <c:pt idx="203">
                  <c:v>198.0</c:v>
                </c:pt>
                <c:pt idx="204">
                  <c:v>152.0</c:v>
                </c:pt>
                <c:pt idx="205">
                  <c:v>140.0</c:v>
                </c:pt>
                <c:pt idx="206">
                  <c:v>113.0</c:v>
                </c:pt>
                <c:pt idx="207">
                  <c:v>149.0</c:v>
                </c:pt>
                <c:pt idx="208">
                  <c:v>120.0</c:v>
                </c:pt>
                <c:pt idx="209">
                  <c:v>194.0</c:v>
                </c:pt>
                <c:pt idx="210">
                  <c:v>202.0</c:v>
                </c:pt>
                <c:pt idx="211">
                  <c:v>278.0</c:v>
                </c:pt>
                <c:pt idx="212">
                  <c:v>296.0</c:v>
                </c:pt>
                <c:pt idx="213">
                  <c:v>290.0</c:v>
                </c:pt>
                <c:pt idx="214">
                  <c:v>399.0</c:v>
                </c:pt>
                <c:pt idx="215">
                  <c:v>357.0</c:v>
                </c:pt>
                <c:pt idx="216">
                  <c:v>395.0</c:v>
                </c:pt>
                <c:pt idx="217">
                  <c:v>426.0</c:v>
                </c:pt>
                <c:pt idx="218">
                  <c:v>426.0</c:v>
                </c:pt>
                <c:pt idx="219">
                  <c:v>519.0</c:v>
                </c:pt>
                <c:pt idx="220">
                  <c:v>426.0</c:v>
                </c:pt>
                <c:pt idx="221">
                  <c:v>609.0</c:v>
                </c:pt>
                <c:pt idx="222">
                  <c:v>661.0</c:v>
                </c:pt>
                <c:pt idx="223">
                  <c:v>782.0</c:v>
                </c:pt>
                <c:pt idx="224">
                  <c:v>443.0</c:v>
                </c:pt>
                <c:pt idx="225">
                  <c:v>999.0</c:v>
                </c:pt>
                <c:pt idx="226">
                  <c:v>1389.0</c:v>
                </c:pt>
                <c:pt idx="227">
                  <c:v>1318.0</c:v>
                </c:pt>
                <c:pt idx="228">
                  <c:v>1297.0</c:v>
                </c:pt>
                <c:pt idx="229">
                  <c:v>1303.0</c:v>
                </c:pt>
                <c:pt idx="230">
                  <c:v>1405.0</c:v>
                </c:pt>
                <c:pt idx="231">
                  <c:v>1374.0</c:v>
                </c:pt>
                <c:pt idx="232">
                  <c:v>1254.0</c:v>
                </c:pt>
                <c:pt idx="233">
                  <c:v>1470.0</c:v>
                </c:pt>
                <c:pt idx="234">
                  <c:v>1426.0</c:v>
                </c:pt>
                <c:pt idx="235">
                  <c:v>1296.0</c:v>
                </c:pt>
                <c:pt idx="236">
                  <c:v>1414.0</c:v>
                </c:pt>
                <c:pt idx="237">
                  <c:v>1477.0</c:v>
                </c:pt>
                <c:pt idx="238">
                  <c:v>1573.0</c:v>
                </c:pt>
                <c:pt idx="239">
                  <c:v>1649.0</c:v>
                </c:pt>
                <c:pt idx="240">
                  <c:v>1645.0</c:v>
                </c:pt>
                <c:pt idx="241">
                  <c:v>1594.0</c:v>
                </c:pt>
                <c:pt idx="242">
                  <c:v>1153.0</c:v>
                </c:pt>
                <c:pt idx="243">
                  <c:v>959.0</c:v>
                </c:pt>
                <c:pt idx="244">
                  <c:v>762.0</c:v>
                </c:pt>
                <c:pt idx="245">
                  <c:v>665.0</c:v>
                </c:pt>
                <c:pt idx="246">
                  <c:v>566.0</c:v>
                </c:pt>
                <c:pt idx="247">
                  <c:v>454.0</c:v>
                </c:pt>
                <c:pt idx="248">
                  <c:v>255.0</c:v>
                </c:pt>
                <c:pt idx="249">
                  <c:v>274.0</c:v>
                </c:pt>
                <c:pt idx="250">
                  <c:v>299.0</c:v>
                </c:pt>
                <c:pt idx="251">
                  <c:v>227.0</c:v>
                </c:pt>
                <c:pt idx="252">
                  <c:v>248.0</c:v>
                </c:pt>
                <c:pt idx="253">
                  <c:v>205.0</c:v>
                </c:pt>
                <c:pt idx="254">
                  <c:v>229.0</c:v>
                </c:pt>
                <c:pt idx="255">
                  <c:v>202.0</c:v>
                </c:pt>
                <c:pt idx="256">
                  <c:v>161.0</c:v>
                </c:pt>
                <c:pt idx="257">
                  <c:v>185.0</c:v>
                </c:pt>
                <c:pt idx="258">
                  <c:v>170.0</c:v>
                </c:pt>
                <c:pt idx="259">
                  <c:v>170.0</c:v>
                </c:pt>
                <c:pt idx="260">
                  <c:v>153.0</c:v>
                </c:pt>
                <c:pt idx="261">
                  <c:v>243.0</c:v>
                </c:pt>
                <c:pt idx="262">
                  <c:v>275.0</c:v>
                </c:pt>
                <c:pt idx="263">
                  <c:v>276.0</c:v>
                </c:pt>
                <c:pt idx="264">
                  <c:v>312.0</c:v>
                </c:pt>
                <c:pt idx="265">
                  <c:v>430.0</c:v>
                </c:pt>
                <c:pt idx="266">
                  <c:v>372.0</c:v>
                </c:pt>
                <c:pt idx="267">
                  <c:v>365.0</c:v>
                </c:pt>
                <c:pt idx="268">
                  <c:v>383.0</c:v>
                </c:pt>
                <c:pt idx="269">
                  <c:v>434.0</c:v>
                </c:pt>
                <c:pt idx="270">
                  <c:v>513.0</c:v>
                </c:pt>
                <c:pt idx="271">
                  <c:v>556.0</c:v>
                </c:pt>
                <c:pt idx="272">
                  <c:v>721.0</c:v>
                </c:pt>
                <c:pt idx="273">
                  <c:v>595.0</c:v>
                </c:pt>
                <c:pt idx="274">
                  <c:v>612.0</c:v>
                </c:pt>
                <c:pt idx="275">
                  <c:v>807.0</c:v>
                </c:pt>
                <c:pt idx="276">
                  <c:v>723.0</c:v>
                </c:pt>
                <c:pt idx="277">
                  <c:v>901.0</c:v>
                </c:pt>
                <c:pt idx="278">
                  <c:v>1117.0</c:v>
                </c:pt>
                <c:pt idx="279">
                  <c:v>1174.0</c:v>
                </c:pt>
                <c:pt idx="280">
                  <c:v>1091.0</c:v>
                </c:pt>
                <c:pt idx="281">
                  <c:v>1260.0</c:v>
                </c:pt>
                <c:pt idx="282">
                  <c:v>1519.0</c:v>
                </c:pt>
                <c:pt idx="283">
                  <c:v>1517.0</c:v>
                </c:pt>
                <c:pt idx="284">
                  <c:v>1456.0</c:v>
                </c:pt>
                <c:pt idx="285">
                  <c:v>1579.0</c:v>
                </c:pt>
                <c:pt idx="286">
                  <c:v>1419.0</c:v>
                </c:pt>
                <c:pt idx="287">
                  <c:v>1266.0</c:v>
                </c:pt>
                <c:pt idx="288">
                  <c:v>1083.0</c:v>
                </c:pt>
                <c:pt idx="289">
                  <c:v>1141.0</c:v>
                </c:pt>
                <c:pt idx="290">
                  <c:v>932.0</c:v>
                </c:pt>
                <c:pt idx="291">
                  <c:v>790.0</c:v>
                </c:pt>
                <c:pt idx="292">
                  <c:v>788.0</c:v>
                </c:pt>
                <c:pt idx="293">
                  <c:v>802.0</c:v>
                </c:pt>
                <c:pt idx="294">
                  <c:v>997.0</c:v>
                </c:pt>
                <c:pt idx="295">
                  <c:v>915.0</c:v>
                </c:pt>
                <c:pt idx="296">
                  <c:v>914.0</c:v>
                </c:pt>
                <c:pt idx="297">
                  <c:v>1013.0</c:v>
                </c:pt>
                <c:pt idx="298">
                  <c:v>1240.0</c:v>
                </c:pt>
                <c:pt idx="299">
                  <c:v>1083.0</c:v>
                </c:pt>
                <c:pt idx="300">
                  <c:v>1262.0</c:v>
                </c:pt>
                <c:pt idx="301">
                  <c:v>1957.0</c:v>
                </c:pt>
                <c:pt idx="302">
                  <c:v>1632.0</c:v>
                </c:pt>
                <c:pt idx="303">
                  <c:v>1334.0</c:v>
                </c:pt>
                <c:pt idx="304">
                  <c:v>1487.0</c:v>
                </c:pt>
                <c:pt idx="305">
                  <c:v>1031.0</c:v>
                </c:pt>
                <c:pt idx="306">
                  <c:v>1102.0</c:v>
                </c:pt>
                <c:pt idx="307">
                  <c:v>798.0</c:v>
                </c:pt>
                <c:pt idx="308">
                  <c:v>806.0</c:v>
                </c:pt>
                <c:pt idx="309">
                  <c:v>1000.0</c:v>
                </c:pt>
                <c:pt idx="310">
                  <c:v>728.0</c:v>
                </c:pt>
                <c:pt idx="311">
                  <c:v>778.0</c:v>
                </c:pt>
                <c:pt idx="312">
                  <c:v>677.0</c:v>
                </c:pt>
                <c:pt idx="313">
                  <c:v>683.0</c:v>
                </c:pt>
                <c:pt idx="314">
                  <c:v>713.0</c:v>
                </c:pt>
                <c:pt idx="315">
                  <c:v>764.0</c:v>
                </c:pt>
                <c:pt idx="316">
                  <c:v>910.0</c:v>
                </c:pt>
                <c:pt idx="317">
                  <c:v>1028.0</c:v>
                </c:pt>
                <c:pt idx="318">
                  <c:v>1429.0</c:v>
                </c:pt>
                <c:pt idx="319">
                  <c:v>1928.0</c:v>
                </c:pt>
                <c:pt idx="320">
                  <c:v>2576.0</c:v>
                </c:pt>
                <c:pt idx="321">
                  <c:v>3228.0</c:v>
                </c:pt>
                <c:pt idx="322">
                  <c:v>2380.0</c:v>
                </c:pt>
                <c:pt idx="323">
                  <c:v>2233.0</c:v>
                </c:pt>
                <c:pt idx="324">
                  <c:v>1323.0</c:v>
                </c:pt>
                <c:pt idx="325">
                  <c:v>978.0</c:v>
                </c:pt>
                <c:pt idx="326">
                  <c:v>982.0</c:v>
                </c:pt>
                <c:pt idx="327">
                  <c:v>736.0</c:v>
                </c:pt>
                <c:pt idx="328">
                  <c:v>668.0</c:v>
                </c:pt>
                <c:pt idx="329">
                  <c:v>659.0</c:v>
                </c:pt>
                <c:pt idx="330">
                  <c:v>637.0</c:v>
                </c:pt>
                <c:pt idx="331">
                  <c:v>709.0</c:v>
                </c:pt>
                <c:pt idx="332">
                  <c:v>627.0</c:v>
                </c:pt>
                <c:pt idx="333">
                  <c:v>682.0</c:v>
                </c:pt>
                <c:pt idx="334">
                  <c:v>815.0</c:v>
                </c:pt>
                <c:pt idx="335">
                  <c:v>813.0</c:v>
                </c:pt>
                <c:pt idx="336">
                  <c:v>837.0</c:v>
                </c:pt>
                <c:pt idx="337">
                  <c:v>857.0</c:v>
                </c:pt>
                <c:pt idx="338">
                  <c:v>868.0</c:v>
                </c:pt>
                <c:pt idx="339">
                  <c:v>715.0</c:v>
                </c:pt>
                <c:pt idx="340">
                  <c:v>728.0</c:v>
                </c:pt>
                <c:pt idx="341">
                  <c:v>709.0</c:v>
                </c:pt>
                <c:pt idx="342">
                  <c:v>608.0</c:v>
                </c:pt>
                <c:pt idx="343">
                  <c:v>607.0</c:v>
                </c:pt>
                <c:pt idx="344">
                  <c:v>538.0</c:v>
                </c:pt>
                <c:pt idx="345">
                  <c:v>601.0</c:v>
                </c:pt>
                <c:pt idx="346">
                  <c:v>520.0</c:v>
                </c:pt>
                <c:pt idx="347">
                  <c:v>499.0</c:v>
                </c:pt>
                <c:pt idx="348">
                  <c:v>483.0</c:v>
                </c:pt>
                <c:pt idx="349">
                  <c:v>400.0</c:v>
                </c:pt>
                <c:pt idx="350">
                  <c:v>389.0</c:v>
                </c:pt>
                <c:pt idx="351">
                  <c:v>281.0</c:v>
                </c:pt>
                <c:pt idx="352">
                  <c:v>253.0</c:v>
                </c:pt>
                <c:pt idx="353">
                  <c:v>249.0</c:v>
                </c:pt>
                <c:pt idx="354">
                  <c:v>129.0</c:v>
                </c:pt>
                <c:pt idx="355">
                  <c:v>266.0</c:v>
                </c:pt>
                <c:pt idx="356">
                  <c:v>219.0</c:v>
                </c:pt>
                <c:pt idx="357">
                  <c:v>242.0</c:v>
                </c:pt>
                <c:pt idx="358">
                  <c:v>230.0</c:v>
                </c:pt>
                <c:pt idx="359">
                  <c:v>183.0</c:v>
                </c:pt>
                <c:pt idx="360">
                  <c:v>180.0</c:v>
                </c:pt>
                <c:pt idx="361">
                  <c:v>786.0</c:v>
                </c:pt>
                <c:pt idx="362">
                  <c:v>181.0</c:v>
                </c:pt>
                <c:pt idx="363">
                  <c:v>182.0</c:v>
                </c:pt>
                <c:pt idx="364">
                  <c:v>229.0</c:v>
                </c:pt>
                <c:pt idx="365">
                  <c:v>194.0</c:v>
                </c:pt>
                <c:pt idx="366">
                  <c:v>249.0</c:v>
                </c:pt>
                <c:pt idx="367">
                  <c:v>314.0</c:v>
                </c:pt>
                <c:pt idx="368">
                  <c:v>416.0</c:v>
                </c:pt>
                <c:pt idx="369">
                  <c:v>482.0</c:v>
                </c:pt>
                <c:pt idx="370">
                  <c:v>503.0</c:v>
                </c:pt>
                <c:pt idx="371">
                  <c:v>366.0</c:v>
                </c:pt>
                <c:pt idx="372">
                  <c:v>448.0</c:v>
                </c:pt>
                <c:pt idx="373">
                  <c:v>478.0</c:v>
                </c:pt>
                <c:pt idx="374">
                  <c:v>489.0</c:v>
                </c:pt>
                <c:pt idx="375">
                  <c:v>520.0</c:v>
                </c:pt>
                <c:pt idx="376">
                  <c:v>617.0</c:v>
                </c:pt>
                <c:pt idx="377">
                  <c:v>710.0</c:v>
                </c:pt>
                <c:pt idx="378">
                  <c:v>643.0</c:v>
                </c:pt>
                <c:pt idx="379">
                  <c:v>783.0</c:v>
                </c:pt>
                <c:pt idx="380">
                  <c:v>851.0</c:v>
                </c:pt>
                <c:pt idx="381">
                  <c:v>962.0</c:v>
                </c:pt>
                <c:pt idx="382">
                  <c:v>1402.0</c:v>
                </c:pt>
                <c:pt idx="383">
                  <c:v>1642.0</c:v>
                </c:pt>
                <c:pt idx="384">
                  <c:v>1736.0</c:v>
                </c:pt>
                <c:pt idx="385">
                  <c:v>1766.0</c:v>
                </c:pt>
                <c:pt idx="386">
                  <c:v>1803.0</c:v>
                </c:pt>
                <c:pt idx="387">
                  <c:v>1662.0</c:v>
                </c:pt>
                <c:pt idx="388">
                  <c:v>1576.0</c:v>
                </c:pt>
                <c:pt idx="389">
                  <c:v>1738.0</c:v>
                </c:pt>
                <c:pt idx="390">
                  <c:v>1412.0</c:v>
                </c:pt>
                <c:pt idx="391">
                  <c:v>1501.0</c:v>
                </c:pt>
                <c:pt idx="392">
                  <c:v>1411.0</c:v>
                </c:pt>
                <c:pt idx="393">
                  <c:v>1265.0</c:v>
                </c:pt>
                <c:pt idx="394">
                  <c:v>1201.0</c:v>
                </c:pt>
                <c:pt idx="395">
                  <c:v>1094.0</c:v>
                </c:pt>
                <c:pt idx="396">
                  <c:v>1029.0</c:v>
                </c:pt>
                <c:pt idx="397">
                  <c:v>820.0</c:v>
                </c:pt>
                <c:pt idx="398">
                  <c:v>869.0</c:v>
                </c:pt>
                <c:pt idx="399">
                  <c:v>670.0</c:v>
                </c:pt>
                <c:pt idx="400">
                  <c:v>639.0</c:v>
                </c:pt>
                <c:pt idx="401">
                  <c:v>496.0</c:v>
                </c:pt>
                <c:pt idx="402">
                  <c:v>401.0</c:v>
                </c:pt>
                <c:pt idx="403">
                  <c:v>349.0</c:v>
                </c:pt>
                <c:pt idx="404">
                  <c:v>421.0</c:v>
                </c:pt>
                <c:pt idx="405">
                  <c:v>305.0</c:v>
                </c:pt>
                <c:pt idx="406">
                  <c:v>312.0</c:v>
                </c:pt>
                <c:pt idx="407">
                  <c:v>295.0</c:v>
                </c:pt>
                <c:pt idx="408">
                  <c:v>231.0</c:v>
                </c:pt>
                <c:pt idx="409">
                  <c:v>246.0</c:v>
                </c:pt>
                <c:pt idx="410">
                  <c:v>240.0</c:v>
                </c:pt>
                <c:pt idx="411">
                  <c:v>250.0</c:v>
                </c:pt>
                <c:pt idx="412">
                  <c:v>245.0</c:v>
                </c:pt>
                <c:pt idx="413">
                  <c:v>197.0</c:v>
                </c:pt>
                <c:pt idx="414">
                  <c:v>161.0</c:v>
                </c:pt>
                <c:pt idx="415">
                  <c:v>210.0</c:v>
                </c:pt>
                <c:pt idx="416">
                  <c:v>203.0</c:v>
                </c:pt>
                <c:pt idx="417">
                  <c:v>201.0</c:v>
                </c:pt>
                <c:pt idx="418">
                  <c:v>231.0</c:v>
                </c:pt>
                <c:pt idx="419">
                  <c:v>302.0</c:v>
                </c:pt>
                <c:pt idx="420">
                  <c:v>383.0</c:v>
                </c:pt>
                <c:pt idx="421">
                  <c:v>415.0</c:v>
                </c:pt>
                <c:pt idx="422">
                  <c:v>415.0</c:v>
                </c:pt>
                <c:pt idx="423">
                  <c:v>507.0</c:v>
                </c:pt>
                <c:pt idx="424">
                  <c:v>450.0</c:v>
                </c:pt>
                <c:pt idx="425">
                  <c:v>501.0</c:v>
                </c:pt>
                <c:pt idx="426">
                  <c:v>562.0</c:v>
                </c:pt>
                <c:pt idx="427">
                  <c:v>558.0</c:v>
                </c:pt>
                <c:pt idx="428">
                  <c:v>642.0</c:v>
                </c:pt>
                <c:pt idx="429">
                  <c:v>711.0</c:v>
                </c:pt>
                <c:pt idx="430">
                  <c:v>675.0</c:v>
                </c:pt>
                <c:pt idx="431">
                  <c:v>724.0</c:v>
                </c:pt>
                <c:pt idx="432">
                  <c:v>911.0</c:v>
                </c:pt>
                <c:pt idx="433">
                  <c:v>909.0</c:v>
                </c:pt>
                <c:pt idx="434">
                  <c:v>920.0</c:v>
                </c:pt>
                <c:pt idx="435">
                  <c:v>1178.0</c:v>
                </c:pt>
                <c:pt idx="436">
                  <c:v>1028.0</c:v>
                </c:pt>
                <c:pt idx="437">
                  <c:v>1240.0</c:v>
                </c:pt>
                <c:pt idx="438">
                  <c:v>1024.0</c:v>
                </c:pt>
                <c:pt idx="439">
                  <c:v>905.0</c:v>
                </c:pt>
                <c:pt idx="440">
                  <c:v>1276.0</c:v>
                </c:pt>
                <c:pt idx="441">
                  <c:v>1023.0</c:v>
                </c:pt>
                <c:pt idx="442">
                  <c:v>1109.0</c:v>
                </c:pt>
                <c:pt idx="443">
                  <c:v>1350.0</c:v>
                </c:pt>
                <c:pt idx="444">
                  <c:v>1481.0</c:v>
                </c:pt>
                <c:pt idx="445">
                  <c:v>1398.0</c:v>
                </c:pt>
                <c:pt idx="446">
                  <c:v>1257.0</c:v>
                </c:pt>
                <c:pt idx="447">
                  <c:v>874.0</c:v>
                </c:pt>
                <c:pt idx="448">
                  <c:v>1324.0</c:v>
                </c:pt>
                <c:pt idx="449">
                  <c:v>915.0</c:v>
                </c:pt>
                <c:pt idx="450">
                  <c:v>931.0</c:v>
                </c:pt>
                <c:pt idx="451">
                  <c:v>847.0</c:v>
                </c:pt>
                <c:pt idx="452">
                  <c:v>822.0</c:v>
                </c:pt>
                <c:pt idx="453">
                  <c:v>683.0</c:v>
                </c:pt>
                <c:pt idx="454">
                  <c:v>607.0</c:v>
                </c:pt>
                <c:pt idx="455">
                  <c:v>519.0</c:v>
                </c:pt>
                <c:pt idx="456">
                  <c:v>415.0</c:v>
                </c:pt>
                <c:pt idx="457">
                  <c:v>332.0</c:v>
                </c:pt>
                <c:pt idx="458">
                  <c:v>318.0</c:v>
                </c:pt>
                <c:pt idx="459">
                  <c:v>319.0</c:v>
                </c:pt>
                <c:pt idx="460">
                  <c:v>360.0</c:v>
                </c:pt>
                <c:pt idx="461">
                  <c:v>285.0</c:v>
                </c:pt>
                <c:pt idx="462">
                  <c:v>288.0</c:v>
                </c:pt>
                <c:pt idx="463">
                  <c:v>272.0</c:v>
                </c:pt>
                <c:pt idx="464">
                  <c:v>276.0</c:v>
                </c:pt>
                <c:pt idx="465">
                  <c:v>289.0</c:v>
                </c:pt>
                <c:pt idx="466">
                  <c:v>295.0</c:v>
                </c:pt>
                <c:pt idx="467">
                  <c:v>317.0</c:v>
                </c:pt>
                <c:pt idx="468">
                  <c:v>289.0</c:v>
                </c:pt>
                <c:pt idx="469">
                  <c:v>299.0</c:v>
                </c:pt>
                <c:pt idx="470">
                  <c:v>233.0</c:v>
                </c:pt>
                <c:pt idx="471">
                  <c:v>386.0</c:v>
                </c:pt>
                <c:pt idx="472">
                  <c:v>439.0</c:v>
                </c:pt>
                <c:pt idx="473">
                  <c:v>555.0</c:v>
                </c:pt>
                <c:pt idx="474">
                  <c:v>632.0</c:v>
                </c:pt>
                <c:pt idx="475">
                  <c:v>602.0</c:v>
                </c:pt>
                <c:pt idx="476">
                  <c:v>774.0</c:v>
                </c:pt>
                <c:pt idx="477">
                  <c:v>917.0</c:v>
                </c:pt>
                <c:pt idx="478">
                  <c:v>714.0</c:v>
                </c:pt>
                <c:pt idx="479">
                  <c:v>672.0</c:v>
                </c:pt>
                <c:pt idx="480">
                  <c:v>769.0</c:v>
                </c:pt>
                <c:pt idx="481">
                  <c:v>1010.0</c:v>
                </c:pt>
                <c:pt idx="482">
                  <c:v>1226.0</c:v>
                </c:pt>
                <c:pt idx="483">
                  <c:v>1449.0</c:v>
                </c:pt>
                <c:pt idx="484">
                  <c:v>1453.0</c:v>
                </c:pt>
                <c:pt idx="485">
                  <c:v>1799.0</c:v>
                </c:pt>
                <c:pt idx="486">
                  <c:v>2448.0</c:v>
                </c:pt>
                <c:pt idx="487">
                  <c:v>2813.0</c:v>
                </c:pt>
                <c:pt idx="488">
                  <c:v>2588.0</c:v>
                </c:pt>
                <c:pt idx="489">
                  <c:v>2802.0</c:v>
                </c:pt>
                <c:pt idx="490">
                  <c:v>2137.0</c:v>
                </c:pt>
                <c:pt idx="491">
                  <c:v>1476.0</c:v>
                </c:pt>
                <c:pt idx="492">
                  <c:v>1550.0</c:v>
                </c:pt>
                <c:pt idx="493">
                  <c:v>1287.0</c:v>
                </c:pt>
                <c:pt idx="494">
                  <c:v>1332.0</c:v>
                </c:pt>
                <c:pt idx="495">
                  <c:v>1394.0</c:v>
                </c:pt>
                <c:pt idx="496">
                  <c:v>1114.0</c:v>
                </c:pt>
                <c:pt idx="497">
                  <c:v>1330.0</c:v>
                </c:pt>
                <c:pt idx="498">
                  <c:v>917.0</c:v>
                </c:pt>
                <c:pt idx="499">
                  <c:v>1152.0</c:v>
                </c:pt>
                <c:pt idx="500">
                  <c:v>1043.0</c:v>
                </c:pt>
                <c:pt idx="501">
                  <c:v>994.0</c:v>
                </c:pt>
                <c:pt idx="502">
                  <c:v>837.0</c:v>
                </c:pt>
                <c:pt idx="503">
                  <c:v>868.0</c:v>
                </c:pt>
                <c:pt idx="504">
                  <c:v>642.0</c:v>
                </c:pt>
                <c:pt idx="505">
                  <c:v>641.0</c:v>
                </c:pt>
                <c:pt idx="506">
                  <c:v>479.0</c:v>
                </c:pt>
                <c:pt idx="507">
                  <c:v>618.0</c:v>
                </c:pt>
                <c:pt idx="508">
                  <c:v>481.0</c:v>
                </c:pt>
                <c:pt idx="509">
                  <c:v>428.0</c:v>
                </c:pt>
                <c:pt idx="510">
                  <c:v>429.0</c:v>
                </c:pt>
                <c:pt idx="511">
                  <c:v>396.0</c:v>
                </c:pt>
                <c:pt idx="512">
                  <c:v>340.0</c:v>
                </c:pt>
                <c:pt idx="513">
                  <c:v>430.0</c:v>
                </c:pt>
                <c:pt idx="514">
                  <c:v>359.0</c:v>
                </c:pt>
                <c:pt idx="515">
                  <c:v>323.0</c:v>
                </c:pt>
                <c:pt idx="516">
                  <c:v>358.0</c:v>
                </c:pt>
                <c:pt idx="517">
                  <c:v>251.0</c:v>
                </c:pt>
                <c:pt idx="518">
                  <c:v>363.0</c:v>
                </c:pt>
                <c:pt idx="519">
                  <c:v>310.0</c:v>
                </c:pt>
                <c:pt idx="520">
                  <c:v>385.0</c:v>
                </c:pt>
                <c:pt idx="521">
                  <c:v>286.0</c:v>
                </c:pt>
                <c:pt idx="522">
                  <c:v>304.0</c:v>
                </c:pt>
                <c:pt idx="523">
                  <c:v>438.0</c:v>
                </c:pt>
                <c:pt idx="524">
                  <c:v>562.0</c:v>
                </c:pt>
                <c:pt idx="525">
                  <c:v>601.0</c:v>
                </c:pt>
                <c:pt idx="526">
                  <c:v>611.0</c:v>
                </c:pt>
                <c:pt idx="527">
                  <c:v>602.0</c:v>
                </c:pt>
                <c:pt idx="528">
                  <c:v>659.0</c:v>
                </c:pt>
                <c:pt idx="529">
                  <c:v>886.0</c:v>
                </c:pt>
                <c:pt idx="530">
                  <c:v>711.0</c:v>
                </c:pt>
                <c:pt idx="531">
                  <c:v>936.0</c:v>
                </c:pt>
                <c:pt idx="532">
                  <c:v>926.0</c:v>
                </c:pt>
                <c:pt idx="533">
                  <c:v>927.0</c:v>
                </c:pt>
                <c:pt idx="534">
                  <c:v>954.0</c:v>
                </c:pt>
                <c:pt idx="535">
                  <c:v>1170.0</c:v>
                </c:pt>
                <c:pt idx="536">
                  <c:v>1194.0</c:v>
                </c:pt>
                <c:pt idx="537">
                  <c:v>1328.0</c:v>
                </c:pt>
                <c:pt idx="538">
                  <c:v>1896.0</c:v>
                </c:pt>
                <c:pt idx="539">
                  <c:v>2577.0</c:v>
                </c:pt>
                <c:pt idx="540">
                  <c:v>2925.0</c:v>
                </c:pt>
                <c:pt idx="541">
                  <c:v>2286.0</c:v>
                </c:pt>
                <c:pt idx="542">
                  <c:v>2288.0</c:v>
                </c:pt>
                <c:pt idx="543">
                  <c:v>2202.0</c:v>
                </c:pt>
                <c:pt idx="544">
                  <c:v>1774.0</c:v>
                </c:pt>
                <c:pt idx="545">
                  <c:v>1444.0</c:v>
                </c:pt>
                <c:pt idx="546">
                  <c:v>1653.0</c:v>
                </c:pt>
                <c:pt idx="547">
                  <c:v>1485.0</c:v>
                </c:pt>
                <c:pt idx="548">
                  <c:v>1300.0</c:v>
                </c:pt>
                <c:pt idx="549">
                  <c:v>1375.0</c:v>
                </c:pt>
                <c:pt idx="550">
                  <c:v>1328.0</c:v>
                </c:pt>
                <c:pt idx="551">
                  <c:v>1333.0</c:v>
                </c:pt>
                <c:pt idx="552">
                  <c:v>1471.0</c:v>
                </c:pt>
                <c:pt idx="553">
                  <c:v>1359.0</c:v>
                </c:pt>
                <c:pt idx="554">
                  <c:v>1301.0</c:v>
                </c:pt>
                <c:pt idx="555">
                  <c:v>1144.0</c:v>
                </c:pt>
                <c:pt idx="556">
                  <c:v>1126.0</c:v>
                </c:pt>
                <c:pt idx="557">
                  <c:v>1013.0</c:v>
                </c:pt>
                <c:pt idx="558">
                  <c:v>760.0</c:v>
                </c:pt>
                <c:pt idx="559">
                  <c:v>812.0</c:v>
                </c:pt>
                <c:pt idx="560">
                  <c:v>704.0</c:v>
                </c:pt>
                <c:pt idx="561">
                  <c:v>598.0</c:v>
                </c:pt>
                <c:pt idx="562">
                  <c:v>522.0</c:v>
                </c:pt>
                <c:pt idx="563">
                  <c:v>546.0</c:v>
                </c:pt>
                <c:pt idx="564">
                  <c:v>382.0</c:v>
                </c:pt>
                <c:pt idx="565">
                  <c:v>482.0</c:v>
                </c:pt>
                <c:pt idx="566">
                  <c:v>388.0</c:v>
                </c:pt>
                <c:pt idx="567">
                  <c:v>361.0</c:v>
                </c:pt>
                <c:pt idx="568">
                  <c:v>451.0</c:v>
                </c:pt>
                <c:pt idx="569">
                  <c:v>266.0</c:v>
                </c:pt>
                <c:pt idx="570">
                  <c:v>325.0</c:v>
                </c:pt>
                <c:pt idx="571">
                  <c:v>349.0</c:v>
                </c:pt>
                <c:pt idx="572">
                  <c:v>348.0</c:v>
                </c:pt>
                <c:pt idx="573">
                  <c:v>280.0</c:v>
                </c:pt>
                <c:pt idx="574">
                  <c:v>549.0</c:v>
                </c:pt>
                <c:pt idx="575">
                  <c:v>789.0</c:v>
                </c:pt>
                <c:pt idx="576">
                  <c:v>992.0</c:v>
                </c:pt>
                <c:pt idx="577">
                  <c:v>887.0</c:v>
                </c:pt>
                <c:pt idx="578">
                  <c:v>973.0</c:v>
                </c:pt>
                <c:pt idx="579">
                  <c:v>816.0</c:v>
                </c:pt>
                <c:pt idx="580">
                  <c:v>1184.0</c:v>
                </c:pt>
                <c:pt idx="581">
                  <c:v>1032.0</c:v>
                </c:pt>
                <c:pt idx="582">
                  <c:v>955.0</c:v>
                </c:pt>
                <c:pt idx="583">
                  <c:v>972.0</c:v>
                </c:pt>
                <c:pt idx="584">
                  <c:v>1025.0</c:v>
                </c:pt>
                <c:pt idx="585">
                  <c:v>1055.0</c:v>
                </c:pt>
                <c:pt idx="586">
                  <c:v>1190.0</c:v>
                </c:pt>
                <c:pt idx="587">
                  <c:v>376.0</c:v>
                </c:pt>
                <c:pt idx="588">
                  <c:v>1551.0</c:v>
                </c:pt>
                <c:pt idx="589">
                  <c:v>1635.0</c:v>
                </c:pt>
                <c:pt idx="590">
                  <c:v>2608.0</c:v>
                </c:pt>
                <c:pt idx="591">
                  <c:v>3278.0</c:v>
                </c:pt>
                <c:pt idx="592">
                  <c:v>2676.0</c:v>
                </c:pt>
                <c:pt idx="593">
                  <c:v>2702.0</c:v>
                </c:pt>
                <c:pt idx="594">
                  <c:v>2754.0</c:v>
                </c:pt>
                <c:pt idx="595">
                  <c:v>2350.0</c:v>
                </c:pt>
                <c:pt idx="596">
                  <c:v>2128.0</c:v>
                </c:pt>
                <c:pt idx="597">
                  <c:v>1616.0</c:v>
                </c:pt>
                <c:pt idx="598">
                  <c:v>1890.0</c:v>
                </c:pt>
                <c:pt idx="599">
                  <c:v>1673.0</c:v>
                </c:pt>
                <c:pt idx="600">
                  <c:v>1540.0</c:v>
                </c:pt>
                <c:pt idx="601">
                  <c:v>1487.0</c:v>
                </c:pt>
                <c:pt idx="602">
                  <c:v>1305.0</c:v>
                </c:pt>
                <c:pt idx="603">
                  <c:v>1169.0</c:v>
                </c:pt>
                <c:pt idx="604">
                  <c:v>1062.0</c:v>
                </c:pt>
                <c:pt idx="605">
                  <c:v>1325.0</c:v>
                </c:pt>
                <c:pt idx="606">
                  <c:v>1162.0</c:v>
                </c:pt>
                <c:pt idx="607">
                  <c:v>1033.0</c:v>
                </c:pt>
                <c:pt idx="608">
                  <c:v>930.0</c:v>
                </c:pt>
                <c:pt idx="609">
                  <c:v>846.0</c:v>
                </c:pt>
                <c:pt idx="610">
                  <c:v>648.0</c:v>
                </c:pt>
                <c:pt idx="611">
                  <c:v>655.0</c:v>
                </c:pt>
                <c:pt idx="612">
                  <c:v>508.0</c:v>
                </c:pt>
                <c:pt idx="613">
                  <c:v>535.0</c:v>
                </c:pt>
                <c:pt idx="614">
                  <c:v>408.0</c:v>
                </c:pt>
                <c:pt idx="615">
                  <c:v>429.0</c:v>
                </c:pt>
                <c:pt idx="616">
                  <c:v>426.0</c:v>
                </c:pt>
                <c:pt idx="617">
                  <c:v>398.0</c:v>
                </c:pt>
                <c:pt idx="618">
                  <c:v>413.0</c:v>
                </c:pt>
                <c:pt idx="619">
                  <c:v>379.0</c:v>
                </c:pt>
                <c:pt idx="620">
                  <c:v>317.0</c:v>
                </c:pt>
                <c:pt idx="621">
                  <c:v>322.0</c:v>
                </c:pt>
                <c:pt idx="622">
                  <c:v>272.0</c:v>
                </c:pt>
                <c:pt idx="623">
                  <c:v>365.0</c:v>
                </c:pt>
                <c:pt idx="624">
                  <c:v>323.0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B-C71F-43D3-9E2D-4144B917C832}"/>
            </c:ext>
          </c:extLst>
        </c:ser>
        <c:ser>
          <c:idx val="5"/>
          <c:order val="3"/>
          <c:tx>
            <c:v>Parainfluenza virus tests Total Number/Percent Positive</c:v>
          </c:tx>
          <c:spPr>
            <a:ln w="12700" cap="rnd">
              <a:solidFill>
                <a:srgbClr val="C00000">
                  <a:alpha val="51000"/>
                </a:srgbClr>
              </a:solidFill>
              <a:round/>
            </a:ln>
            <a:effectLst/>
          </c:spPr>
          <c:marker>
            <c:symbol val="none"/>
          </c:marker>
          <c:xVal>
            <c:numRef>
              <c:f>'Canada-other symptons'!$A$2:$A$626</c:f>
              <c:numCache>
                <c:formatCode>m/d/yy</c:formatCode>
                <c:ptCount val="625"/>
                <c:pt idx="0">
                  <c:v>37871.0</c:v>
                </c:pt>
                <c:pt idx="1">
                  <c:v>37878.0</c:v>
                </c:pt>
                <c:pt idx="2">
                  <c:v>37885.0</c:v>
                </c:pt>
                <c:pt idx="3">
                  <c:v>37892.0</c:v>
                </c:pt>
                <c:pt idx="4">
                  <c:v>37899.0</c:v>
                </c:pt>
                <c:pt idx="5">
                  <c:v>37906.0</c:v>
                </c:pt>
                <c:pt idx="6">
                  <c:v>37913.0</c:v>
                </c:pt>
                <c:pt idx="7">
                  <c:v>37920.0</c:v>
                </c:pt>
                <c:pt idx="8">
                  <c:v>37927.0</c:v>
                </c:pt>
                <c:pt idx="9">
                  <c:v>37934.0</c:v>
                </c:pt>
                <c:pt idx="10">
                  <c:v>37941.0</c:v>
                </c:pt>
                <c:pt idx="11">
                  <c:v>37948.0</c:v>
                </c:pt>
                <c:pt idx="12">
                  <c:v>37955.0</c:v>
                </c:pt>
                <c:pt idx="13">
                  <c:v>37962.0</c:v>
                </c:pt>
                <c:pt idx="14">
                  <c:v>37969.0</c:v>
                </c:pt>
                <c:pt idx="15">
                  <c:v>37976.0</c:v>
                </c:pt>
                <c:pt idx="16">
                  <c:v>37983.0</c:v>
                </c:pt>
                <c:pt idx="17">
                  <c:v>37990.0</c:v>
                </c:pt>
                <c:pt idx="18">
                  <c:v>37997.0</c:v>
                </c:pt>
                <c:pt idx="19">
                  <c:v>38004.0</c:v>
                </c:pt>
                <c:pt idx="20">
                  <c:v>38011.0</c:v>
                </c:pt>
                <c:pt idx="21">
                  <c:v>38018.0</c:v>
                </c:pt>
                <c:pt idx="22">
                  <c:v>38025.0</c:v>
                </c:pt>
                <c:pt idx="23">
                  <c:v>38032.0</c:v>
                </c:pt>
                <c:pt idx="24">
                  <c:v>38039.0</c:v>
                </c:pt>
                <c:pt idx="25">
                  <c:v>38046.0</c:v>
                </c:pt>
                <c:pt idx="26">
                  <c:v>38053.0</c:v>
                </c:pt>
                <c:pt idx="27">
                  <c:v>38060.0</c:v>
                </c:pt>
                <c:pt idx="28">
                  <c:v>38067.0</c:v>
                </c:pt>
                <c:pt idx="29">
                  <c:v>38074.0</c:v>
                </c:pt>
                <c:pt idx="30">
                  <c:v>38081.0</c:v>
                </c:pt>
                <c:pt idx="31">
                  <c:v>38088.0</c:v>
                </c:pt>
                <c:pt idx="32">
                  <c:v>38095.0</c:v>
                </c:pt>
                <c:pt idx="33">
                  <c:v>38102.0</c:v>
                </c:pt>
                <c:pt idx="34">
                  <c:v>38109.0</c:v>
                </c:pt>
                <c:pt idx="35">
                  <c:v>38116.0</c:v>
                </c:pt>
                <c:pt idx="36">
                  <c:v>38123.0</c:v>
                </c:pt>
                <c:pt idx="37">
                  <c:v>38130.0</c:v>
                </c:pt>
                <c:pt idx="38">
                  <c:v>38137.0</c:v>
                </c:pt>
                <c:pt idx="39">
                  <c:v>38144.0</c:v>
                </c:pt>
                <c:pt idx="40">
                  <c:v>38151.0</c:v>
                </c:pt>
                <c:pt idx="41">
                  <c:v>38158.0</c:v>
                </c:pt>
                <c:pt idx="42">
                  <c:v>38165.0</c:v>
                </c:pt>
                <c:pt idx="43">
                  <c:v>38172.0</c:v>
                </c:pt>
                <c:pt idx="44">
                  <c:v>38179.0</c:v>
                </c:pt>
                <c:pt idx="45">
                  <c:v>38186.0</c:v>
                </c:pt>
                <c:pt idx="46">
                  <c:v>38193.0</c:v>
                </c:pt>
                <c:pt idx="47">
                  <c:v>38200.0</c:v>
                </c:pt>
                <c:pt idx="48">
                  <c:v>38207.0</c:v>
                </c:pt>
                <c:pt idx="49">
                  <c:v>38214.0</c:v>
                </c:pt>
                <c:pt idx="50">
                  <c:v>38221.0</c:v>
                </c:pt>
                <c:pt idx="51">
                  <c:v>38228.0</c:v>
                </c:pt>
                <c:pt idx="52">
                  <c:v>38235.0</c:v>
                </c:pt>
                <c:pt idx="53">
                  <c:v>38242.0</c:v>
                </c:pt>
                <c:pt idx="54">
                  <c:v>38249.0</c:v>
                </c:pt>
                <c:pt idx="55">
                  <c:v>38256.0</c:v>
                </c:pt>
                <c:pt idx="56">
                  <c:v>38263.0</c:v>
                </c:pt>
                <c:pt idx="57">
                  <c:v>38270.0</c:v>
                </c:pt>
                <c:pt idx="58">
                  <c:v>38277.0</c:v>
                </c:pt>
                <c:pt idx="59">
                  <c:v>38284.0</c:v>
                </c:pt>
                <c:pt idx="60">
                  <c:v>38291.0</c:v>
                </c:pt>
                <c:pt idx="61">
                  <c:v>38298.0</c:v>
                </c:pt>
                <c:pt idx="62">
                  <c:v>38305.0</c:v>
                </c:pt>
                <c:pt idx="63">
                  <c:v>38312.0</c:v>
                </c:pt>
                <c:pt idx="64">
                  <c:v>38319.0</c:v>
                </c:pt>
                <c:pt idx="65">
                  <c:v>38326.0</c:v>
                </c:pt>
                <c:pt idx="66">
                  <c:v>38333.0</c:v>
                </c:pt>
                <c:pt idx="67">
                  <c:v>38340.0</c:v>
                </c:pt>
                <c:pt idx="68">
                  <c:v>38347.0</c:v>
                </c:pt>
                <c:pt idx="69">
                  <c:v>38354.0</c:v>
                </c:pt>
                <c:pt idx="70">
                  <c:v>38361.0</c:v>
                </c:pt>
                <c:pt idx="71">
                  <c:v>38368.0</c:v>
                </c:pt>
                <c:pt idx="72">
                  <c:v>38375.0</c:v>
                </c:pt>
                <c:pt idx="73">
                  <c:v>38382.0</c:v>
                </c:pt>
                <c:pt idx="74">
                  <c:v>38389.0</c:v>
                </c:pt>
                <c:pt idx="75">
                  <c:v>38396.0</c:v>
                </c:pt>
                <c:pt idx="76">
                  <c:v>38403.0</c:v>
                </c:pt>
                <c:pt idx="77">
                  <c:v>38410.0</c:v>
                </c:pt>
                <c:pt idx="78">
                  <c:v>38417.0</c:v>
                </c:pt>
                <c:pt idx="79">
                  <c:v>38424.0</c:v>
                </c:pt>
                <c:pt idx="80">
                  <c:v>38431.0</c:v>
                </c:pt>
                <c:pt idx="81">
                  <c:v>38438.0</c:v>
                </c:pt>
                <c:pt idx="82">
                  <c:v>38445.0</c:v>
                </c:pt>
                <c:pt idx="83">
                  <c:v>38452.0</c:v>
                </c:pt>
                <c:pt idx="84">
                  <c:v>38459.0</c:v>
                </c:pt>
                <c:pt idx="85">
                  <c:v>38466.0</c:v>
                </c:pt>
                <c:pt idx="86">
                  <c:v>38473.0</c:v>
                </c:pt>
                <c:pt idx="87">
                  <c:v>38480.0</c:v>
                </c:pt>
                <c:pt idx="88">
                  <c:v>38487.0</c:v>
                </c:pt>
                <c:pt idx="89">
                  <c:v>38494.0</c:v>
                </c:pt>
                <c:pt idx="90">
                  <c:v>38501.0</c:v>
                </c:pt>
                <c:pt idx="91">
                  <c:v>38508.0</c:v>
                </c:pt>
                <c:pt idx="92">
                  <c:v>38515.0</c:v>
                </c:pt>
                <c:pt idx="93">
                  <c:v>38522.0</c:v>
                </c:pt>
                <c:pt idx="94">
                  <c:v>38529.0</c:v>
                </c:pt>
                <c:pt idx="95">
                  <c:v>38536.0</c:v>
                </c:pt>
                <c:pt idx="96">
                  <c:v>38543.0</c:v>
                </c:pt>
                <c:pt idx="97">
                  <c:v>38550.0</c:v>
                </c:pt>
                <c:pt idx="98">
                  <c:v>38557.0</c:v>
                </c:pt>
                <c:pt idx="99">
                  <c:v>38564.0</c:v>
                </c:pt>
                <c:pt idx="100">
                  <c:v>38571.0</c:v>
                </c:pt>
                <c:pt idx="101">
                  <c:v>38578.0</c:v>
                </c:pt>
                <c:pt idx="102">
                  <c:v>38585.0</c:v>
                </c:pt>
                <c:pt idx="103">
                  <c:v>38592.0</c:v>
                </c:pt>
                <c:pt idx="104">
                  <c:v>38599.0</c:v>
                </c:pt>
                <c:pt idx="105">
                  <c:v>38606.0</c:v>
                </c:pt>
                <c:pt idx="106">
                  <c:v>38613.0</c:v>
                </c:pt>
                <c:pt idx="107">
                  <c:v>38620.0</c:v>
                </c:pt>
                <c:pt idx="108">
                  <c:v>38627.0</c:v>
                </c:pt>
                <c:pt idx="109">
                  <c:v>38634.0</c:v>
                </c:pt>
                <c:pt idx="110">
                  <c:v>38641.0</c:v>
                </c:pt>
                <c:pt idx="111">
                  <c:v>38648.0</c:v>
                </c:pt>
                <c:pt idx="112">
                  <c:v>38655.0</c:v>
                </c:pt>
                <c:pt idx="113">
                  <c:v>38662.0</c:v>
                </c:pt>
                <c:pt idx="114">
                  <c:v>38669.0</c:v>
                </c:pt>
                <c:pt idx="115">
                  <c:v>38676.0</c:v>
                </c:pt>
                <c:pt idx="116">
                  <c:v>38683.0</c:v>
                </c:pt>
                <c:pt idx="117">
                  <c:v>38690.0</c:v>
                </c:pt>
                <c:pt idx="118">
                  <c:v>38697.0</c:v>
                </c:pt>
                <c:pt idx="119">
                  <c:v>38704.0</c:v>
                </c:pt>
                <c:pt idx="120">
                  <c:v>38711.0</c:v>
                </c:pt>
                <c:pt idx="121">
                  <c:v>38718.0</c:v>
                </c:pt>
                <c:pt idx="122">
                  <c:v>38725.0</c:v>
                </c:pt>
                <c:pt idx="123">
                  <c:v>38732.0</c:v>
                </c:pt>
                <c:pt idx="124">
                  <c:v>38739.0</c:v>
                </c:pt>
                <c:pt idx="125">
                  <c:v>38746.0</c:v>
                </c:pt>
                <c:pt idx="126">
                  <c:v>38753.0</c:v>
                </c:pt>
                <c:pt idx="127">
                  <c:v>38760.0</c:v>
                </c:pt>
                <c:pt idx="128">
                  <c:v>38767.0</c:v>
                </c:pt>
                <c:pt idx="129">
                  <c:v>38774.0</c:v>
                </c:pt>
                <c:pt idx="130">
                  <c:v>38781.0</c:v>
                </c:pt>
                <c:pt idx="131">
                  <c:v>38788.0</c:v>
                </c:pt>
                <c:pt idx="132">
                  <c:v>38795.0</c:v>
                </c:pt>
                <c:pt idx="133">
                  <c:v>38802.0</c:v>
                </c:pt>
                <c:pt idx="134">
                  <c:v>38809.0</c:v>
                </c:pt>
                <c:pt idx="135">
                  <c:v>38816.0</c:v>
                </c:pt>
                <c:pt idx="136">
                  <c:v>38823.0</c:v>
                </c:pt>
                <c:pt idx="137">
                  <c:v>38830.0</c:v>
                </c:pt>
                <c:pt idx="138">
                  <c:v>38837.0</c:v>
                </c:pt>
                <c:pt idx="139">
                  <c:v>38844.0</c:v>
                </c:pt>
                <c:pt idx="140">
                  <c:v>38851.0</c:v>
                </c:pt>
                <c:pt idx="141">
                  <c:v>38858.0</c:v>
                </c:pt>
                <c:pt idx="142">
                  <c:v>38865.0</c:v>
                </c:pt>
                <c:pt idx="143">
                  <c:v>38872.0</c:v>
                </c:pt>
                <c:pt idx="144">
                  <c:v>38879.0</c:v>
                </c:pt>
                <c:pt idx="145">
                  <c:v>38886.0</c:v>
                </c:pt>
                <c:pt idx="146">
                  <c:v>38893.0</c:v>
                </c:pt>
                <c:pt idx="147">
                  <c:v>38900.0</c:v>
                </c:pt>
                <c:pt idx="148">
                  <c:v>38907.0</c:v>
                </c:pt>
                <c:pt idx="149">
                  <c:v>38914.0</c:v>
                </c:pt>
                <c:pt idx="150">
                  <c:v>38921.0</c:v>
                </c:pt>
                <c:pt idx="151">
                  <c:v>38928.0</c:v>
                </c:pt>
                <c:pt idx="152">
                  <c:v>38935.0</c:v>
                </c:pt>
                <c:pt idx="153">
                  <c:v>38942.0</c:v>
                </c:pt>
                <c:pt idx="154">
                  <c:v>38949.0</c:v>
                </c:pt>
                <c:pt idx="155">
                  <c:v>38956.0</c:v>
                </c:pt>
                <c:pt idx="156">
                  <c:v>38963.0</c:v>
                </c:pt>
                <c:pt idx="157">
                  <c:v>38970.0</c:v>
                </c:pt>
                <c:pt idx="158">
                  <c:v>38977.0</c:v>
                </c:pt>
                <c:pt idx="159">
                  <c:v>38984.0</c:v>
                </c:pt>
                <c:pt idx="160">
                  <c:v>38991.0</c:v>
                </c:pt>
                <c:pt idx="161">
                  <c:v>38998.0</c:v>
                </c:pt>
                <c:pt idx="162">
                  <c:v>39005.0</c:v>
                </c:pt>
                <c:pt idx="163">
                  <c:v>39012.0</c:v>
                </c:pt>
                <c:pt idx="164">
                  <c:v>39019.0</c:v>
                </c:pt>
                <c:pt idx="165">
                  <c:v>39026.0</c:v>
                </c:pt>
                <c:pt idx="166">
                  <c:v>39033.0</c:v>
                </c:pt>
                <c:pt idx="167">
                  <c:v>39040.0</c:v>
                </c:pt>
                <c:pt idx="168">
                  <c:v>39047.0</c:v>
                </c:pt>
                <c:pt idx="169">
                  <c:v>39054.0</c:v>
                </c:pt>
                <c:pt idx="170">
                  <c:v>39061.0</c:v>
                </c:pt>
                <c:pt idx="171">
                  <c:v>39068.0</c:v>
                </c:pt>
                <c:pt idx="172">
                  <c:v>39075.0</c:v>
                </c:pt>
                <c:pt idx="173">
                  <c:v>39082.0</c:v>
                </c:pt>
                <c:pt idx="174">
                  <c:v>39089.0</c:v>
                </c:pt>
                <c:pt idx="175">
                  <c:v>39096.0</c:v>
                </c:pt>
                <c:pt idx="176">
                  <c:v>39103.0</c:v>
                </c:pt>
                <c:pt idx="177">
                  <c:v>39110.0</c:v>
                </c:pt>
                <c:pt idx="178">
                  <c:v>39117.0</c:v>
                </c:pt>
                <c:pt idx="179">
                  <c:v>39124.0</c:v>
                </c:pt>
                <c:pt idx="180">
                  <c:v>39131.0</c:v>
                </c:pt>
                <c:pt idx="181">
                  <c:v>39138.0</c:v>
                </c:pt>
                <c:pt idx="182">
                  <c:v>39145.0</c:v>
                </c:pt>
                <c:pt idx="183">
                  <c:v>39152.0</c:v>
                </c:pt>
                <c:pt idx="184">
                  <c:v>39159.0</c:v>
                </c:pt>
                <c:pt idx="185">
                  <c:v>39166.0</c:v>
                </c:pt>
                <c:pt idx="186">
                  <c:v>39173.0</c:v>
                </c:pt>
                <c:pt idx="187">
                  <c:v>39180.0</c:v>
                </c:pt>
                <c:pt idx="188">
                  <c:v>39187.0</c:v>
                </c:pt>
                <c:pt idx="189">
                  <c:v>39194.0</c:v>
                </c:pt>
                <c:pt idx="190">
                  <c:v>39201.0</c:v>
                </c:pt>
                <c:pt idx="191">
                  <c:v>39208.0</c:v>
                </c:pt>
                <c:pt idx="192">
                  <c:v>39215.0</c:v>
                </c:pt>
                <c:pt idx="193">
                  <c:v>39222.0</c:v>
                </c:pt>
                <c:pt idx="194">
                  <c:v>39229.0</c:v>
                </c:pt>
                <c:pt idx="195">
                  <c:v>39236.0</c:v>
                </c:pt>
                <c:pt idx="196">
                  <c:v>39243.0</c:v>
                </c:pt>
                <c:pt idx="197">
                  <c:v>39250.0</c:v>
                </c:pt>
                <c:pt idx="198">
                  <c:v>39257.0</c:v>
                </c:pt>
                <c:pt idx="199">
                  <c:v>39264.0</c:v>
                </c:pt>
                <c:pt idx="200">
                  <c:v>39271.0</c:v>
                </c:pt>
                <c:pt idx="201">
                  <c:v>39278.0</c:v>
                </c:pt>
                <c:pt idx="202">
                  <c:v>39285.0</c:v>
                </c:pt>
                <c:pt idx="203">
                  <c:v>39292.0</c:v>
                </c:pt>
                <c:pt idx="204">
                  <c:v>39299.0</c:v>
                </c:pt>
                <c:pt idx="205">
                  <c:v>39306.0</c:v>
                </c:pt>
                <c:pt idx="206">
                  <c:v>39313.0</c:v>
                </c:pt>
                <c:pt idx="207">
                  <c:v>39320.0</c:v>
                </c:pt>
                <c:pt idx="208">
                  <c:v>39327.0</c:v>
                </c:pt>
                <c:pt idx="209">
                  <c:v>39334.0</c:v>
                </c:pt>
                <c:pt idx="210">
                  <c:v>39341.0</c:v>
                </c:pt>
                <c:pt idx="211">
                  <c:v>39348.0</c:v>
                </c:pt>
                <c:pt idx="212">
                  <c:v>39355.0</c:v>
                </c:pt>
                <c:pt idx="213">
                  <c:v>39362.0</c:v>
                </c:pt>
                <c:pt idx="214">
                  <c:v>39369.0</c:v>
                </c:pt>
                <c:pt idx="215">
                  <c:v>39376.0</c:v>
                </c:pt>
                <c:pt idx="216">
                  <c:v>39383.0</c:v>
                </c:pt>
                <c:pt idx="217">
                  <c:v>39390.0</c:v>
                </c:pt>
                <c:pt idx="218">
                  <c:v>39397.0</c:v>
                </c:pt>
                <c:pt idx="219">
                  <c:v>39404.0</c:v>
                </c:pt>
                <c:pt idx="220">
                  <c:v>39411.0</c:v>
                </c:pt>
                <c:pt idx="221">
                  <c:v>39418.0</c:v>
                </c:pt>
                <c:pt idx="222">
                  <c:v>39425.0</c:v>
                </c:pt>
                <c:pt idx="223">
                  <c:v>39432.0</c:v>
                </c:pt>
                <c:pt idx="224">
                  <c:v>39439.0</c:v>
                </c:pt>
                <c:pt idx="225">
                  <c:v>39446.0</c:v>
                </c:pt>
                <c:pt idx="226">
                  <c:v>39453.0</c:v>
                </c:pt>
                <c:pt idx="227">
                  <c:v>39460.0</c:v>
                </c:pt>
                <c:pt idx="228">
                  <c:v>39467.0</c:v>
                </c:pt>
                <c:pt idx="229">
                  <c:v>39474.0</c:v>
                </c:pt>
                <c:pt idx="230">
                  <c:v>39481.0</c:v>
                </c:pt>
                <c:pt idx="231">
                  <c:v>39488.0</c:v>
                </c:pt>
                <c:pt idx="232">
                  <c:v>39495.0</c:v>
                </c:pt>
                <c:pt idx="233">
                  <c:v>39502.0</c:v>
                </c:pt>
                <c:pt idx="234">
                  <c:v>39509.0</c:v>
                </c:pt>
                <c:pt idx="235">
                  <c:v>39516.0</c:v>
                </c:pt>
                <c:pt idx="236">
                  <c:v>39523.0</c:v>
                </c:pt>
                <c:pt idx="237">
                  <c:v>39530.0</c:v>
                </c:pt>
                <c:pt idx="238">
                  <c:v>39537.0</c:v>
                </c:pt>
                <c:pt idx="239">
                  <c:v>39544.0</c:v>
                </c:pt>
                <c:pt idx="240">
                  <c:v>39551.0</c:v>
                </c:pt>
                <c:pt idx="241">
                  <c:v>39558.0</c:v>
                </c:pt>
                <c:pt idx="242">
                  <c:v>39565.0</c:v>
                </c:pt>
                <c:pt idx="243">
                  <c:v>39572.0</c:v>
                </c:pt>
                <c:pt idx="244">
                  <c:v>39579.0</c:v>
                </c:pt>
                <c:pt idx="245">
                  <c:v>39586.0</c:v>
                </c:pt>
                <c:pt idx="246">
                  <c:v>39593.0</c:v>
                </c:pt>
                <c:pt idx="247">
                  <c:v>39600.0</c:v>
                </c:pt>
                <c:pt idx="248">
                  <c:v>39607.0</c:v>
                </c:pt>
                <c:pt idx="249">
                  <c:v>39614.0</c:v>
                </c:pt>
                <c:pt idx="250">
                  <c:v>39621.0</c:v>
                </c:pt>
                <c:pt idx="251">
                  <c:v>39628.0</c:v>
                </c:pt>
                <c:pt idx="252">
                  <c:v>39635.0</c:v>
                </c:pt>
                <c:pt idx="253">
                  <c:v>39642.0</c:v>
                </c:pt>
                <c:pt idx="254">
                  <c:v>39649.0</c:v>
                </c:pt>
                <c:pt idx="255">
                  <c:v>39656.0</c:v>
                </c:pt>
                <c:pt idx="256">
                  <c:v>39663.0</c:v>
                </c:pt>
                <c:pt idx="257">
                  <c:v>39670.0</c:v>
                </c:pt>
                <c:pt idx="258">
                  <c:v>39677.0</c:v>
                </c:pt>
                <c:pt idx="259">
                  <c:v>39684.0</c:v>
                </c:pt>
                <c:pt idx="260">
                  <c:v>39691.0</c:v>
                </c:pt>
                <c:pt idx="261">
                  <c:v>39698.0</c:v>
                </c:pt>
                <c:pt idx="262">
                  <c:v>39705.0</c:v>
                </c:pt>
                <c:pt idx="263">
                  <c:v>39712.0</c:v>
                </c:pt>
                <c:pt idx="264">
                  <c:v>39719.0</c:v>
                </c:pt>
                <c:pt idx="265">
                  <c:v>39726.0</c:v>
                </c:pt>
                <c:pt idx="266">
                  <c:v>39733.0</c:v>
                </c:pt>
                <c:pt idx="267">
                  <c:v>39740.0</c:v>
                </c:pt>
                <c:pt idx="268">
                  <c:v>39747.0</c:v>
                </c:pt>
                <c:pt idx="269">
                  <c:v>39754.0</c:v>
                </c:pt>
                <c:pt idx="270">
                  <c:v>39761.0</c:v>
                </c:pt>
                <c:pt idx="271">
                  <c:v>39768.0</c:v>
                </c:pt>
                <c:pt idx="272">
                  <c:v>39775.0</c:v>
                </c:pt>
                <c:pt idx="273">
                  <c:v>39782.0</c:v>
                </c:pt>
                <c:pt idx="274">
                  <c:v>39789.0</c:v>
                </c:pt>
                <c:pt idx="275">
                  <c:v>39796.0</c:v>
                </c:pt>
                <c:pt idx="276">
                  <c:v>39803.0</c:v>
                </c:pt>
                <c:pt idx="277">
                  <c:v>39810.0</c:v>
                </c:pt>
                <c:pt idx="278">
                  <c:v>39817.0</c:v>
                </c:pt>
                <c:pt idx="279">
                  <c:v>39824.0</c:v>
                </c:pt>
                <c:pt idx="280">
                  <c:v>39831.0</c:v>
                </c:pt>
                <c:pt idx="281">
                  <c:v>39838.0</c:v>
                </c:pt>
                <c:pt idx="282">
                  <c:v>39845.0</c:v>
                </c:pt>
                <c:pt idx="283">
                  <c:v>39852.0</c:v>
                </c:pt>
                <c:pt idx="284">
                  <c:v>39859.0</c:v>
                </c:pt>
                <c:pt idx="285">
                  <c:v>39866.0</c:v>
                </c:pt>
                <c:pt idx="286">
                  <c:v>39873.0</c:v>
                </c:pt>
                <c:pt idx="287">
                  <c:v>39880.0</c:v>
                </c:pt>
                <c:pt idx="288">
                  <c:v>39887.0</c:v>
                </c:pt>
                <c:pt idx="289">
                  <c:v>39894.0</c:v>
                </c:pt>
                <c:pt idx="290">
                  <c:v>39901.0</c:v>
                </c:pt>
                <c:pt idx="291">
                  <c:v>39908.0</c:v>
                </c:pt>
                <c:pt idx="292">
                  <c:v>39915.0</c:v>
                </c:pt>
                <c:pt idx="293">
                  <c:v>39922.0</c:v>
                </c:pt>
                <c:pt idx="294">
                  <c:v>39929.0</c:v>
                </c:pt>
                <c:pt idx="295">
                  <c:v>39936.0</c:v>
                </c:pt>
                <c:pt idx="296">
                  <c:v>39943.0</c:v>
                </c:pt>
                <c:pt idx="297">
                  <c:v>39950.0</c:v>
                </c:pt>
                <c:pt idx="298">
                  <c:v>39957.0</c:v>
                </c:pt>
                <c:pt idx="299">
                  <c:v>39964.0</c:v>
                </c:pt>
                <c:pt idx="300">
                  <c:v>39971.0</c:v>
                </c:pt>
                <c:pt idx="301">
                  <c:v>39978.0</c:v>
                </c:pt>
                <c:pt idx="302">
                  <c:v>39985.0</c:v>
                </c:pt>
                <c:pt idx="303">
                  <c:v>39992.0</c:v>
                </c:pt>
                <c:pt idx="304">
                  <c:v>39999.0</c:v>
                </c:pt>
                <c:pt idx="305">
                  <c:v>40006.0</c:v>
                </c:pt>
                <c:pt idx="306">
                  <c:v>40013.0</c:v>
                </c:pt>
                <c:pt idx="307">
                  <c:v>40020.0</c:v>
                </c:pt>
                <c:pt idx="308">
                  <c:v>40027.0</c:v>
                </c:pt>
                <c:pt idx="309">
                  <c:v>40034.0</c:v>
                </c:pt>
                <c:pt idx="310">
                  <c:v>40041.0</c:v>
                </c:pt>
                <c:pt idx="311">
                  <c:v>40048.0</c:v>
                </c:pt>
                <c:pt idx="312">
                  <c:v>40055.0</c:v>
                </c:pt>
                <c:pt idx="313">
                  <c:v>40062.0</c:v>
                </c:pt>
                <c:pt idx="314">
                  <c:v>40069.0</c:v>
                </c:pt>
                <c:pt idx="315">
                  <c:v>40076.0</c:v>
                </c:pt>
                <c:pt idx="316">
                  <c:v>40083.0</c:v>
                </c:pt>
                <c:pt idx="317">
                  <c:v>40090.0</c:v>
                </c:pt>
                <c:pt idx="318">
                  <c:v>40097.0</c:v>
                </c:pt>
                <c:pt idx="319">
                  <c:v>40104.0</c:v>
                </c:pt>
                <c:pt idx="320">
                  <c:v>40111.0</c:v>
                </c:pt>
                <c:pt idx="321">
                  <c:v>40118.0</c:v>
                </c:pt>
                <c:pt idx="322">
                  <c:v>40125.0</c:v>
                </c:pt>
                <c:pt idx="323">
                  <c:v>40132.0</c:v>
                </c:pt>
                <c:pt idx="324">
                  <c:v>40139.0</c:v>
                </c:pt>
                <c:pt idx="325">
                  <c:v>40146.0</c:v>
                </c:pt>
                <c:pt idx="326">
                  <c:v>40153.0</c:v>
                </c:pt>
                <c:pt idx="327">
                  <c:v>40160.0</c:v>
                </c:pt>
                <c:pt idx="328">
                  <c:v>40167.0</c:v>
                </c:pt>
                <c:pt idx="329">
                  <c:v>40174.0</c:v>
                </c:pt>
                <c:pt idx="330">
                  <c:v>40181.0</c:v>
                </c:pt>
                <c:pt idx="331">
                  <c:v>40188.0</c:v>
                </c:pt>
                <c:pt idx="332">
                  <c:v>40195.0</c:v>
                </c:pt>
                <c:pt idx="333">
                  <c:v>40202.0</c:v>
                </c:pt>
                <c:pt idx="334">
                  <c:v>40209.0</c:v>
                </c:pt>
                <c:pt idx="335">
                  <c:v>40216.0</c:v>
                </c:pt>
                <c:pt idx="336">
                  <c:v>40223.0</c:v>
                </c:pt>
                <c:pt idx="337">
                  <c:v>40230.0</c:v>
                </c:pt>
                <c:pt idx="338">
                  <c:v>40237.0</c:v>
                </c:pt>
                <c:pt idx="339">
                  <c:v>40244.0</c:v>
                </c:pt>
                <c:pt idx="340">
                  <c:v>40251.0</c:v>
                </c:pt>
                <c:pt idx="341">
                  <c:v>40258.0</c:v>
                </c:pt>
                <c:pt idx="342">
                  <c:v>40265.0</c:v>
                </c:pt>
                <c:pt idx="343">
                  <c:v>40272.0</c:v>
                </c:pt>
                <c:pt idx="344">
                  <c:v>40279.0</c:v>
                </c:pt>
                <c:pt idx="345">
                  <c:v>40286.0</c:v>
                </c:pt>
                <c:pt idx="346">
                  <c:v>40293.0</c:v>
                </c:pt>
                <c:pt idx="347">
                  <c:v>40300.0</c:v>
                </c:pt>
                <c:pt idx="348">
                  <c:v>40307.0</c:v>
                </c:pt>
                <c:pt idx="349">
                  <c:v>40314.0</c:v>
                </c:pt>
                <c:pt idx="350">
                  <c:v>40321.0</c:v>
                </c:pt>
                <c:pt idx="351">
                  <c:v>40328.0</c:v>
                </c:pt>
                <c:pt idx="352">
                  <c:v>40335.0</c:v>
                </c:pt>
                <c:pt idx="353">
                  <c:v>40342.0</c:v>
                </c:pt>
                <c:pt idx="354">
                  <c:v>40349.0</c:v>
                </c:pt>
                <c:pt idx="355">
                  <c:v>40356.0</c:v>
                </c:pt>
                <c:pt idx="356">
                  <c:v>40363.0</c:v>
                </c:pt>
                <c:pt idx="357">
                  <c:v>40370.0</c:v>
                </c:pt>
                <c:pt idx="358">
                  <c:v>40377.0</c:v>
                </c:pt>
                <c:pt idx="359">
                  <c:v>40384.0</c:v>
                </c:pt>
                <c:pt idx="360">
                  <c:v>40391.0</c:v>
                </c:pt>
                <c:pt idx="361">
                  <c:v>40398.0</c:v>
                </c:pt>
                <c:pt idx="362">
                  <c:v>40405.0</c:v>
                </c:pt>
                <c:pt idx="363">
                  <c:v>40412.0</c:v>
                </c:pt>
                <c:pt idx="364">
                  <c:v>40419.0</c:v>
                </c:pt>
                <c:pt idx="365">
                  <c:v>40426.0</c:v>
                </c:pt>
                <c:pt idx="366">
                  <c:v>40433.0</c:v>
                </c:pt>
                <c:pt idx="367">
                  <c:v>40440.0</c:v>
                </c:pt>
                <c:pt idx="368">
                  <c:v>40447.0</c:v>
                </c:pt>
                <c:pt idx="369">
                  <c:v>40454.0</c:v>
                </c:pt>
                <c:pt idx="370">
                  <c:v>40461.0</c:v>
                </c:pt>
                <c:pt idx="371">
                  <c:v>40468.0</c:v>
                </c:pt>
                <c:pt idx="372">
                  <c:v>40475.0</c:v>
                </c:pt>
                <c:pt idx="373">
                  <c:v>40482.0</c:v>
                </c:pt>
                <c:pt idx="374">
                  <c:v>40489.0</c:v>
                </c:pt>
                <c:pt idx="375">
                  <c:v>40496.0</c:v>
                </c:pt>
                <c:pt idx="376">
                  <c:v>40503.0</c:v>
                </c:pt>
                <c:pt idx="377">
                  <c:v>40510.0</c:v>
                </c:pt>
                <c:pt idx="378">
                  <c:v>40517.0</c:v>
                </c:pt>
                <c:pt idx="379">
                  <c:v>40524.0</c:v>
                </c:pt>
                <c:pt idx="380">
                  <c:v>40531.0</c:v>
                </c:pt>
                <c:pt idx="381">
                  <c:v>40538.0</c:v>
                </c:pt>
                <c:pt idx="382">
                  <c:v>40545.0</c:v>
                </c:pt>
                <c:pt idx="383">
                  <c:v>40552.0</c:v>
                </c:pt>
                <c:pt idx="384">
                  <c:v>40559.0</c:v>
                </c:pt>
                <c:pt idx="385">
                  <c:v>40566.0</c:v>
                </c:pt>
                <c:pt idx="386">
                  <c:v>40573.0</c:v>
                </c:pt>
                <c:pt idx="387">
                  <c:v>40580.0</c:v>
                </c:pt>
                <c:pt idx="388">
                  <c:v>40587.0</c:v>
                </c:pt>
                <c:pt idx="389">
                  <c:v>40594.0</c:v>
                </c:pt>
                <c:pt idx="390">
                  <c:v>40601.0</c:v>
                </c:pt>
                <c:pt idx="391">
                  <c:v>40608.0</c:v>
                </c:pt>
                <c:pt idx="392">
                  <c:v>40615.0</c:v>
                </c:pt>
                <c:pt idx="393">
                  <c:v>40622.0</c:v>
                </c:pt>
                <c:pt idx="394">
                  <c:v>40629.0</c:v>
                </c:pt>
                <c:pt idx="395">
                  <c:v>40636.0</c:v>
                </c:pt>
                <c:pt idx="396">
                  <c:v>40643.0</c:v>
                </c:pt>
                <c:pt idx="397">
                  <c:v>40650.0</c:v>
                </c:pt>
                <c:pt idx="398">
                  <c:v>40657.0</c:v>
                </c:pt>
                <c:pt idx="399">
                  <c:v>40664.0</c:v>
                </c:pt>
                <c:pt idx="400">
                  <c:v>40671.0</c:v>
                </c:pt>
                <c:pt idx="401">
                  <c:v>40678.0</c:v>
                </c:pt>
                <c:pt idx="402">
                  <c:v>40685.0</c:v>
                </c:pt>
                <c:pt idx="403">
                  <c:v>40692.0</c:v>
                </c:pt>
                <c:pt idx="404">
                  <c:v>40699.0</c:v>
                </c:pt>
                <c:pt idx="405">
                  <c:v>40706.0</c:v>
                </c:pt>
                <c:pt idx="406">
                  <c:v>40713.0</c:v>
                </c:pt>
                <c:pt idx="407">
                  <c:v>40720.0</c:v>
                </c:pt>
                <c:pt idx="408">
                  <c:v>40727.0</c:v>
                </c:pt>
                <c:pt idx="409">
                  <c:v>40734.0</c:v>
                </c:pt>
                <c:pt idx="410">
                  <c:v>40741.0</c:v>
                </c:pt>
                <c:pt idx="411">
                  <c:v>40748.0</c:v>
                </c:pt>
                <c:pt idx="412">
                  <c:v>40755.0</c:v>
                </c:pt>
                <c:pt idx="413">
                  <c:v>40762.0</c:v>
                </c:pt>
                <c:pt idx="414">
                  <c:v>40769.0</c:v>
                </c:pt>
                <c:pt idx="415">
                  <c:v>40776.0</c:v>
                </c:pt>
                <c:pt idx="416">
                  <c:v>40783.0</c:v>
                </c:pt>
                <c:pt idx="417">
                  <c:v>40790.0</c:v>
                </c:pt>
                <c:pt idx="418">
                  <c:v>40797.0</c:v>
                </c:pt>
                <c:pt idx="419">
                  <c:v>40804.0</c:v>
                </c:pt>
                <c:pt idx="420">
                  <c:v>40811.0</c:v>
                </c:pt>
                <c:pt idx="421">
                  <c:v>40818.0</c:v>
                </c:pt>
                <c:pt idx="422">
                  <c:v>40825.0</c:v>
                </c:pt>
                <c:pt idx="423">
                  <c:v>40832.0</c:v>
                </c:pt>
                <c:pt idx="424">
                  <c:v>40839.0</c:v>
                </c:pt>
                <c:pt idx="425">
                  <c:v>40846.0</c:v>
                </c:pt>
                <c:pt idx="426">
                  <c:v>40853.0</c:v>
                </c:pt>
                <c:pt idx="427">
                  <c:v>40860.0</c:v>
                </c:pt>
                <c:pt idx="428">
                  <c:v>40867.0</c:v>
                </c:pt>
                <c:pt idx="429">
                  <c:v>40874.0</c:v>
                </c:pt>
                <c:pt idx="430">
                  <c:v>40881.0</c:v>
                </c:pt>
                <c:pt idx="431">
                  <c:v>40888.0</c:v>
                </c:pt>
                <c:pt idx="432">
                  <c:v>40895.0</c:v>
                </c:pt>
                <c:pt idx="433">
                  <c:v>40902.0</c:v>
                </c:pt>
                <c:pt idx="434">
                  <c:v>40909.0</c:v>
                </c:pt>
                <c:pt idx="435">
                  <c:v>40916.0</c:v>
                </c:pt>
                <c:pt idx="436">
                  <c:v>40923.0</c:v>
                </c:pt>
                <c:pt idx="437">
                  <c:v>40930.0</c:v>
                </c:pt>
                <c:pt idx="438">
                  <c:v>40937.0</c:v>
                </c:pt>
                <c:pt idx="439">
                  <c:v>40944.0</c:v>
                </c:pt>
                <c:pt idx="440">
                  <c:v>40951.0</c:v>
                </c:pt>
                <c:pt idx="441">
                  <c:v>40958.0</c:v>
                </c:pt>
                <c:pt idx="442">
                  <c:v>40965.0</c:v>
                </c:pt>
                <c:pt idx="443">
                  <c:v>40972.0</c:v>
                </c:pt>
                <c:pt idx="444">
                  <c:v>40979.0</c:v>
                </c:pt>
                <c:pt idx="445">
                  <c:v>40986.0</c:v>
                </c:pt>
                <c:pt idx="446">
                  <c:v>40993.0</c:v>
                </c:pt>
                <c:pt idx="447">
                  <c:v>41000.0</c:v>
                </c:pt>
                <c:pt idx="448">
                  <c:v>41007.0</c:v>
                </c:pt>
                <c:pt idx="449">
                  <c:v>41014.0</c:v>
                </c:pt>
                <c:pt idx="450">
                  <c:v>41021.0</c:v>
                </c:pt>
                <c:pt idx="451">
                  <c:v>41028.0</c:v>
                </c:pt>
                <c:pt idx="452">
                  <c:v>41035.0</c:v>
                </c:pt>
                <c:pt idx="453">
                  <c:v>41042.0</c:v>
                </c:pt>
                <c:pt idx="454">
                  <c:v>41049.0</c:v>
                </c:pt>
                <c:pt idx="455">
                  <c:v>41056.0</c:v>
                </c:pt>
                <c:pt idx="456">
                  <c:v>41063.0</c:v>
                </c:pt>
                <c:pt idx="457">
                  <c:v>41070.0</c:v>
                </c:pt>
                <c:pt idx="458">
                  <c:v>41077.0</c:v>
                </c:pt>
                <c:pt idx="459">
                  <c:v>41084.0</c:v>
                </c:pt>
                <c:pt idx="460">
                  <c:v>41091.0</c:v>
                </c:pt>
                <c:pt idx="461">
                  <c:v>41098.0</c:v>
                </c:pt>
                <c:pt idx="462">
                  <c:v>41105.0</c:v>
                </c:pt>
                <c:pt idx="463">
                  <c:v>41112.0</c:v>
                </c:pt>
                <c:pt idx="464">
                  <c:v>41119.0</c:v>
                </c:pt>
                <c:pt idx="465">
                  <c:v>41126.0</c:v>
                </c:pt>
                <c:pt idx="466">
                  <c:v>41133.0</c:v>
                </c:pt>
                <c:pt idx="467">
                  <c:v>41140.0</c:v>
                </c:pt>
                <c:pt idx="468">
                  <c:v>41147.0</c:v>
                </c:pt>
                <c:pt idx="469">
                  <c:v>41154.0</c:v>
                </c:pt>
                <c:pt idx="470">
                  <c:v>41161.0</c:v>
                </c:pt>
                <c:pt idx="471">
                  <c:v>41168.0</c:v>
                </c:pt>
                <c:pt idx="472">
                  <c:v>41175.0</c:v>
                </c:pt>
                <c:pt idx="473">
                  <c:v>41182.0</c:v>
                </c:pt>
                <c:pt idx="474">
                  <c:v>41189.0</c:v>
                </c:pt>
                <c:pt idx="475">
                  <c:v>41196.0</c:v>
                </c:pt>
                <c:pt idx="476">
                  <c:v>41203.0</c:v>
                </c:pt>
                <c:pt idx="477">
                  <c:v>41210.0</c:v>
                </c:pt>
                <c:pt idx="478">
                  <c:v>41217.0</c:v>
                </c:pt>
                <c:pt idx="479">
                  <c:v>41224.0</c:v>
                </c:pt>
                <c:pt idx="480">
                  <c:v>41231.0</c:v>
                </c:pt>
                <c:pt idx="481">
                  <c:v>41238.0</c:v>
                </c:pt>
                <c:pt idx="482">
                  <c:v>41245.0</c:v>
                </c:pt>
                <c:pt idx="483">
                  <c:v>41252.0</c:v>
                </c:pt>
                <c:pt idx="484">
                  <c:v>41259.0</c:v>
                </c:pt>
                <c:pt idx="485">
                  <c:v>41266.0</c:v>
                </c:pt>
                <c:pt idx="486">
                  <c:v>41273.0</c:v>
                </c:pt>
                <c:pt idx="487">
                  <c:v>41280.0</c:v>
                </c:pt>
                <c:pt idx="488">
                  <c:v>41287.0</c:v>
                </c:pt>
                <c:pt idx="489">
                  <c:v>41294.0</c:v>
                </c:pt>
                <c:pt idx="490">
                  <c:v>41301.0</c:v>
                </c:pt>
                <c:pt idx="491">
                  <c:v>41308.0</c:v>
                </c:pt>
                <c:pt idx="492">
                  <c:v>41315.0</c:v>
                </c:pt>
                <c:pt idx="493">
                  <c:v>41322.0</c:v>
                </c:pt>
                <c:pt idx="494">
                  <c:v>41329.0</c:v>
                </c:pt>
                <c:pt idx="495">
                  <c:v>41336.0</c:v>
                </c:pt>
                <c:pt idx="496">
                  <c:v>41343.0</c:v>
                </c:pt>
                <c:pt idx="497">
                  <c:v>41350.0</c:v>
                </c:pt>
                <c:pt idx="498">
                  <c:v>41357.0</c:v>
                </c:pt>
                <c:pt idx="499">
                  <c:v>41364.0</c:v>
                </c:pt>
                <c:pt idx="500">
                  <c:v>41371.0</c:v>
                </c:pt>
                <c:pt idx="501">
                  <c:v>41378.0</c:v>
                </c:pt>
                <c:pt idx="502">
                  <c:v>41385.0</c:v>
                </c:pt>
                <c:pt idx="503">
                  <c:v>41392.0</c:v>
                </c:pt>
                <c:pt idx="504">
                  <c:v>41399.0</c:v>
                </c:pt>
                <c:pt idx="505">
                  <c:v>41406.0</c:v>
                </c:pt>
                <c:pt idx="506">
                  <c:v>41413.0</c:v>
                </c:pt>
                <c:pt idx="507">
                  <c:v>41420.0</c:v>
                </c:pt>
                <c:pt idx="508">
                  <c:v>41427.0</c:v>
                </c:pt>
                <c:pt idx="509">
                  <c:v>41434.0</c:v>
                </c:pt>
                <c:pt idx="510">
                  <c:v>41441.0</c:v>
                </c:pt>
                <c:pt idx="511">
                  <c:v>41448.0</c:v>
                </c:pt>
                <c:pt idx="512">
                  <c:v>41455.0</c:v>
                </c:pt>
                <c:pt idx="513">
                  <c:v>41462.0</c:v>
                </c:pt>
                <c:pt idx="514">
                  <c:v>41469.0</c:v>
                </c:pt>
                <c:pt idx="515">
                  <c:v>41476.0</c:v>
                </c:pt>
                <c:pt idx="516">
                  <c:v>41483.0</c:v>
                </c:pt>
                <c:pt idx="517">
                  <c:v>41490.0</c:v>
                </c:pt>
                <c:pt idx="518">
                  <c:v>41497.0</c:v>
                </c:pt>
                <c:pt idx="519">
                  <c:v>41504.0</c:v>
                </c:pt>
                <c:pt idx="520">
                  <c:v>41511.0</c:v>
                </c:pt>
                <c:pt idx="521">
                  <c:v>41518.0</c:v>
                </c:pt>
                <c:pt idx="522">
                  <c:v>41525.0</c:v>
                </c:pt>
                <c:pt idx="523">
                  <c:v>41532.0</c:v>
                </c:pt>
                <c:pt idx="524">
                  <c:v>41539.0</c:v>
                </c:pt>
                <c:pt idx="525">
                  <c:v>41546.0</c:v>
                </c:pt>
                <c:pt idx="526">
                  <c:v>41553.0</c:v>
                </c:pt>
                <c:pt idx="527">
                  <c:v>41560.0</c:v>
                </c:pt>
                <c:pt idx="528">
                  <c:v>41567.0</c:v>
                </c:pt>
                <c:pt idx="529">
                  <c:v>41574.0</c:v>
                </c:pt>
                <c:pt idx="530">
                  <c:v>41581.0</c:v>
                </c:pt>
                <c:pt idx="531">
                  <c:v>41588.0</c:v>
                </c:pt>
                <c:pt idx="532">
                  <c:v>41595.0</c:v>
                </c:pt>
                <c:pt idx="533">
                  <c:v>41602.0</c:v>
                </c:pt>
                <c:pt idx="534">
                  <c:v>41609.0</c:v>
                </c:pt>
                <c:pt idx="535">
                  <c:v>41616.0</c:v>
                </c:pt>
                <c:pt idx="536">
                  <c:v>41623.0</c:v>
                </c:pt>
                <c:pt idx="537">
                  <c:v>41630.0</c:v>
                </c:pt>
                <c:pt idx="538">
                  <c:v>41637.0</c:v>
                </c:pt>
                <c:pt idx="539">
                  <c:v>41644.0</c:v>
                </c:pt>
                <c:pt idx="540">
                  <c:v>41651.0</c:v>
                </c:pt>
                <c:pt idx="541">
                  <c:v>41658.0</c:v>
                </c:pt>
                <c:pt idx="542">
                  <c:v>41665.0</c:v>
                </c:pt>
                <c:pt idx="543">
                  <c:v>41672.0</c:v>
                </c:pt>
                <c:pt idx="544">
                  <c:v>41679.0</c:v>
                </c:pt>
                <c:pt idx="545">
                  <c:v>41686.0</c:v>
                </c:pt>
                <c:pt idx="546">
                  <c:v>41693.0</c:v>
                </c:pt>
                <c:pt idx="547">
                  <c:v>41700.0</c:v>
                </c:pt>
                <c:pt idx="548">
                  <c:v>41707.0</c:v>
                </c:pt>
                <c:pt idx="549">
                  <c:v>41714.0</c:v>
                </c:pt>
                <c:pt idx="550">
                  <c:v>41721.0</c:v>
                </c:pt>
                <c:pt idx="551">
                  <c:v>41728.0</c:v>
                </c:pt>
                <c:pt idx="552">
                  <c:v>41735.0</c:v>
                </c:pt>
                <c:pt idx="553">
                  <c:v>41742.0</c:v>
                </c:pt>
                <c:pt idx="554">
                  <c:v>41749.0</c:v>
                </c:pt>
                <c:pt idx="555">
                  <c:v>41756.0</c:v>
                </c:pt>
                <c:pt idx="556">
                  <c:v>41763.0</c:v>
                </c:pt>
                <c:pt idx="557">
                  <c:v>41770.0</c:v>
                </c:pt>
                <c:pt idx="558">
                  <c:v>41777.0</c:v>
                </c:pt>
                <c:pt idx="559">
                  <c:v>41784.0</c:v>
                </c:pt>
                <c:pt idx="560">
                  <c:v>41791.0</c:v>
                </c:pt>
                <c:pt idx="561">
                  <c:v>41798.0</c:v>
                </c:pt>
                <c:pt idx="562">
                  <c:v>41805.0</c:v>
                </c:pt>
                <c:pt idx="563">
                  <c:v>41812.0</c:v>
                </c:pt>
                <c:pt idx="564">
                  <c:v>41819.0</c:v>
                </c:pt>
                <c:pt idx="565">
                  <c:v>41826.0</c:v>
                </c:pt>
                <c:pt idx="566">
                  <c:v>41833.0</c:v>
                </c:pt>
                <c:pt idx="567">
                  <c:v>41840.0</c:v>
                </c:pt>
                <c:pt idx="568">
                  <c:v>41847.0</c:v>
                </c:pt>
                <c:pt idx="569">
                  <c:v>41854.0</c:v>
                </c:pt>
                <c:pt idx="570">
                  <c:v>41861.0</c:v>
                </c:pt>
                <c:pt idx="571">
                  <c:v>41868.0</c:v>
                </c:pt>
                <c:pt idx="572">
                  <c:v>41875.0</c:v>
                </c:pt>
                <c:pt idx="573">
                  <c:v>41882.0</c:v>
                </c:pt>
                <c:pt idx="574">
                  <c:v>41889.0</c:v>
                </c:pt>
                <c:pt idx="575">
                  <c:v>41896.0</c:v>
                </c:pt>
                <c:pt idx="576">
                  <c:v>41903.0</c:v>
                </c:pt>
                <c:pt idx="577">
                  <c:v>41910.0</c:v>
                </c:pt>
                <c:pt idx="578">
                  <c:v>41917.0</c:v>
                </c:pt>
                <c:pt idx="579">
                  <c:v>41924.0</c:v>
                </c:pt>
                <c:pt idx="580">
                  <c:v>41931.0</c:v>
                </c:pt>
                <c:pt idx="581">
                  <c:v>41938.0</c:v>
                </c:pt>
                <c:pt idx="582">
                  <c:v>41945.0</c:v>
                </c:pt>
                <c:pt idx="583">
                  <c:v>41952.0</c:v>
                </c:pt>
                <c:pt idx="584">
                  <c:v>41959.0</c:v>
                </c:pt>
                <c:pt idx="585">
                  <c:v>41966.0</c:v>
                </c:pt>
                <c:pt idx="586">
                  <c:v>41973.0</c:v>
                </c:pt>
                <c:pt idx="587">
                  <c:v>41980.0</c:v>
                </c:pt>
                <c:pt idx="588">
                  <c:v>41987.0</c:v>
                </c:pt>
                <c:pt idx="589">
                  <c:v>41994.0</c:v>
                </c:pt>
                <c:pt idx="590">
                  <c:v>42001.0</c:v>
                </c:pt>
                <c:pt idx="591">
                  <c:v>42008.0</c:v>
                </c:pt>
                <c:pt idx="592">
                  <c:v>42015.0</c:v>
                </c:pt>
                <c:pt idx="593">
                  <c:v>42022.0</c:v>
                </c:pt>
                <c:pt idx="594">
                  <c:v>42029.0</c:v>
                </c:pt>
                <c:pt idx="595">
                  <c:v>42036.0</c:v>
                </c:pt>
                <c:pt idx="596">
                  <c:v>42043.0</c:v>
                </c:pt>
                <c:pt idx="597">
                  <c:v>42050.0</c:v>
                </c:pt>
                <c:pt idx="598">
                  <c:v>42057.0</c:v>
                </c:pt>
                <c:pt idx="599">
                  <c:v>42064.0</c:v>
                </c:pt>
                <c:pt idx="600">
                  <c:v>42071.0</c:v>
                </c:pt>
                <c:pt idx="601">
                  <c:v>42078.0</c:v>
                </c:pt>
                <c:pt idx="602">
                  <c:v>42085.0</c:v>
                </c:pt>
                <c:pt idx="603">
                  <c:v>42092.0</c:v>
                </c:pt>
                <c:pt idx="604">
                  <c:v>42099.0</c:v>
                </c:pt>
                <c:pt idx="605">
                  <c:v>42106.0</c:v>
                </c:pt>
                <c:pt idx="606">
                  <c:v>42113.0</c:v>
                </c:pt>
                <c:pt idx="607">
                  <c:v>42120.0</c:v>
                </c:pt>
                <c:pt idx="608">
                  <c:v>42127.0</c:v>
                </c:pt>
                <c:pt idx="609">
                  <c:v>42134.0</c:v>
                </c:pt>
                <c:pt idx="610">
                  <c:v>42141.0</c:v>
                </c:pt>
                <c:pt idx="611">
                  <c:v>42148.0</c:v>
                </c:pt>
                <c:pt idx="612">
                  <c:v>42155.0</c:v>
                </c:pt>
                <c:pt idx="613">
                  <c:v>42162.0</c:v>
                </c:pt>
                <c:pt idx="614">
                  <c:v>42169.0</c:v>
                </c:pt>
                <c:pt idx="615">
                  <c:v>42176.0</c:v>
                </c:pt>
                <c:pt idx="616">
                  <c:v>42183.0</c:v>
                </c:pt>
                <c:pt idx="617">
                  <c:v>42190.0</c:v>
                </c:pt>
                <c:pt idx="618">
                  <c:v>42197.0</c:v>
                </c:pt>
                <c:pt idx="619">
                  <c:v>42204.0</c:v>
                </c:pt>
                <c:pt idx="620">
                  <c:v>42211.0</c:v>
                </c:pt>
                <c:pt idx="621">
                  <c:v>42218.0</c:v>
                </c:pt>
                <c:pt idx="622">
                  <c:v>42225.0</c:v>
                </c:pt>
                <c:pt idx="623">
                  <c:v>42232.0</c:v>
                </c:pt>
                <c:pt idx="624">
                  <c:v>42239.0</c:v>
                </c:pt>
              </c:numCache>
            </c:numRef>
          </c:xVal>
          <c:yVal>
            <c:numRef>
              <c:f>'Canada-other symptons'!$K$2:$K$626</c:f>
              <c:numCache>
                <c:formatCode>General</c:formatCode>
                <c:ptCount val="625"/>
                <c:pt idx="0">
                  <c:v>187.0</c:v>
                </c:pt>
                <c:pt idx="1">
                  <c:v>202.0</c:v>
                </c:pt>
                <c:pt idx="2">
                  <c:v>217.0</c:v>
                </c:pt>
                <c:pt idx="3">
                  <c:v>242.0</c:v>
                </c:pt>
                <c:pt idx="4">
                  <c:v>243.0</c:v>
                </c:pt>
                <c:pt idx="5">
                  <c:v>206.0</c:v>
                </c:pt>
                <c:pt idx="6">
                  <c:v>276.0</c:v>
                </c:pt>
                <c:pt idx="7">
                  <c:v>285.0</c:v>
                </c:pt>
                <c:pt idx="8">
                  <c:v>299.0</c:v>
                </c:pt>
                <c:pt idx="9">
                  <c:v>343.0</c:v>
                </c:pt>
                <c:pt idx="10">
                  <c:v>523.0</c:v>
                </c:pt>
                <c:pt idx="11">
                  <c:v>790.0</c:v>
                </c:pt>
                <c:pt idx="12">
                  <c:v>1025.0</c:v>
                </c:pt>
                <c:pt idx="13">
                  <c:v>2051.0</c:v>
                </c:pt>
                <c:pt idx="14">
                  <c:v>2795.0</c:v>
                </c:pt>
                <c:pt idx="15">
                  <c:v>2065.0</c:v>
                </c:pt>
                <c:pt idx="16">
                  <c:v>1590.0</c:v>
                </c:pt>
                <c:pt idx="17">
                  <c:v>1462.0</c:v>
                </c:pt>
                <c:pt idx="18">
                  <c:v>1107.0</c:v>
                </c:pt>
                <c:pt idx="19">
                  <c:v>782.0</c:v>
                </c:pt>
                <c:pt idx="20">
                  <c:v>803.0</c:v>
                </c:pt>
                <c:pt idx="21">
                  <c:v>792.0</c:v>
                </c:pt>
                <c:pt idx="22">
                  <c:v>691.0</c:v>
                </c:pt>
                <c:pt idx="23">
                  <c:v>902.0</c:v>
                </c:pt>
                <c:pt idx="24">
                  <c:v>814.0</c:v>
                </c:pt>
                <c:pt idx="25">
                  <c:v>721.0</c:v>
                </c:pt>
                <c:pt idx="26">
                  <c:v>784.0</c:v>
                </c:pt>
                <c:pt idx="27">
                  <c:v>755.0</c:v>
                </c:pt>
                <c:pt idx="28">
                  <c:v>561.0</c:v>
                </c:pt>
                <c:pt idx="29">
                  <c:v>536.0</c:v>
                </c:pt>
                <c:pt idx="30">
                  <c:v>375.0</c:v>
                </c:pt>
                <c:pt idx="31">
                  <c:v>448.0</c:v>
                </c:pt>
                <c:pt idx="32">
                  <c:v>463.0</c:v>
                </c:pt>
                <c:pt idx="33">
                  <c:v>377.0</c:v>
                </c:pt>
                <c:pt idx="34">
                  <c:v>332.0</c:v>
                </c:pt>
                <c:pt idx="35">
                  <c:v>319.0</c:v>
                </c:pt>
                <c:pt idx="36">
                  <c:v>269.0</c:v>
                </c:pt>
                <c:pt idx="37">
                  <c:v>242.0</c:v>
                </c:pt>
                <c:pt idx="38">
                  <c:v>253.0</c:v>
                </c:pt>
                <c:pt idx="39">
                  <c:v>245.0</c:v>
                </c:pt>
                <c:pt idx="40">
                  <c:v>208.0</c:v>
                </c:pt>
                <c:pt idx="41">
                  <c:v>216.0</c:v>
                </c:pt>
                <c:pt idx="42">
                  <c:v>158.0</c:v>
                </c:pt>
                <c:pt idx="43">
                  <c:v>160.0</c:v>
                </c:pt>
                <c:pt idx="44">
                  <c:v>157.0</c:v>
                </c:pt>
                <c:pt idx="45">
                  <c:v>84.0</c:v>
                </c:pt>
                <c:pt idx="46">
                  <c:v>124.0</c:v>
                </c:pt>
                <c:pt idx="47">
                  <c:v>128.0</c:v>
                </c:pt>
                <c:pt idx="48">
                  <c:v>204.0</c:v>
                </c:pt>
                <c:pt idx="49">
                  <c:v>105.0</c:v>
                </c:pt>
                <c:pt idx="50">
                  <c:v>162.0</c:v>
                </c:pt>
                <c:pt idx="51">
                  <c:v>153.0</c:v>
                </c:pt>
                <c:pt idx="52">
                  <c:v>176.0</c:v>
                </c:pt>
                <c:pt idx="53">
                  <c:v>252.0</c:v>
                </c:pt>
                <c:pt idx="54">
                  <c:v>242.0</c:v>
                </c:pt>
                <c:pt idx="55">
                  <c:v>337.0</c:v>
                </c:pt>
                <c:pt idx="56">
                  <c:v>298.0</c:v>
                </c:pt>
                <c:pt idx="57">
                  <c:v>324.0</c:v>
                </c:pt>
                <c:pt idx="58">
                  <c:v>304.0</c:v>
                </c:pt>
                <c:pt idx="59">
                  <c:v>432.0</c:v>
                </c:pt>
                <c:pt idx="60">
                  <c:v>364.0</c:v>
                </c:pt>
                <c:pt idx="61">
                  <c:v>399.0</c:v>
                </c:pt>
                <c:pt idx="62">
                  <c:v>428.0</c:v>
                </c:pt>
                <c:pt idx="63">
                  <c:v>424.0</c:v>
                </c:pt>
                <c:pt idx="64">
                  <c:v>511.0</c:v>
                </c:pt>
                <c:pt idx="65">
                  <c:v>428.0</c:v>
                </c:pt>
                <c:pt idx="66">
                  <c:v>548.0</c:v>
                </c:pt>
                <c:pt idx="67">
                  <c:v>261.0</c:v>
                </c:pt>
                <c:pt idx="68">
                  <c:v>495.0</c:v>
                </c:pt>
                <c:pt idx="69">
                  <c:v>685.0</c:v>
                </c:pt>
                <c:pt idx="70">
                  <c:v>898.0</c:v>
                </c:pt>
                <c:pt idx="71">
                  <c:v>785.0</c:v>
                </c:pt>
                <c:pt idx="72">
                  <c:v>1133.0</c:v>
                </c:pt>
                <c:pt idx="73">
                  <c:v>880.0</c:v>
                </c:pt>
                <c:pt idx="74">
                  <c:v>1497.0</c:v>
                </c:pt>
                <c:pt idx="75">
                  <c:v>1608.0</c:v>
                </c:pt>
                <c:pt idx="76">
                  <c:v>1679.0</c:v>
                </c:pt>
                <c:pt idx="77">
                  <c:v>2163.0</c:v>
                </c:pt>
                <c:pt idx="78">
                  <c:v>1647.0</c:v>
                </c:pt>
                <c:pt idx="79">
                  <c:v>1481.0</c:v>
                </c:pt>
                <c:pt idx="80">
                  <c:v>956.0</c:v>
                </c:pt>
                <c:pt idx="81">
                  <c:v>1055.0</c:v>
                </c:pt>
                <c:pt idx="82">
                  <c:v>895.0</c:v>
                </c:pt>
                <c:pt idx="83">
                  <c:v>650.0</c:v>
                </c:pt>
                <c:pt idx="84">
                  <c:v>725.0</c:v>
                </c:pt>
                <c:pt idx="85">
                  <c:v>461.0</c:v>
                </c:pt>
                <c:pt idx="86">
                  <c:v>345.0</c:v>
                </c:pt>
                <c:pt idx="87">
                  <c:v>536.0</c:v>
                </c:pt>
                <c:pt idx="88">
                  <c:v>401.0</c:v>
                </c:pt>
                <c:pt idx="89">
                  <c:v>418.0</c:v>
                </c:pt>
                <c:pt idx="90">
                  <c:v>194.0</c:v>
                </c:pt>
                <c:pt idx="91">
                  <c:v>324.0</c:v>
                </c:pt>
                <c:pt idx="92">
                  <c:v>204.0</c:v>
                </c:pt>
                <c:pt idx="93">
                  <c:v>213.0</c:v>
                </c:pt>
                <c:pt idx="94">
                  <c:v>127.0</c:v>
                </c:pt>
                <c:pt idx="95">
                  <c:v>190.0</c:v>
                </c:pt>
                <c:pt idx="96">
                  <c:v>193.0</c:v>
                </c:pt>
                <c:pt idx="97">
                  <c:v>205.0</c:v>
                </c:pt>
                <c:pt idx="98">
                  <c:v>177.0</c:v>
                </c:pt>
                <c:pt idx="99">
                  <c:v>158.0</c:v>
                </c:pt>
                <c:pt idx="100">
                  <c:v>186.0</c:v>
                </c:pt>
                <c:pt idx="101">
                  <c:v>103.0</c:v>
                </c:pt>
                <c:pt idx="102">
                  <c:v>150.0</c:v>
                </c:pt>
                <c:pt idx="103">
                  <c:v>129.0</c:v>
                </c:pt>
                <c:pt idx="104">
                  <c:v>133.0</c:v>
                </c:pt>
                <c:pt idx="105">
                  <c:v>191.0</c:v>
                </c:pt>
                <c:pt idx="106">
                  <c:v>216.0</c:v>
                </c:pt>
                <c:pt idx="107">
                  <c:v>259.0</c:v>
                </c:pt>
                <c:pt idx="108">
                  <c:v>244.0</c:v>
                </c:pt>
                <c:pt idx="109">
                  <c:v>431.0</c:v>
                </c:pt>
                <c:pt idx="110">
                  <c:v>400.0</c:v>
                </c:pt>
                <c:pt idx="111">
                  <c:v>408.0</c:v>
                </c:pt>
                <c:pt idx="112">
                  <c:v>338.0</c:v>
                </c:pt>
                <c:pt idx="113">
                  <c:v>366.0</c:v>
                </c:pt>
                <c:pt idx="114">
                  <c:v>430.0</c:v>
                </c:pt>
                <c:pt idx="115">
                  <c:v>408.0</c:v>
                </c:pt>
                <c:pt idx="116">
                  <c:v>423.0</c:v>
                </c:pt>
                <c:pt idx="117">
                  <c:v>500.0</c:v>
                </c:pt>
                <c:pt idx="118">
                  <c:v>482.0</c:v>
                </c:pt>
                <c:pt idx="119">
                  <c:v>311.0</c:v>
                </c:pt>
                <c:pt idx="120">
                  <c:v>368.0</c:v>
                </c:pt>
                <c:pt idx="121">
                  <c:v>551.0</c:v>
                </c:pt>
                <c:pt idx="122">
                  <c:v>729.0</c:v>
                </c:pt>
                <c:pt idx="123">
                  <c:v>696.0</c:v>
                </c:pt>
                <c:pt idx="124">
                  <c:v>622.0</c:v>
                </c:pt>
                <c:pt idx="125">
                  <c:v>770.0</c:v>
                </c:pt>
                <c:pt idx="126">
                  <c:v>743.0</c:v>
                </c:pt>
                <c:pt idx="127">
                  <c:v>858.0</c:v>
                </c:pt>
                <c:pt idx="128">
                  <c:v>921.0</c:v>
                </c:pt>
                <c:pt idx="129">
                  <c:v>900.0</c:v>
                </c:pt>
                <c:pt idx="130">
                  <c:v>818.0</c:v>
                </c:pt>
                <c:pt idx="131">
                  <c:v>1088.0</c:v>
                </c:pt>
                <c:pt idx="132">
                  <c:v>985.0</c:v>
                </c:pt>
                <c:pt idx="133">
                  <c:v>703.0</c:v>
                </c:pt>
                <c:pt idx="134">
                  <c:v>752.0</c:v>
                </c:pt>
                <c:pt idx="135">
                  <c:v>648.0</c:v>
                </c:pt>
                <c:pt idx="136">
                  <c:v>640.0</c:v>
                </c:pt>
                <c:pt idx="137">
                  <c:v>391.0</c:v>
                </c:pt>
                <c:pt idx="138">
                  <c:v>444.0</c:v>
                </c:pt>
                <c:pt idx="139">
                  <c:v>333.0</c:v>
                </c:pt>
                <c:pt idx="140">
                  <c:v>376.0</c:v>
                </c:pt>
                <c:pt idx="141">
                  <c:v>349.0</c:v>
                </c:pt>
                <c:pt idx="142">
                  <c:v>326.0</c:v>
                </c:pt>
                <c:pt idx="143">
                  <c:v>259.0</c:v>
                </c:pt>
                <c:pt idx="144">
                  <c:v>265.0</c:v>
                </c:pt>
                <c:pt idx="145">
                  <c:v>184.0</c:v>
                </c:pt>
                <c:pt idx="146">
                  <c:v>287.0</c:v>
                </c:pt>
                <c:pt idx="147">
                  <c:v>206.0</c:v>
                </c:pt>
                <c:pt idx="148">
                  <c:v>213.0</c:v>
                </c:pt>
                <c:pt idx="149">
                  <c:v>178.0</c:v>
                </c:pt>
                <c:pt idx="150">
                  <c:v>178.0</c:v>
                </c:pt>
                <c:pt idx="151">
                  <c:v>127.0</c:v>
                </c:pt>
                <c:pt idx="152">
                  <c:v>180.0</c:v>
                </c:pt>
                <c:pt idx="153">
                  <c:v>138.0</c:v>
                </c:pt>
                <c:pt idx="154">
                  <c:v>163.0</c:v>
                </c:pt>
                <c:pt idx="155">
                  <c:v>221.0</c:v>
                </c:pt>
                <c:pt idx="156">
                  <c:v>152.0</c:v>
                </c:pt>
                <c:pt idx="157">
                  <c:v>209.0</c:v>
                </c:pt>
                <c:pt idx="158">
                  <c:v>271.0</c:v>
                </c:pt>
                <c:pt idx="159">
                  <c:v>307.0</c:v>
                </c:pt>
                <c:pt idx="160">
                  <c:v>306.0</c:v>
                </c:pt>
                <c:pt idx="161">
                  <c:v>365.0</c:v>
                </c:pt>
                <c:pt idx="162">
                  <c:v>435.0</c:v>
                </c:pt>
                <c:pt idx="163">
                  <c:v>400.0</c:v>
                </c:pt>
                <c:pt idx="164">
                  <c:v>485.0</c:v>
                </c:pt>
                <c:pt idx="165">
                  <c:v>259.0</c:v>
                </c:pt>
                <c:pt idx="166">
                  <c:v>461.0</c:v>
                </c:pt>
                <c:pt idx="167">
                  <c:v>377.0</c:v>
                </c:pt>
                <c:pt idx="168">
                  <c:v>622.0</c:v>
                </c:pt>
                <c:pt idx="169">
                  <c:v>780.0</c:v>
                </c:pt>
                <c:pt idx="170">
                  <c:v>920.0</c:v>
                </c:pt>
                <c:pt idx="171">
                  <c:v>961.0</c:v>
                </c:pt>
                <c:pt idx="172">
                  <c:v>932.0</c:v>
                </c:pt>
                <c:pt idx="173">
                  <c:v>999.0</c:v>
                </c:pt>
                <c:pt idx="174">
                  <c:v>1129.0</c:v>
                </c:pt>
                <c:pt idx="175">
                  <c:v>965.0</c:v>
                </c:pt>
                <c:pt idx="176">
                  <c:v>793.0</c:v>
                </c:pt>
                <c:pt idx="177">
                  <c:v>1224.0</c:v>
                </c:pt>
                <c:pt idx="178">
                  <c:v>1185.0</c:v>
                </c:pt>
                <c:pt idx="179">
                  <c:v>1243.0</c:v>
                </c:pt>
                <c:pt idx="180">
                  <c:v>1029.0</c:v>
                </c:pt>
                <c:pt idx="181">
                  <c:v>1101.0</c:v>
                </c:pt>
                <c:pt idx="182">
                  <c:v>865.0</c:v>
                </c:pt>
                <c:pt idx="183">
                  <c:v>922.0</c:v>
                </c:pt>
                <c:pt idx="184">
                  <c:v>651.0</c:v>
                </c:pt>
                <c:pt idx="185">
                  <c:v>482.0</c:v>
                </c:pt>
                <c:pt idx="186">
                  <c:v>627.0</c:v>
                </c:pt>
                <c:pt idx="187">
                  <c:v>406.0</c:v>
                </c:pt>
                <c:pt idx="188">
                  <c:v>518.0</c:v>
                </c:pt>
                <c:pt idx="189">
                  <c:v>454.0</c:v>
                </c:pt>
                <c:pt idx="190">
                  <c:v>356.0</c:v>
                </c:pt>
                <c:pt idx="191">
                  <c:v>420.0</c:v>
                </c:pt>
                <c:pt idx="192">
                  <c:v>298.0</c:v>
                </c:pt>
                <c:pt idx="193">
                  <c:v>264.0</c:v>
                </c:pt>
                <c:pt idx="194">
                  <c:v>359.0</c:v>
                </c:pt>
                <c:pt idx="195">
                  <c:v>190.0</c:v>
                </c:pt>
                <c:pt idx="196">
                  <c:v>232.0</c:v>
                </c:pt>
                <c:pt idx="197">
                  <c:v>179.0</c:v>
                </c:pt>
                <c:pt idx="198">
                  <c:v>194.0</c:v>
                </c:pt>
                <c:pt idx="199">
                  <c:v>138.0</c:v>
                </c:pt>
                <c:pt idx="200">
                  <c:v>163.0</c:v>
                </c:pt>
                <c:pt idx="201">
                  <c:v>140.0</c:v>
                </c:pt>
                <c:pt idx="202">
                  <c:v>151.0</c:v>
                </c:pt>
                <c:pt idx="203">
                  <c:v>198.0</c:v>
                </c:pt>
                <c:pt idx="204">
                  <c:v>152.0</c:v>
                </c:pt>
                <c:pt idx="205">
                  <c:v>140.0</c:v>
                </c:pt>
                <c:pt idx="206">
                  <c:v>107.0</c:v>
                </c:pt>
                <c:pt idx="207">
                  <c:v>150.0</c:v>
                </c:pt>
                <c:pt idx="208">
                  <c:v>120.0</c:v>
                </c:pt>
                <c:pt idx="209">
                  <c:v>194.0</c:v>
                </c:pt>
                <c:pt idx="210">
                  <c:v>202.0</c:v>
                </c:pt>
                <c:pt idx="211">
                  <c:v>278.0</c:v>
                </c:pt>
                <c:pt idx="212">
                  <c:v>296.0</c:v>
                </c:pt>
                <c:pt idx="213">
                  <c:v>335.0</c:v>
                </c:pt>
                <c:pt idx="214">
                  <c:v>389.0</c:v>
                </c:pt>
                <c:pt idx="215">
                  <c:v>357.0</c:v>
                </c:pt>
                <c:pt idx="216">
                  <c:v>395.0</c:v>
                </c:pt>
                <c:pt idx="217">
                  <c:v>423.0</c:v>
                </c:pt>
                <c:pt idx="218">
                  <c:v>526.0</c:v>
                </c:pt>
                <c:pt idx="219">
                  <c:v>519.0</c:v>
                </c:pt>
                <c:pt idx="220">
                  <c:v>426.0</c:v>
                </c:pt>
                <c:pt idx="221">
                  <c:v>609.0</c:v>
                </c:pt>
                <c:pt idx="222">
                  <c:v>661.0</c:v>
                </c:pt>
                <c:pt idx="223">
                  <c:v>782.0</c:v>
                </c:pt>
                <c:pt idx="224">
                  <c:v>443.0</c:v>
                </c:pt>
                <c:pt idx="225">
                  <c:v>1176.0</c:v>
                </c:pt>
                <c:pt idx="226">
                  <c:v>1387.0</c:v>
                </c:pt>
                <c:pt idx="227">
                  <c:v>1318.0</c:v>
                </c:pt>
                <c:pt idx="228">
                  <c:v>1297.0</c:v>
                </c:pt>
                <c:pt idx="229">
                  <c:v>1303.0</c:v>
                </c:pt>
                <c:pt idx="230">
                  <c:v>1405.0</c:v>
                </c:pt>
                <c:pt idx="231">
                  <c:v>1518.0</c:v>
                </c:pt>
                <c:pt idx="232">
                  <c:v>1261.0</c:v>
                </c:pt>
                <c:pt idx="233">
                  <c:v>1473.0</c:v>
                </c:pt>
                <c:pt idx="234">
                  <c:v>1426.0</c:v>
                </c:pt>
                <c:pt idx="235">
                  <c:v>1296.0</c:v>
                </c:pt>
                <c:pt idx="236">
                  <c:v>1414.0</c:v>
                </c:pt>
                <c:pt idx="237">
                  <c:v>1477.0</c:v>
                </c:pt>
                <c:pt idx="238">
                  <c:v>1573.0</c:v>
                </c:pt>
                <c:pt idx="239">
                  <c:v>1649.0</c:v>
                </c:pt>
                <c:pt idx="240">
                  <c:v>1644.0</c:v>
                </c:pt>
                <c:pt idx="241">
                  <c:v>1594.0</c:v>
                </c:pt>
                <c:pt idx="242">
                  <c:v>1151.0</c:v>
                </c:pt>
                <c:pt idx="243">
                  <c:v>959.0</c:v>
                </c:pt>
                <c:pt idx="244">
                  <c:v>762.0</c:v>
                </c:pt>
                <c:pt idx="245">
                  <c:v>665.0</c:v>
                </c:pt>
                <c:pt idx="246">
                  <c:v>565.0</c:v>
                </c:pt>
                <c:pt idx="247">
                  <c:v>454.0</c:v>
                </c:pt>
                <c:pt idx="248">
                  <c:v>286.0</c:v>
                </c:pt>
                <c:pt idx="249">
                  <c:v>273.0</c:v>
                </c:pt>
                <c:pt idx="250">
                  <c:v>299.0</c:v>
                </c:pt>
                <c:pt idx="251">
                  <c:v>227.0</c:v>
                </c:pt>
                <c:pt idx="252">
                  <c:v>245.0</c:v>
                </c:pt>
                <c:pt idx="253">
                  <c:v>208.0</c:v>
                </c:pt>
                <c:pt idx="254">
                  <c:v>224.0</c:v>
                </c:pt>
                <c:pt idx="255">
                  <c:v>202.0</c:v>
                </c:pt>
                <c:pt idx="256">
                  <c:v>151.0</c:v>
                </c:pt>
                <c:pt idx="257">
                  <c:v>184.0</c:v>
                </c:pt>
                <c:pt idx="258">
                  <c:v>130.0</c:v>
                </c:pt>
                <c:pt idx="259">
                  <c:v>172.0</c:v>
                </c:pt>
                <c:pt idx="260">
                  <c:v>153.0</c:v>
                </c:pt>
                <c:pt idx="261">
                  <c:v>323.0</c:v>
                </c:pt>
                <c:pt idx="262">
                  <c:v>275.0</c:v>
                </c:pt>
                <c:pt idx="263">
                  <c:v>276.0</c:v>
                </c:pt>
                <c:pt idx="264">
                  <c:v>307.0</c:v>
                </c:pt>
                <c:pt idx="265">
                  <c:v>430.0</c:v>
                </c:pt>
                <c:pt idx="266">
                  <c:v>372.0</c:v>
                </c:pt>
                <c:pt idx="267">
                  <c:v>365.0</c:v>
                </c:pt>
                <c:pt idx="268">
                  <c:v>383.0</c:v>
                </c:pt>
                <c:pt idx="269">
                  <c:v>434.0</c:v>
                </c:pt>
                <c:pt idx="270">
                  <c:v>510.0</c:v>
                </c:pt>
                <c:pt idx="271">
                  <c:v>555.0</c:v>
                </c:pt>
                <c:pt idx="272">
                  <c:v>721.0</c:v>
                </c:pt>
                <c:pt idx="273">
                  <c:v>595.0</c:v>
                </c:pt>
                <c:pt idx="274">
                  <c:v>611.0</c:v>
                </c:pt>
                <c:pt idx="275">
                  <c:v>807.0</c:v>
                </c:pt>
                <c:pt idx="276">
                  <c:v>723.0</c:v>
                </c:pt>
                <c:pt idx="277">
                  <c:v>901.0</c:v>
                </c:pt>
                <c:pt idx="278">
                  <c:v>1117.0</c:v>
                </c:pt>
                <c:pt idx="279">
                  <c:v>1174.0</c:v>
                </c:pt>
                <c:pt idx="280">
                  <c:v>1088.0</c:v>
                </c:pt>
                <c:pt idx="281">
                  <c:v>1260.0</c:v>
                </c:pt>
                <c:pt idx="282">
                  <c:v>1519.0</c:v>
                </c:pt>
                <c:pt idx="283">
                  <c:v>1517.0</c:v>
                </c:pt>
                <c:pt idx="284">
                  <c:v>1456.0</c:v>
                </c:pt>
                <c:pt idx="285">
                  <c:v>1579.0</c:v>
                </c:pt>
                <c:pt idx="286">
                  <c:v>1417.0</c:v>
                </c:pt>
                <c:pt idx="287">
                  <c:v>1265.0</c:v>
                </c:pt>
                <c:pt idx="288">
                  <c:v>1083.0</c:v>
                </c:pt>
                <c:pt idx="289">
                  <c:v>1141.0</c:v>
                </c:pt>
                <c:pt idx="290">
                  <c:v>932.0</c:v>
                </c:pt>
                <c:pt idx="291">
                  <c:v>790.0</c:v>
                </c:pt>
                <c:pt idx="292">
                  <c:v>786.0</c:v>
                </c:pt>
                <c:pt idx="293">
                  <c:v>802.0</c:v>
                </c:pt>
                <c:pt idx="294">
                  <c:v>991.0</c:v>
                </c:pt>
                <c:pt idx="295">
                  <c:v>915.0</c:v>
                </c:pt>
                <c:pt idx="296">
                  <c:v>914.0</c:v>
                </c:pt>
                <c:pt idx="297">
                  <c:v>1086.0</c:v>
                </c:pt>
                <c:pt idx="298">
                  <c:v>1336.0</c:v>
                </c:pt>
                <c:pt idx="299">
                  <c:v>1080.0</c:v>
                </c:pt>
                <c:pt idx="300">
                  <c:v>1262.0</c:v>
                </c:pt>
                <c:pt idx="301">
                  <c:v>1957.0</c:v>
                </c:pt>
                <c:pt idx="302">
                  <c:v>1545.0</c:v>
                </c:pt>
                <c:pt idx="303">
                  <c:v>1340.0</c:v>
                </c:pt>
                <c:pt idx="304">
                  <c:v>1487.0</c:v>
                </c:pt>
                <c:pt idx="305">
                  <c:v>1031.0</c:v>
                </c:pt>
                <c:pt idx="306">
                  <c:v>1102.0</c:v>
                </c:pt>
                <c:pt idx="307">
                  <c:v>793.0</c:v>
                </c:pt>
                <c:pt idx="308">
                  <c:v>802.0</c:v>
                </c:pt>
                <c:pt idx="309">
                  <c:v>981.0</c:v>
                </c:pt>
                <c:pt idx="310">
                  <c:v>725.0</c:v>
                </c:pt>
                <c:pt idx="311">
                  <c:v>749.0</c:v>
                </c:pt>
                <c:pt idx="312">
                  <c:v>677.0</c:v>
                </c:pt>
                <c:pt idx="313">
                  <c:v>683.0</c:v>
                </c:pt>
                <c:pt idx="314">
                  <c:v>713.0</c:v>
                </c:pt>
                <c:pt idx="315">
                  <c:v>763.0</c:v>
                </c:pt>
                <c:pt idx="316">
                  <c:v>910.0</c:v>
                </c:pt>
                <c:pt idx="317">
                  <c:v>1025.0</c:v>
                </c:pt>
                <c:pt idx="318">
                  <c:v>1379.0</c:v>
                </c:pt>
                <c:pt idx="319">
                  <c:v>1928.0</c:v>
                </c:pt>
                <c:pt idx="320">
                  <c:v>2382.0</c:v>
                </c:pt>
                <c:pt idx="321">
                  <c:v>3228.0</c:v>
                </c:pt>
                <c:pt idx="322">
                  <c:v>2380.0</c:v>
                </c:pt>
                <c:pt idx="323">
                  <c:v>1733.0</c:v>
                </c:pt>
                <c:pt idx="324">
                  <c:v>1323.0</c:v>
                </c:pt>
                <c:pt idx="325">
                  <c:v>978.0</c:v>
                </c:pt>
                <c:pt idx="326">
                  <c:v>982.0</c:v>
                </c:pt>
                <c:pt idx="327">
                  <c:v>736.0</c:v>
                </c:pt>
                <c:pt idx="328">
                  <c:v>668.0</c:v>
                </c:pt>
                <c:pt idx="329">
                  <c:v>659.0</c:v>
                </c:pt>
                <c:pt idx="330">
                  <c:v>637.0</c:v>
                </c:pt>
                <c:pt idx="331">
                  <c:v>709.0</c:v>
                </c:pt>
                <c:pt idx="332">
                  <c:v>627.0</c:v>
                </c:pt>
                <c:pt idx="333">
                  <c:v>673.0</c:v>
                </c:pt>
                <c:pt idx="334">
                  <c:v>815.0</c:v>
                </c:pt>
                <c:pt idx="335">
                  <c:v>818.0</c:v>
                </c:pt>
                <c:pt idx="336">
                  <c:v>837.0</c:v>
                </c:pt>
                <c:pt idx="337">
                  <c:v>857.0</c:v>
                </c:pt>
                <c:pt idx="338">
                  <c:v>838.0</c:v>
                </c:pt>
                <c:pt idx="339">
                  <c:v>714.0</c:v>
                </c:pt>
                <c:pt idx="340">
                  <c:v>728.0</c:v>
                </c:pt>
                <c:pt idx="341">
                  <c:v>709.0</c:v>
                </c:pt>
                <c:pt idx="342">
                  <c:v>608.0</c:v>
                </c:pt>
                <c:pt idx="343">
                  <c:v>606.0</c:v>
                </c:pt>
                <c:pt idx="344">
                  <c:v>537.0</c:v>
                </c:pt>
                <c:pt idx="345">
                  <c:v>600.0</c:v>
                </c:pt>
                <c:pt idx="346">
                  <c:v>519.0</c:v>
                </c:pt>
                <c:pt idx="347">
                  <c:v>492.0</c:v>
                </c:pt>
                <c:pt idx="348">
                  <c:v>483.0</c:v>
                </c:pt>
                <c:pt idx="349">
                  <c:v>305.0</c:v>
                </c:pt>
                <c:pt idx="350">
                  <c:v>387.0</c:v>
                </c:pt>
                <c:pt idx="351">
                  <c:v>290.0</c:v>
                </c:pt>
                <c:pt idx="352">
                  <c:v>260.0</c:v>
                </c:pt>
                <c:pt idx="353">
                  <c:v>248.0</c:v>
                </c:pt>
                <c:pt idx="354">
                  <c:v>102.0</c:v>
                </c:pt>
                <c:pt idx="355">
                  <c:v>266.0</c:v>
                </c:pt>
                <c:pt idx="356">
                  <c:v>219.0</c:v>
                </c:pt>
                <c:pt idx="357">
                  <c:v>242.0</c:v>
                </c:pt>
                <c:pt idx="358">
                  <c:v>230.0</c:v>
                </c:pt>
                <c:pt idx="359">
                  <c:v>183.0</c:v>
                </c:pt>
                <c:pt idx="360">
                  <c:v>180.0</c:v>
                </c:pt>
                <c:pt idx="361">
                  <c:v>174.0</c:v>
                </c:pt>
                <c:pt idx="362">
                  <c:v>181.0</c:v>
                </c:pt>
                <c:pt idx="363">
                  <c:v>131.0</c:v>
                </c:pt>
                <c:pt idx="364">
                  <c:v>229.0</c:v>
                </c:pt>
                <c:pt idx="365">
                  <c:v>194.0</c:v>
                </c:pt>
                <c:pt idx="366">
                  <c:v>249.0</c:v>
                </c:pt>
                <c:pt idx="367">
                  <c:v>314.0</c:v>
                </c:pt>
                <c:pt idx="368">
                  <c:v>416.0</c:v>
                </c:pt>
                <c:pt idx="369">
                  <c:v>482.0</c:v>
                </c:pt>
                <c:pt idx="370">
                  <c:v>503.0</c:v>
                </c:pt>
                <c:pt idx="371">
                  <c:v>366.0</c:v>
                </c:pt>
                <c:pt idx="372">
                  <c:v>448.0</c:v>
                </c:pt>
                <c:pt idx="373">
                  <c:v>478.0</c:v>
                </c:pt>
                <c:pt idx="374">
                  <c:v>489.0</c:v>
                </c:pt>
                <c:pt idx="375">
                  <c:v>520.0</c:v>
                </c:pt>
                <c:pt idx="376">
                  <c:v>617.0</c:v>
                </c:pt>
                <c:pt idx="377">
                  <c:v>710.0</c:v>
                </c:pt>
                <c:pt idx="378">
                  <c:v>643.0</c:v>
                </c:pt>
                <c:pt idx="379">
                  <c:v>783.0</c:v>
                </c:pt>
                <c:pt idx="380">
                  <c:v>851.0</c:v>
                </c:pt>
                <c:pt idx="381">
                  <c:v>962.0</c:v>
                </c:pt>
                <c:pt idx="382">
                  <c:v>1402.0</c:v>
                </c:pt>
                <c:pt idx="383">
                  <c:v>1642.0</c:v>
                </c:pt>
                <c:pt idx="384">
                  <c:v>1736.0</c:v>
                </c:pt>
                <c:pt idx="385">
                  <c:v>1766.0</c:v>
                </c:pt>
                <c:pt idx="386">
                  <c:v>1803.0</c:v>
                </c:pt>
                <c:pt idx="387">
                  <c:v>1662.0</c:v>
                </c:pt>
                <c:pt idx="388">
                  <c:v>1576.0</c:v>
                </c:pt>
                <c:pt idx="389">
                  <c:v>1738.0</c:v>
                </c:pt>
                <c:pt idx="390">
                  <c:v>1412.0</c:v>
                </c:pt>
                <c:pt idx="391">
                  <c:v>1501.0</c:v>
                </c:pt>
                <c:pt idx="392">
                  <c:v>1411.0</c:v>
                </c:pt>
                <c:pt idx="393">
                  <c:v>1265.0</c:v>
                </c:pt>
                <c:pt idx="394">
                  <c:v>1201.0</c:v>
                </c:pt>
                <c:pt idx="395">
                  <c:v>1094.0</c:v>
                </c:pt>
                <c:pt idx="396">
                  <c:v>1029.0</c:v>
                </c:pt>
                <c:pt idx="397">
                  <c:v>820.0</c:v>
                </c:pt>
                <c:pt idx="398">
                  <c:v>869.0</c:v>
                </c:pt>
                <c:pt idx="399">
                  <c:v>670.0</c:v>
                </c:pt>
                <c:pt idx="400">
                  <c:v>639.0</c:v>
                </c:pt>
                <c:pt idx="401">
                  <c:v>496.0</c:v>
                </c:pt>
                <c:pt idx="402">
                  <c:v>401.0</c:v>
                </c:pt>
                <c:pt idx="403">
                  <c:v>349.0</c:v>
                </c:pt>
                <c:pt idx="404">
                  <c:v>421.0</c:v>
                </c:pt>
                <c:pt idx="405">
                  <c:v>305.0</c:v>
                </c:pt>
                <c:pt idx="406">
                  <c:v>312.0</c:v>
                </c:pt>
                <c:pt idx="407">
                  <c:v>295.0</c:v>
                </c:pt>
                <c:pt idx="408">
                  <c:v>230.0</c:v>
                </c:pt>
                <c:pt idx="409">
                  <c:v>248.0</c:v>
                </c:pt>
                <c:pt idx="410">
                  <c:v>238.0</c:v>
                </c:pt>
                <c:pt idx="411">
                  <c:v>250.0</c:v>
                </c:pt>
                <c:pt idx="412">
                  <c:v>245.0</c:v>
                </c:pt>
                <c:pt idx="413">
                  <c:v>197.0</c:v>
                </c:pt>
                <c:pt idx="414">
                  <c:v>161.0</c:v>
                </c:pt>
                <c:pt idx="415">
                  <c:v>210.0</c:v>
                </c:pt>
                <c:pt idx="416">
                  <c:v>203.0</c:v>
                </c:pt>
                <c:pt idx="417">
                  <c:v>201.0</c:v>
                </c:pt>
                <c:pt idx="418">
                  <c:v>231.0</c:v>
                </c:pt>
                <c:pt idx="419">
                  <c:v>302.0</c:v>
                </c:pt>
                <c:pt idx="420">
                  <c:v>383.0</c:v>
                </c:pt>
                <c:pt idx="421">
                  <c:v>415.0</c:v>
                </c:pt>
                <c:pt idx="422">
                  <c:v>415.0</c:v>
                </c:pt>
                <c:pt idx="423">
                  <c:v>507.0</c:v>
                </c:pt>
                <c:pt idx="424">
                  <c:v>450.0</c:v>
                </c:pt>
                <c:pt idx="425">
                  <c:v>501.0</c:v>
                </c:pt>
                <c:pt idx="426">
                  <c:v>562.0</c:v>
                </c:pt>
                <c:pt idx="427">
                  <c:v>558.0</c:v>
                </c:pt>
                <c:pt idx="428">
                  <c:v>642.0</c:v>
                </c:pt>
                <c:pt idx="429">
                  <c:v>711.0</c:v>
                </c:pt>
                <c:pt idx="430">
                  <c:v>675.0</c:v>
                </c:pt>
                <c:pt idx="431">
                  <c:v>724.0</c:v>
                </c:pt>
                <c:pt idx="432">
                  <c:v>911.0</c:v>
                </c:pt>
                <c:pt idx="433">
                  <c:v>909.0</c:v>
                </c:pt>
                <c:pt idx="434">
                  <c:v>920.0</c:v>
                </c:pt>
                <c:pt idx="435">
                  <c:v>1178.0</c:v>
                </c:pt>
                <c:pt idx="436">
                  <c:v>1028.0</c:v>
                </c:pt>
                <c:pt idx="437">
                  <c:v>1240.0</c:v>
                </c:pt>
                <c:pt idx="438">
                  <c:v>1024.0</c:v>
                </c:pt>
                <c:pt idx="439">
                  <c:v>905.0</c:v>
                </c:pt>
                <c:pt idx="440">
                  <c:v>1276.0</c:v>
                </c:pt>
                <c:pt idx="441">
                  <c:v>1023.0</c:v>
                </c:pt>
                <c:pt idx="442">
                  <c:v>1109.0</c:v>
                </c:pt>
                <c:pt idx="443">
                  <c:v>1350.0</c:v>
                </c:pt>
                <c:pt idx="444">
                  <c:v>1481.0</c:v>
                </c:pt>
                <c:pt idx="445">
                  <c:v>1398.0</c:v>
                </c:pt>
                <c:pt idx="446">
                  <c:v>1257.0</c:v>
                </c:pt>
                <c:pt idx="447">
                  <c:v>874.0</c:v>
                </c:pt>
                <c:pt idx="448">
                  <c:v>1324.0</c:v>
                </c:pt>
                <c:pt idx="449">
                  <c:v>942.0</c:v>
                </c:pt>
                <c:pt idx="450">
                  <c:v>931.0</c:v>
                </c:pt>
                <c:pt idx="451">
                  <c:v>847.0</c:v>
                </c:pt>
                <c:pt idx="452">
                  <c:v>822.0</c:v>
                </c:pt>
                <c:pt idx="453">
                  <c:v>681.0</c:v>
                </c:pt>
                <c:pt idx="454">
                  <c:v>607.0</c:v>
                </c:pt>
                <c:pt idx="455">
                  <c:v>519.0</c:v>
                </c:pt>
                <c:pt idx="456">
                  <c:v>415.0</c:v>
                </c:pt>
                <c:pt idx="457">
                  <c:v>332.0</c:v>
                </c:pt>
                <c:pt idx="458">
                  <c:v>318.0</c:v>
                </c:pt>
                <c:pt idx="459">
                  <c:v>319.0</c:v>
                </c:pt>
                <c:pt idx="460">
                  <c:v>360.0</c:v>
                </c:pt>
                <c:pt idx="461">
                  <c:v>285.0</c:v>
                </c:pt>
                <c:pt idx="462">
                  <c:v>288.0</c:v>
                </c:pt>
                <c:pt idx="463">
                  <c:v>272.0</c:v>
                </c:pt>
                <c:pt idx="464">
                  <c:v>276.0</c:v>
                </c:pt>
                <c:pt idx="465">
                  <c:v>289.0</c:v>
                </c:pt>
                <c:pt idx="466">
                  <c:v>295.0</c:v>
                </c:pt>
                <c:pt idx="467">
                  <c:v>317.0</c:v>
                </c:pt>
                <c:pt idx="468">
                  <c:v>289.0</c:v>
                </c:pt>
                <c:pt idx="469">
                  <c:v>299.0</c:v>
                </c:pt>
                <c:pt idx="470">
                  <c:v>233.0</c:v>
                </c:pt>
                <c:pt idx="471">
                  <c:v>386.0</c:v>
                </c:pt>
                <c:pt idx="472">
                  <c:v>439.0</c:v>
                </c:pt>
                <c:pt idx="473">
                  <c:v>555.0</c:v>
                </c:pt>
                <c:pt idx="474">
                  <c:v>632.0</c:v>
                </c:pt>
                <c:pt idx="475">
                  <c:v>631.0</c:v>
                </c:pt>
                <c:pt idx="476">
                  <c:v>724.0</c:v>
                </c:pt>
                <c:pt idx="477">
                  <c:v>917.0</c:v>
                </c:pt>
                <c:pt idx="478">
                  <c:v>714.0</c:v>
                </c:pt>
                <c:pt idx="479">
                  <c:v>735.0</c:v>
                </c:pt>
                <c:pt idx="480">
                  <c:v>769.0</c:v>
                </c:pt>
                <c:pt idx="481">
                  <c:v>1010.0</c:v>
                </c:pt>
                <c:pt idx="482">
                  <c:v>1226.0</c:v>
                </c:pt>
                <c:pt idx="483">
                  <c:v>1449.0</c:v>
                </c:pt>
                <c:pt idx="484">
                  <c:v>1453.0</c:v>
                </c:pt>
                <c:pt idx="485">
                  <c:v>1799.0</c:v>
                </c:pt>
                <c:pt idx="486">
                  <c:v>2448.0</c:v>
                </c:pt>
                <c:pt idx="487">
                  <c:v>2813.0</c:v>
                </c:pt>
                <c:pt idx="488">
                  <c:v>2588.0</c:v>
                </c:pt>
                <c:pt idx="489">
                  <c:v>2802.0</c:v>
                </c:pt>
                <c:pt idx="490">
                  <c:v>2137.0</c:v>
                </c:pt>
                <c:pt idx="491">
                  <c:v>1476.0</c:v>
                </c:pt>
                <c:pt idx="492">
                  <c:v>1550.0</c:v>
                </c:pt>
                <c:pt idx="493">
                  <c:v>1287.0</c:v>
                </c:pt>
                <c:pt idx="494">
                  <c:v>1332.0</c:v>
                </c:pt>
                <c:pt idx="495">
                  <c:v>1394.0</c:v>
                </c:pt>
                <c:pt idx="496">
                  <c:v>1174.0</c:v>
                </c:pt>
                <c:pt idx="497">
                  <c:v>1330.0</c:v>
                </c:pt>
                <c:pt idx="498">
                  <c:v>917.0</c:v>
                </c:pt>
                <c:pt idx="499">
                  <c:v>1152.0</c:v>
                </c:pt>
                <c:pt idx="500">
                  <c:v>1043.0</c:v>
                </c:pt>
                <c:pt idx="501">
                  <c:v>994.0</c:v>
                </c:pt>
                <c:pt idx="502">
                  <c:v>901.0</c:v>
                </c:pt>
                <c:pt idx="503">
                  <c:v>868.0</c:v>
                </c:pt>
                <c:pt idx="504">
                  <c:v>642.0</c:v>
                </c:pt>
                <c:pt idx="505">
                  <c:v>641.0</c:v>
                </c:pt>
                <c:pt idx="506">
                  <c:v>479.0</c:v>
                </c:pt>
                <c:pt idx="507">
                  <c:v>618.0</c:v>
                </c:pt>
                <c:pt idx="508">
                  <c:v>481.0</c:v>
                </c:pt>
                <c:pt idx="509">
                  <c:v>428.0</c:v>
                </c:pt>
                <c:pt idx="510">
                  <c:v>429.0</c:v>
                </c:pt>
                <c:pt idx="511">
                  <c:v>396.0</c:v>
                </c:pt>
                <c:pt idx="512">
                  <c:v>340.0</c:v>
                </c:pt>
                <c:pt idx="513">
                  <c:v>430.0</c:v>
                </c:pt>
                <c:pt idx="514">
                  <c:v>359.0</c:v>
                </c:pt>
                <c:pt idx="515">
                  <c:v>323.0</c:v>
                </c:pt>
                <c:pt idx="516">
                  <c:v>358.0</c:v>
                </c:pt>
                <c:pt idx="517">
                  <c:v>251.0</c:v>
                </c:pt>
                <c:pt idx="518">
                  <c:v>363.0</c:v>
                </c:pt>
                <c:pt idx="519">
                  <c:v>310.0</c:v>
                </c:pt>
                <c:pt idx="520">
                  <c:v>385.0</c:v>
                </c:pt>
                <c:pt idx="521">
                  <c:v>286.0</c:v>
                </c:pt>
                <c:pt idx="522">
                  <c:v>304.0</c:v>
                </c:pt>
                <c:pt idx="523">
                  <c:v>438.0</c:v>
                </c:pt>
                <c:pt idx="524">
                  <c:v>562.0</c:v>
                </c:pt>
                <c:pt idx="525">
                  <c:v>601.0</c:v>
                </c:pt>
                <c:pt idx="526">
                  <c:v>611.0</c:v>
                </c:pt>
                <c:pt idx="527">
                  <c:v>602.0</c:v>
                </c:pt>
                <c:pt idx="528">
                  <c:v>659.0</c:v>
                </c:pt>
                <c:pt idx="529">
                  <c:v>886.0</c:v>
                </c:pt>
                <c:pt idx="530">
                  <c:v>711.0</c:v>
                </c:pt>
                <c:pt idx="531">
                  <c:v>936.0</c:v>
                </c:pt>
                <c:pt idx="532">
                  <c:v>926.0</c:v>
                </c:pt>
                <c:pt idx="533">
                  <c:v>927.0</c:v>
                </c:pt>
                <c:pt idx="534">
                  <c:v>954.0</c:v>
                </c:pt>
                <c:pt idx="535">
                  <c:v>1170.0</c:v>
                </c:pt>
                <c:pt idx="536">
                  <c:v>1194.0</c:v>
                </c:pt>
                <c:pt idx="537">
                  <c:v>1328.0</c:v>
                </c:pt>
                <c:pt idx="538">
                  <c:v>1896.0</c:v>
                </c:pt>
                <c:pt idx="539">
                  <c:v>2577.0</c:v>
                </c:pt>
                <c:pt idx="540">
                  <c:v>2925.0</c:v>
                </c:pt>
                <c:pt idx="541">
                  <c:v>2286.0</c:v>
                </c:pt>
                <c:pt idx="542">
                  <c:v>2288.0</c:v>
                </c:pt>
                <c:pt idx="543">
                  <c:v>2202.0</c:v>
                </c:pt>
                <c:pt idx="544">
                  <c:v>1774.0</c:v>
                </c:pt>
                <c:pt idx="545">
                  <c:v>1444.0</c:v>
                </c:pt>
                <c:pt idx="546">
                  <c:v>1653.0</c:v>
                </c:pt>
                <c:pt idx="547">
                  <c:v>1485.0</c:v>
                </c:pt>
                <c:pt idx="548">
                  <c:v>1300.0</c:v>
                </c:pt>
                <c:pt idx="549">
                  <c:v>1375.0</c:v>
                </c:pt>
                <c:pt idx="550">
                  <c:v>1328.0</c:v>
                </c:pt>
                <c:pt idx="551">
                  <c:v>1333.0</c:v>
                </c:pt>
                <c:pt idx="552">
                  <c:v>1466.0</c:v>
                </c:pt>
                <c:pt idx="553">
                  <c:v>1359.0</c:v>
                </c:pt>
                <c:pt idx="554">
                  <c:v>1301.0</c:v>
                </c:pt>
                <c:pt idx="555">
                  <c:v>1144.0</c:v>
                </c:pt>
                <c:pt idx="556">
                  <c:v>1126.0</c:v>
                </c:pt>
                <c:pt idx="557">
                  <c:v>1013.0</c:v>
                </c:pt>
                <c:pt idx="558">
                  <c:v>760.0</c:v>
                </c:pt>
                <c:pt idx="559">
                  <c:v>806.0</c:v>
                </c:pt>
                <c:pt idx="560">
                  <c:v>704.0</c:v>
                </c:pt>
                <c:pt idx="561">
                  <c:v>598.0</c:v>
                </c:pt>
                <c:pt idx="562">
                  <c:v>522.0</c:v>
                </c:pt>
                <c:pt idx="563">
                  <c:v>546.0</c:v>
                </c:pt>
                <c:pt idx="564">
                  <c:v>382.0</c:v>
                </c:pt>
                <c:pt idx="565">
                  <c:v>510.0</c:v>
                </c:pt>
                <c:pt idx="566">
                  <c:v>388.0</c:v>
                </c:pt>
                <c:pt idx="567">
                  <c:v>397.0</c:v>
                </c:pt>
                <c:pt idx="568">
                  <c:v>451.0</c:v>
                </c:pt>
                <c:pt idx="569">
                  <c:v>298.0</c:v>
                </c:pt>
                <c:pt idx="570">
                  <c:v>325.0</c:v>
                </c:pt>
                <c:pt idx="571">
                  <c:v>349.0</c:v>
                </c:pt>
                <c:pt idx="572">
                  <c:v>348.0</c:v>
                </c:pt>
                <c:pt idx="573">
                  <c:v>280.0</c:v>
                </c:pt>
                <c:pt idx="574">
                  <c:v>549.0</c:v>
                </c:pt>
                <c:pt idx="575">
                  <c:v>789.0</c:v>
                </c:pt>
                <c:pt idx="576">
                  <c:v>992.0</c:v>
                </c:pt>
                <c:pt idx="577">
                  <c:v>887.0</c:v>
                </c:pt>
                <c:pt idx="578">
                  <c:v>975.0</c:v>
                </c:pt>
                <c:pt idx="579">
                  <c:v>816.0</c:v>
                </c:pt>
                <c:pt idx="580">
                  <c:v>1184.0</c:v>
                </c:pt>
                <c:pt idx="581">
                  <c:v>1032.0</c:v>
                </c:pt>
                <c:pt idx="582">
                  <c:v>955.0</c:v>
                </c:pt>
                <c:pt idx="583">
                  <c:v>972.0</c:v>
                </c:pt>
                <c:pt idx="584">
                  <c:v>1025.0</c:v>
                </c:pt>
                <c:pt idx="585">
                  <c:v>1055.0</c:v>
                </c:pt>
                <c:pt idx="586">
                  <c:v>1190.0</c:v>
                </c:pt>
                <c:pt idx="587">
                  <c:v>376.0</c:v>
                </c:pt>
                <c:pt idx="588">
                  <c:v>1551.0</c:v>
                </c:pt>
                <c:pt idx="589">
                  <c:v>1635.0</c:v>
                </c:pt>
                <c:pt idx="590">
                  <c:v>2608.0</c:v>
                </c:pt>
                <c:pt idx="591">
                  <c:v>3278.0</c:v>
                </c:pt>
                <c:pt idx="592">
                  <c:v>2676.0</c:v>
                </c:pt>
                <c:pt idx="593">
                  <c:v>2702.0</c:v>
                </c:pt>
                <c:pt idx="594">
                  <c:v>2754.0</c:v>
                </c:pt>
                <c:pt idx="595">
                  <c:v>2350.0</c:v>
                </c:pt>
                <c:pt idx="596">
                  <c:v>2128.0</c:v>
                </c:pt>
                <c:pt idx="597">
                  <c:v>1616.0</c:v>
                </c:pt>
                <c:pt idx="598">
                  <c:v>1890.0</c:v>
                </c:pt>
                <c:pt idx="599">
                  <c:v>1673.0</c:v>
                </c:pt>
                <c:pt idx="600">
                  <c:v>1540.0</c:v>
                </c:pt>
                <c:pt idx="601">
                  <c:v>1487.0</c:v>
                </c:pt>
                <c:pt idx="602">
                  <c:v>1305.0</c:v>
                </c:pt>
                <c:pt idx="603">
                  <c:v>1231.0</c:v>
                </c:pt>
                <c:pt idx="604">
                  <c:v>1062.0</c:v>
                </c:pt>
                <c:pt idx="605">
                  <c:v>1325.0</c:v>
                </c:pt>
                <c:pt idx="606">
                  <c:v>1162.0</c:v>
                </c:pt>
                <c:pt idx="607">
                  <c:v>1033.0</c:v>
                </c:pt>
                <c:pt idx="608">
                  <c:v>930.0</c:v>
                </c:pt>
                <c:pt idx="609">
                  <c:v>846.0</c:v>
                </c:pt>
                <c:pt idx="610">
                  <c:v>648.0</c:v>
                </c:pt>
                <c:pt idx="611">
                  <c:v>683.0</c:v>
                </c:pt>
                <c:pt idx="612">
                  <c:v>508.0</c:v>
                </c:pt>
                <c:pt idx="613">
                  <c:v>560.0</c:v>
                </c:pt>
                <c:pt idx="614">
                  <c:v>432.0</c:v>
                </c:pt>
                <c:pt idx="615">
                  <c:v>449.0</c:v>
                </c:pt>
                <c:pt idx="616">
                  <c:v>438.0</c:v>
                </c:pt>
                <c:pt idx="617">
                  <c:v>415.0</c:v>
                </c:pt>
                <c:pt idx="618">
                  <c:v>425.0</c:v>
                </c:pt>
                <c:pt idx="619">
                  <c:v>394.0</c:v>
                </c:pt>
                <c:pt idx="620">
                  <c:v>330.0</c:v>
                </c:pt>
                <c:pt idx="621">
                  <c:v>331.0</c:v>
                </c:pt>
                <c:pt idx="622">
                  <c:v>282.0</c:v>
                </c:pt>
                <c:pt idx="623">
                  <c:v>372.0</c:v>
                </c:pt>
                <c:pt idx="624">
                  <c:v>342.0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D-C71F-43D3-9E2D-4144B917C832}"/>
            </c:ext>
          </c:extLst>
        </c:ser>
        <c:ser>
          <c:idx val="2"/>
          <c:order val="4"/>
          <c:tx>
            <c:v>Rhinovirus tests Total Number/Percent Positive</c:v>
          </c:tx>
          <c:spPr>
            <a:ln w="12700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xVal>
            <c:numRef>
              <c:f>'Canada-other symptons'!$A$418:$A$626</c:f>
              <c:numCache>
                <c:formatCode>m/d/yy</c:formatCode>
                <c:ptCount val="209"/>
                <c:pt idx="0">
                  <c:v>40783.0</c:v>
                </c:pt>
                <c:pt idx="1">
                  <c:v>40790.0</c:v>
                </c:pt>
                <c:pt idx="2">
                  <c:v>40797.0</c:v>
                </c:pt>
                <c:pt idx="3">
                  <c:v>40804.0</c:v>
                </c:pt>
                <c:pt idx="4">
                  <c:v>40811.0</c:v>
                </c:pt>
                <c:pt idx="5">
                  <c:v>40818.0</c:v>
                </c:pt>
                <c:pt idx="6">
                  <c:v>40825.0</c:v>
                </c:pt>
                <c:pt idx="7">
                  <c:v>40832.0</c:v>
                </c:pt>
                <c:pt idx="8">
                  <c:v>40839.0</c:v>
                </c:pt>
                <c:pt idx="9">
                  <c:v>40846.0</c:v>
                </c:pt>
                <c:pt idx="10">
                  <c:v>40853.0</c:v>
                </c:pt>
                <c:pt idx="11">
                  <c:v>40860.0</c:v>
                </c:pt>
                <c:pt idx="12">
                  <c:v>40867.0</c:v>
                </c:pt>
                <c:pt idx="13">
                  <c:v>40874.0</c:v>
                </c:pt>
                <c:pt idx="14">
                  <c:v>40881.0</c:v>
                </c:pt>
                <c:pt idx="15">
                  <c:v>40888.0</c:v>
                </c:pt>
                <c:pt idx="16">
                  <c:v>40895.0</c:v>
                </c:pt>
                <c:pt idx="17">
                  <c:v>40902.0</c:v>
                </c:pt>
                <c:pt idx="18">
                  <c:v>40909.0</c:v>
                </c:pt>
                <c:pt idx="19">
                  <c:v>40916.0</c:v>
                </c:pt>
                <c:pt idx="20">
                  <c:v>40923.0</c:v>
                </c:pt>
                <c:pt idx="21">
                  <c:v>40930.0</c:v>
                </c:pt>
                <c:pt idx="22">
                  <c:v>40937.0</c:v>
                </c:pt>
                <c:pt idx="23">
                  <c:v>40944.0</c:v>
                </c:pt>
                <c:pt idx="24">
                  <c:v>40951.0</c:v>
                </c:pt>
                <c:pt idx="25">
                  <c:v>40958.0</c:v>
                </c:pt>
                <c:pt idx="26">
                  <c:v>40965.0</c:v>
                </c:pt>
                <c:pt idx="27">
                  <c:v>40972.0</c:v>
                </c:pt>
                <c:pt idx="28">
                  <c:v>40979.0</c:v>
                </c:pt>
                <c:pt idx="29">
                  <c:v>40986.0</c:v>
                </c:pt>
                <c:pt idx="30">
                  <c:v>40993.0</c:v>
                </c:pt>
                <c:pt idx="31">
                  <c:v>41000.0</c:v>
                </c:pt>
                <c:pt idx="32">
                  <c:v>41007.0</c:v>
                </c:pt>
                <c:pt idx="33">
                  <c:v>41014.0</c:v>
                </c:pt>
                <c:pt idx="34">
                  <c:v>41021.0</c:v>
                </c:pt>
                <c:pt idx="35">
                  <c:v>41028.0</c:v>
                </c:pt>
                <c:pt idx="36">
                  <c:v>41035.0</c:v>
                </c:pt>
                <c:pt idx="37">
                  <c:v>41042.0</c:v>
                </c:pt>
                <c:pt idx="38">
                  <c:v>41049.0</c:v>
                </c:pt>
                <c:pt idx="39">
                  <c:v>41056.0</c:v>
                </c:pt>
                <c:pt idx="40">
                  <c:v>41063.0</c:v>
                </c:pt>
                <c:pt idx="41">
                  <c:v>41070.0</c:v>
                </c:pt>
                <c:pt idx="42">
                  <c:v>41077.0</c:v>
                </c:pt>
                <c:pt idx="43">
                  <c:v>41084.0</c:v>
                </c:pt>
                <c:pt idx="44">
                  <c:v>41091.0</c:v>
                </c:pt>
                <c:pt idx="45">
                  <c:v>41098.0</c:v>
                </c:pt>
                <c:pt idx="46">
                  <c:v>41105.0</c:v>
                </c:pt>
                <c:pt idx="47">
                  <c:v>41112.0</c:v>
                </c:pt>
                <c:pt idx="48">
                  <c:v>41119.0</c:v>
                </c:pt>
                <c:pt idx="49">
                  <c:v>41126.0</c:v>
                </c:pt>
                <c:pt idx="50">
                  <c:v>41133.0</c:v>
                </c:pt>
                <c:pt idx="51">
                  <c:v>41140.0</c:v>
                </c:pt>
                <c:pt idx="52">
                  <c:v>41147.0</c:v>
                </c:pt>
                <c:pt idx="53">
                  <c:v>41154.0</c:v>
                </c:pt>
                <c:pt idx="54">
                  <c:v>41161.0</c:v>
                </c:pt>
                <c:pt idx="55">
                  <c:v>41168.0</c:v>
                </c:pt>
                <c:pt idx="56">
                  <c:v>41175.0</c:v>
                </c:pt>
                <c:pt idx="57">
                  <c:v>41182.0</c:v>
                </c:pt>
                <c:pt idx="58">
                  <c:v>41189.0</c:v>
                </c:pt>
                <c:pt idx="59">
                  <c:v>41196.0</c:v>
                </c:pt>
                <c:pt idx="60">
                  <c:v>41203.0</c:v>
                </c:pt>
                <c:pt idx="61">
                  <c:v>41210.0</c:v>
                </c:pt>
                <c:pt idx="62">
                  <c:v>41217.0</c:v>
                </c:pt>
                <c:pt idx="63">
                  <c:v>41224.0</c:v>
                </c:pt>
                <c:pt idx="64">
                  <c:v>41231.0</c:v>
                </c:pt>
                <c:pt idx="65">
                  <c:v>41238.0</c:v>
                </c:pt>
                <c:pt idx="66">
                  <c:v>41245.0</c:v>
                </c:pt>
                <c:pt idx="67">
                  <c:v>41252.0</c:v>
                </c:pt>
                <c:pt idx="68">
                  <c:v>41259.0</c:v>
                </c:pt>
                <c:pt idx="69">
                  <c:v>41266.0</c:v>
                </c:pt>
                <c:pt idx="70">
                  <c:v>41273.0</c:v>
                </c:pt>
                <c:pt idx="71">
                  <c:v>41280.0</c:v>
                </c:pt>
                <c:pt idx="72">
                  <c:v>41287.0</c:v>
                </c:pt>
                <c:pt idx="73">
                  <c:v>41294.0</c:v>
                </c:pt>
                <c:pt idx="74">
                  <c:v>41301.0</c:v>
                </c:pt>
                <c:pt idx="75">
                  <c:v>41308.0</c:v>
                </c:pt>
                <c:pt idx="76">
                  <c:v>41315.0</c:v>
                </c:pt>
                <c:pt idx="77">
                  <c:v>41322.0</c:v>
                </c:pt>
                <c:pt idx="78">
                  <c:v>41329.0</c:v>
                </c:pt>
                <c:pt idx="79">
                  <c:v>41336.0</c:v>
                </c:pt>
                <c:pt idx="80">
                  <c:v>41343.0</c:v>
                </c:pt>
                <c:pt idx="81">
                  <c:v>41350.0</c:v>
                </c:pt>
                <c:pt idx="82">
                  <c:v>41357.0</c:v>
                </c:pt>
                <c:pt idx="83">
                  <c:v>41364.0</c:v>
                </c:pt>
                <c:pt idx="84">
                  <c:v>41371.0</c:v>
                </c:pt>
                <c:pt idx="85">
                  <c:v>41378.0</c:v>
                </c:pt>
                <c:pt idx="86">
                  <c:v>41385.0</c:v>
                </c:pt>
                <c:pt idx="87">
                  <c:v>41392.0</c:v>
                </c:pt>
                <c:pt idx="88">
                  <c:v>41399.0</c:v>
                </c:pt>
                <c:pt idx="89">
                  <c:v>41406.0</c:v>
                </c:pt>
                <c:pt idx="90">
                  <c:v>41413.0</c:v>
                </c:pt>
                <c:pt idx="91">
                  <c:v>41420.0</c:v>
                </c:pt>
                <c:pt idx="92">
                  <c:v>41427.0</c:v>
                </c:pt>
                <c:pt idx="93">
                  <c:v>41434.0</c:v>
                </c:pt>
                <c:pt idx="94">
                  <c:v>41441.0</c:v>
                </c:pt>
                <c:pt idx="95">
                  <c:v>41448.0</c:v>
                </c:pt>
                <c:pt idx="96">
                  <c:v>41455.0</c:v>
                </c:pt>
                <c:pt idx="97">
                  <c:v>41462.0</c:v>
                </c:pt>
                <c:pt idx="98">
                  <c:v>41469.0</c:v>
                </c:pt>
                <c:pt idx="99">
                  <c:v>41476.0</c:v>
                </c:pt>
                <c:pt idx="100">
                  <c:v>41483.0</c:v>
                </c:pt>
                <c:pt idx="101">
                  <c:v>41490.0</c:v>
                </c:pt>
                <c:pt idx="102">
                  <c:v>41497.0</c:v>
                </c:pt>
                <c:pt idx="103">
                  <c:v>41504.0</c:v>
                </c:pt>
                <c:pt idx="104">
                  <c:v>41511.0</c:v>
                </c:pt>
                <c:pt idx="105">
                  <c:v>41518.0</c:v>
                </c:pt>
                <c:pt idx="106">
                  <c:v>41525.0</c:v>
                </c:pt>
                <c:pt idx="107">
                  <c:v>41532.0</c:v>
                </c:pt>
                <c:pt idx="108">
                  <c:v>41539.0</c:v>
                </c:pt>
                <c:pt idx="109">
                  <c:v>41546.0</c:v>
                </c:pt>
                <c:pt idx="110">
                  <c:v>41553.0</c:v>
                </c:pt>
                <c:pt idx="111">
                  <c:v>41560.0</c:v>
                </c:pt>
                <c:pt idx="112">
                  <c:v>41567.0</c:v>
                </c:pt>
                <c:pt idx="113">
                  <c:v>41574.0</c:v>
                </c:pt>
                <c:pt idx="114">
                  <c:v>41581.0</c:v>
                </c:pt>
                <c:pt idx="115">
                  <c:v>41588.0</c:v>
                </c:pt>
                <c:pt idx="116">
                  <c:v>41595.0</c:v>
                </c:pt>
                <c:pt idx="117">
                  <c:v>41602.0</c:v>
                </c:pt>
                <c:pt idx="118">
                  <c:v>41609.0</c:v>
                </c:pt>
                <c:pt idx="119">
                  <c:v>41616.0</c:v>
                </c:pt>
                <c:pt idx="120">
                  <c:v>41623.0</c:v>
                </c:pt>
                <c:pt idx="121">
                  <c:v>41630.0</c:v>
                </c:pt>
                <c:pt idx="122">
                  <c:v>41637.0</c:v>
                </c:pt>
                <c:pt idx="123">
                  <c:v>41644.0</c:v>
                </c:pt>
                <c:pt idx="124">
                  <c:v>41651.0</c:v>
                </c:pt>
                <c:pt idx="125">
                  <c:v>41658.0</c:v>
                </c:pt>
                <c:pt idx="126">
                  <c:v>41665.0</c:v>
                </c:pt>
                <c:pt idx="127">
                  <c:v>41672.0</c:v>
                </c:pt>
                <c:pt idx="128">
                  <c:v>41679.0</c:v>
                </c:pt>
                <c:pt idx="129">
                  <c:v>41686.0</c:v>
                </c:pt>
                <c:pt idx="130">
                  <c:v>41693.0</c:v>
                </c:pt>
                <c:pt idx="131">
                  <c:v>41700.0</c:v>
                </c:pt>
                <c:pt idx="132">
                  <c:v>41707.0</c:v>
                </c:pt>
                <c:pt idx="133">
                  <c:v>41714.0</c:v>
                </c:pt>
                <c:pt idx="134">
                  <c:v>41721.0</c:v>
                </c:pt>
                <c:pt idx="135">
                  <c:v>41728.0</c:v>
                </c:pt>
                <c:pt idx="136">
                  <c:v>41735.0</c:v>
                </c:pt>
                <c:pt idx="137">
                  <c:v>41742.0</c:v>
                </c:pt>
                <c:pt idx="138">
                  <c:v>41749.0</c:v>
                </c:pt>
                <c:pt idx="139">
                  <c:v>41756.0</c:v>
                </c:pt>
                <c:pt idx="140">
                  <c:v>41763.0</c:v>
                </c:pt>
                <c:pt idx="141">
                  <c:v>41770.0</c:v>
                </c:pt>
                <c:pt idx="142">
                  <c:v>41777.0</c:v>
                </c:pt>
                <c:pt idx="143">
                  <c:v>41784.0</c:v>
                </c:pt>
                <c:pt idx="144">
                  <c:v>41791.0</c:v>
                </c:pt>
                <c:pt idx="145">
                  <c:v>41798.0</c:v>
                </c:pt>
                <c:pt idx="146">
                  <c:v>41805.0</c:v>
                </c:pt>
                <c:pt idx="147">
                  <c:v>41812.0</c:v>
                </c:pt>
                <c:pt idx="148">
                  <c:v>41819.0</c:v>
                </c:pt>
                <c:pt idx="149">
                  <c:v>41826.0</c:v>
                </c:pt>
                <c:pt idx="150">
                  <c:v>41833.0</c:v>
                </c:pt>
                <c:pt idx="151">
                  <c:v>41840.0</c:v>
                </c:pt>
                <c:pt idx="152">
                  <c:v>41847.0</c:v>
                </c:pt>
                <c:pt idx="153">
                  <c:v>41854.0</c:v>
                </c:pt>
                <c:pt idx="154">
                  <c:v>41861.0</c:v>
                </c:pt>
                <c:pt idx="155">
                  <c:v>41868.0</c:v>
                </c:pt>
                <c:pt idx="156">
                  <c:v>41875.0</c:v>
                </c:pt>
                <c:pt idx="157">
                  <c:v>41882.0</c:v>
                </c:pt>
                <c:pt idx="158">
                  <c:v>41889.0</c:v>
                </c:pt>
                <c:pt idx="159">
                  <c:v>41896.0</c:v>
                </c:pt>
                <c:pt idx="160">
                  <c:v>41903.0</c:v>
                </c:pt>
                <c:pt idx="161">
                  <c:v>41910.0</c:v>
                </c:pt>
                <c:pt idx="162">
                  <c:v>41917.0</c:v>
                </c:pt>
                <c:pt idx="163">
                  <c:v>41924.0</c:v>
                </c:pt>
                <c:pt idx="164">
                  <c:v>41931.0</c:v>
                </c:pt>
                <c:pt idx="165">
                  <c:v>41938.0</c:v>
                </c:pt>
                <c:pt idx="166">
                  <c:v>41945.0</c:v>
                </c:pt>
                <c:pt idx="167">
                  <c:v>41952.0</c:v>
                </c:pt>
                <c:pt idx="168">
                  <c:v>41959.0</c:v>
                </c:pt>
                <c:pt idx="169">
                  <c:v>41966.0</c:v>
                </c:pt>
                <c:pt idx="170">
                  <c:v>41973.0</c:v>
                </c:pt>
                <c:pt idx="171">
                  <c:v>41980.0</c:v>
                </c:pt>
                <c:pt idx="172">
                  <c:v>41987.0</c:v>
                </c:pt>
                <c:pt idx="173">
                  <c:v>41994.0</c:v>
                </c:pt>
                <c:pt idx="174">
                  <c:v>42001.0</c:v>
                </c:pt>
                <c:pt idx="175">
                  <c:v>42008.0</c:v>
                </c:pt>
                <c:pt idx="176">
                  <c:v>42015.0</c:v>
                </c:pt>
                <c:pt idx="177">
                  <c:v>42022.0</c:v>
                </c:pt>
                <c:pt idx="178">
                  <c:v>42029.0</c:v>
                </c:pt>
                <c:pt idx="179">
                  <c:v>42036.0</c:v>
                </c:pt>
                <c:pt idx="180">
                  <c:v>42043.0</c:v>
                </c:pt>
                <c:pt idx="181">
                  <c:v>42050.0</c:v>
                </c:pt>
                <c:pt idx="182">
                  <c:v>42057.0</c:v>
                </c:pt>
                <c:pt idx="183">
                  <c:v>42064.0</c:v>
                </c:pt>
                <c:pt idx="184">
                  <c:v>42071.0</c:v>
                </c:pt>
                <c:pt idx="185">
                  <c:v>42078.0</c:v>
                </c:pt>
                <c:pt idx="186">
                  <c:v>42085.0</c:v>
                </c:pt>
                <c:pt idx="187">
                  <c:v>42092.0</c:v>
                </c:pt>
                <c:pt idx="188">
                  <c:v>42099.0</c:v>
                </c:pt>
                <c:pt idx="189">
                  <c:v>42106.0</c:v>
                </c:pt>
                <c:pt idx="190">
                  <c:v>42113.0</c:v>
                </c:pt>
                <c:pt idx="191">
                  <c:v>42120.0</c:v>
                </c:pt>
                <c:pt idx="192">
                  <c:v>42127.0</c:v>
                </c:pt>
                <c:pt idx="193">
                  <c:v>42134.0</c:v>
                </c:pt>
                <c:pt idx="194">
                  <c:v>42141.0</c:v>
                </c:pt>
                <c:pt idx="195">
                  <c:v>42148.0</c:v>
                </c:pt>
                <c:pt idx="196">
                  <c:v>42155.0</c:v>
                </c:pt>
                <c:pt idx="197">
                  <c:v>42162.0</c:v>
                </c:pt>
                <c:pt idx="198">
                  <c:v>42169.0</c:v>
                </c:pt>
                <c:pt idx="199">
                  <c:v>42176.0</c:v>
                </c:pt>
                <c:pt idx="200">
                  <c:v>42183.0</c:v>
                </c:pt>
                <c:pt idx="201">
                  <c:v>42190.0</c:v>
                </c:pt>
                <c:pt idx="202">
                  <c:v>42197.0</c:v>
                </c:pt>
                <c:pt idx="203">
                  <c:v>42204.0</c:v>
                </c:pt>
                <c:pt idx="204">
                  <c:v>42211.0</c:v>
                </c:pt>
                <c:pt idx="205">
                  <c:v>42218.0</c:v>
                </c:pt>
                <c:pt idx="206">
                  <c:v>42225.0</c:v>
                </c:pt>
                <c:pt idx="207">
                  <c:v>42232.0</c:v>
                </c:pt>
                <c:pt idx="208">
                  <c:v>42239.0</c:v>
                </c:pt>
              </c:numCache>
            </c:numRef>
          </c:xVal>
          <c:yVal>
            <c:numRef>
              <c:f>'Canada-other symptons'!$N$418:$N$626</c:f>
              <c:numCache>
                <c:formatCode>General</c:formatCode>
                <c:ptCount val="209"/>
                <c:pt idx="0">
                  <c:v>147.0</c:v>
                </c:pt>
                <c:pt idx="1">
                  <c:v>153.0</c:v>
                </c:pt>
                <c:pt idx="2">
                  <c:v>167.0</c:v>
                </c:pt>
                <c:pt idx="3">
                  <c:v>206.0</c:v>
                </c:pt>
                <c:pt idx="4">
                  <c:v>290.0</c:v>
                </c:pt>
                <c:pt idx="5">
                  <c:v>319.0</c:v>
                </c:pt>
                <c:pt idx="6">
                  <c:v>342.0</c:v>
                </c:pt>
                <c:pt idx="7">
                  <c:v>396.0</c:v>
                </c:pt>
                <c:pt idx="8">
                  <c:v>341.0</c:v>
                </c:pt>
                <c:pt idx="9">
                  <c:v>406.0</c:v>
                </c:pt>
                <c:pt idx="10">
                  <c:v>473.0</c:v>
                </c:pt>
                <c:pt idx="11">
                  <c:v>435.0</c:v>
                </c:pt>
                <c:pt idx="12">
                  <c:v>539.0</c:v>
                </c:pt>
                <c:pt idx="13">
                  <c:v>573.0</c:v>
                </c:pt>
                <c:pt idx="14">
                  <c:v>556.0</c:v>
                </c:pt>
                <c:pt idx="15">
                  <c:v>724.0</c:v>
                </c:pt>
                <c:pt idx="16">
                  <c:v>911.0</c:v>
                </c:pt>
                <c:pt idx="17">
                  <c:v>747.0</c:v>
                </c:pt>
                <c:pt idx="18">
                  <c:v>782.0</c:v>
                </c:pt>
                <c:pt idx="19">
                  <c:v>1039.0</c:v>
                </c:pt>
                <c:pt idx="20">
                  <c:v>914.0</c:v>
                </c:pt>
                <c:pt idx="21">
                  <c:v>1126.0</c:v>
                </c:pt>
                <c:pt idx="22">
                  <c:v>895.0</c:v>
                </c:pt>
                <c:pt idx="23">
                  <c:v>905.0</c:v>
                </c:pt>
                <c:pt idx="24">
                  <c:v>1176.0</c:v>
                </c:pt>
                <c:pt idx="25">
                  <c:v>890.0</c:v>
                </c:pt>
                <c:pt idx="26">
                  <c:v>962.0</c:v>
                </c:pt>
                <c:pt idx="27">
                  <c:v>1199.0</c:v>
                </c:pt>
                <c:pt idx="28">
                  <c:v>1313.0</c:v>
                </c:pt>
                <c:pt idx="29">
                  <c:v>1259.0</c:v>
                </c:pt>
                <c:pt idx="30">
                  <c:v>1140.0</c:v>
                </c:pt>
                <c:pt idx="31">
                  <c:v>766.0</c:v>
                </c:pt>
                <c:pt idx="32">
                  <c:v>1231.0</c:v>
                </c:pt>
                <c:pt idx="33">
                  <c:v>819.0</c:v>
                </c:pt>
                <c:pt idx="34">
                  <c:v>839.0</c:v>
                </c:pt>
                <c:pt idx="35">
                  <c:v>743.0</c:v>
                </c:pt>
                <c:pt idx="36">
                  <c:v>735.0</c:v>
                </c:pt>
                <c:pt idx="37">
                  <c:v>601.0</c:v>
                </c:pt>
                <c:pt idx="38">
                  <c:v>534.0</c:v>
                </c:pt>
                <c:pt idx="39">
                  <c:v>462.0</c:v>
                </c:pt>
                <c:pt idx="40">
                  <c:v>415.0</c:v>
                </c:pt>
                <c:pt idx="41">
                  <c:v>323.0</c:v>
                </c:pt>
                <c:pt idx="42">
                  <c:v>235.0</c:v>
                </c:pt>
                <c:pt idx="43">
                  <c:v>242.0</c:v>
                </c:pt>
                <c:pt idx="44">
                  <c:v>293.0</c:v>
                </c:pt>
                <c:pt idx="45">
                  <c:v>214.0</c:v>
                </c:pt>
                <c:pt idx="46">
                  <c:v>231.0</c:v>
                </c:pt>
                <c:pt idx="47">
                  <c:v>205.0</c:v>
                </c:pt>
                <c:pt idx="48">
                  <c:v>276.0</c:v>
                </c:pt>
                <c:pt idx="49">
                  <c:v>237.0</c:v>
                </c:pt>
                <c:pt idx="50">
                  <c:v>231.0</c:v>
                </c:pt>
                <c:pt idx="51">
                  <c:v>236.0</c:v>
                </c:pt>
                <c:pt idx="52">
                  <c:v>229.0</c:v>
                </c:pt>
                <c:pt idx="53">
                  <c:v>250.0</c:v>
                </c:pt>
                <c:pt idx="54">
                  <c:v>184.0</c:v>
                </c:pt>
                <c:pt idx="55">
                  <c:v>311.0</c:v>
                </c:pt>
                <c:pt idx="56">
                  <c:v>359.0</c:v>
                </c:pt>
                <c:pt idx="57">
                  <c:v>473.0</c:v>
                </c:pt>
                <c:pt idx="58">
                  <c:v>551.0</c:v>
                </c:pt>
                <c:pt idx="59">
                  <c:v>557.0</c:v>
                </c:pt>
                <c:pt idx="60">
                  <c:v>536.0</c:v>
                </c:pt>
                <c:pt idx="61">
                  <c:v>507.0</c:v>
                </c:pt>
                <c:pt idx="62">
                  <c:v>243.0</c:v>
                </c:pt>
                <c:pt idx="63">
                  <c:v>343.0</c:v>
                </c:pt>
                <c:pt idx="64">
                  <c:v>332.0</c:v>
                </c:pt>
                <c:pt idx="65">
                  <c:v>345.0</c:v>
                </c:pt>
                <c:pt idx="66">
                  <c:v>486.0</c:v>
                </c:pt>
                <c:pt idx="67">
                  <c:v>458.0</c:v>
                </c:pt>
                <c:pt idx="68">
                  <c:v>537.0</c:v>
                </c:pt>
                <c:pt idx="69">
                  <c:v>625.0</c:v>
                </c:pt>
                <c:pt idx="70">
                  <c:v>876.0</c:v>
                </c:pt>
                <c:pt idx="71">
                  <c:v>1116.0</c:v>
                </c:pt>
                <c:pt idx="72">
                  <c:v>1237.0</c:v>
                </c:pt>
                <c:pt idx="73">
                  <c:v>1060.0</c:v>
                </c:pt>
                <c:pt idx="74">
                  <c:v>993.0</c:v>
                </c:pt>
                <c:pt idx="75">
                  <c:v>611.0</c:v>
                </c:pt>
                <c:pt idx="76">
                  <c:v>618.0</c:v>
                </c:pt>
                <c:pt idx="77">
                  <c:v>573.0</c:v>
                </c:pt>
                <c:pt idx="78">
                  <c:v>599.0</c:v>
                </c:pt>
                <c:pt idx="79">
                  <c:v>608.0</c:v>
                </c:pt>
                <c:pt idx="80">
                  <c:v>543.0</c:v>
                </c:pt>
                <c:pt idx="81">
                  <c:v>581.0</c:v>
                </c:pt>
                <c:pt idx="82">
                  <c:v>466.0</c:v>
                </c:pt>
                <c:pt idx="83">
                  <c:v>520.0</c:v>
                </c:pt>
                <c:pt idx="84">
                  <c:v>476.0</c:v>
                </c:pt>
                <c:pt idx="85">
                  <c:v>427.0</c:v>
                </c:pt>
                <c:pt idx="86">
                  <c:v>395.0</c:v>
                </c:pt>
                <c:pt idx="87">
                  <c:v>388.0</c:v>
                </c:pt>
                <c:pt idx="88">
                  <c:v>215.0</c:v>
                </c:pt>
                <c:pt idx="89">
                  <c:v>247.0</c:v>
                </c:pt>
                <c:pt idx="90">
                  <c:v>145.0</c:v>
                </c:pt>
                <c:pt idx="91">
                  <c:v>201.0</c:v>
                </c:pt>
                <c:pt idx="92">
                  <c:v>190.0</c:v>
                </c:pt>
                <c:pt idx="93">
                  <c:v>192.0</c:v>
                </c:pt>
                <c:pt idx="94">
                  <c:v>167.0</c:v>
                </c:pt>
                <c:pt idx="95">
                  <c:v>165.0</c:v>
                </c:pt>
                <c:pt idx="96">
                  <c:v>114.0</c:v>
                </c:pt>
                <c:pt idx="97">
                  <c:v>202.0</c:v>
                </c:pt>
                <c:pt idx="98">
                  <c:v>163.0</c:v>
                </c:pt>
                <c:pt idx="99">
                  <c:v>139.0</c:v>
                </c:pt>
                <c:pt idx="100">
                  <c:v>148.0</c:v>
                </c:pt>
                <c:pt idx="101">
                  <c:v>100.0</c:v>
                </c:pt>
                <c:pt idx="102">
                  <c:v>175.0</c:v>
                </c:pt>
                <c:pt idx="103">
                  <c:v>156.0</c:v>
                </c:pt>
                <c:pt idx="104">
                  <c:v>195.0</c:v>
                </c:pt>
                <c:pt idx="105">
                  <c:v>139.0</c:v>
                </c:pt>
                <c:pt idx="106">
                  <c:v>129.0</c:v>
                </c:pt>
                <c:pt idx="107">
                  <c:v>209.0</c:v>
                </c:pt>
                <c:pt idx="108">
                  <c:v>266.0</c:v>
                </c:pt>
                <c:pt idx="109">
                  <c:v>295.0</c:v>
                </c:pt>
                <c:pt idx="110">
                  <c:v>291.0</c:v>
                </c:pt>
                <c:pt idx="111">
                  <c:v>293.0</c:v>
                </c:pt>
                <c:pt idx="112">
                  <c:v>301.0</c:v>
                </c:pt>
                <c:pt idx="113">
                  <c:v>332.0</c:v>
                </c:pt>
                <c:pt idx="114">
                  <c:v>359.0</c:v>
                </c:pt>
                <c:pt idx="115">
                  <c:v>535.0</c:v>
                </c:pt>
                <c:pt idx="116">
                  <c:v>362.0</c:v>
                </c:pt>
                <c:pt idx="117">
                  <c:v>313.0</c:v>
                </c:pt>
                <c:pt idx="118">
                  <c:v>325.0</c:v>
                </c:pt>
                <c:pt idx="119">
                  <c:v>453.0</c:v>
                </c:pt>
                <c:pt idx="120">
                  <c:v>309.0</c:v>
                </c:pt>
                <c:pt idx="121">
                  <c:v>402.0</c:v>
                </c:pt>
                <c:pt idx="122">
                  <c:v>757.0</c:v>
                </c:pt>
                <c:pt idx="123">
                  <c:v>913.0</c:v>
                </c:pt>
                <c:pt idx="124">
                  <c:v>1153.0</c:v>
                </c:pt>
                <c:pt idx="125">
                  <c:v>1005.0</c:v>
                </c:pt>
                <c:pt idx="126">
                  <c:v>862.0</c:v>
                </c:pt>
                <c:pt idx="127">
                  <c:v>688.0</c:v>
                </c:pt>
                <c:pt idx="128">
                  <c:v>702.0</c:v>
                </c:pt>
                <c:pt idx="129">
                  <c:v>617.0</c:v>
                </c:pt>
                <c:pt idx="130">
                  <c:v>579.0</c:v>
                </c:pt>
                <c:pt idx="131">
                  <c:v>583.0</c:v>
                </c:pt>
                <c:pt idx="132">
                  <c:v>547.0</c:v>
                </c:pt>
                <c:pt idx="133">
                  <c:v>559.0</c:v>
                </c:pt>
                <c:pt idx="134">
                  <c:v>578.0</c:v>
                </c:pt>
                <c:pt idx="135">
                  <c:v>569.0</c:v>
                </c:pt>
                <c:pt idx="136">
                  <c:v>586.0</c:v>
                </c:pt>
                <c:pt idx="137">
                  <c:v>540.0</c:v>
                </c:pt>
                <c:pt idx="138">
                  <c:v>561.0</c:v>
                </c:pt>
                <c:pt idx="139">
                  <c:v>474.0</c:v>
                </c:pt>
                <c:pt idx="140">
                  <c:v>480.0</c:v>
                </c:pt>
                <c:pt idx="141">
                  <c:v>443.0</c:v>
                </c:pt>
                <c:pt idx="142">
                  <c:v>317.0</c:v>
                </c:pt>
                <c:pt idx="143">
                  <c:v>295.0</c:v>
                </c:pt>
                <c:pt idx="144">
                  <c:v>337.0</c:v>
                </c:pt>
                <c:pt idx="145">
                  <c:v>289.0</c:v>
                </c:pt>
                <c:pt idx="146">
                  <c:v>249.0</c:v>
                </c:pt>
                <c:pt idx="147">
                  <c:v>250.0</c:v>
                </c:pt>
                <c:pt idx="148">
                  <c:v>197.0</c:v>
                </c:pt>
                <c:pt idx="149">
                  <c:v>217.0</c:v>
                </c:pt>
                <c:pt idx="150">
                  <c:v>183.0</c:v>
                </c:pt>
                <c:pt idx="151">
                  <c:v>187.0</c:v>
                </c:pt>
                <c:pt idx="152">
                  <c:v>228.0</c:v>
                </c:pt>
                <c:pt idx="153">
                  <c:v>160.0</c:v>
                </c:pt>
                <c:pt idx="154">
                  <c:v>194.0</c:v>
                </c:pt>
                <c:pt idx="155">
                  <c:v>168.0</c:v>
                </c:pt>
                <c:pt idx="156">
                  <c:v>155.0</c:v>
                </c:pt>
                <c:pt idx="157">
                  <c:v>152.0</c:v>
                </c:pt>
                <c:pt idx="158">
                  <c:v>212.0</c:v>
                </c:pt>
                <c:pt idx="159">
                  <c:v>370.0</c:v>
                </c:pt>
                <c:pt idx="160">
                  <c:v>407.0</c:v>
                </c:pt>
                <c:pt idx="161">
                  <c:v>396.0</c:v>
                </c:pt>
                <c:pt idx="162">
                  <c:v>478.0</c:v>
                </c:pt>
                <c:pt idx="163">
                  <c:v>598.0</c:v>
                </c:pt>
                <c:pt idx="164">
                  <c:v>535.0</c:v>
                </c:pt>
                <c:pt idx="165">
                  <c:v>439.0</c:v>
                </c:pt>
                <c:pt idx="166">
                  <c:v>324.0</c:v>
                </c:pt>
                <c:pt idx="167">
                  <c:v>421.0</c:v>
                </c:pt>
                <c:pt idx="168">
                  <c:v>398.0</c:v>
                </c:pt>
                <c:pt idx="169">
                  <c:v>406.0</c:v>
                </c:pt>
                <c:pt idx="170">
                  <c:v>492.0</c:v>
                </c:pt>
                <c:pt idx="171">
                  <c:v>216.0</c:v>
                </c:pt>
                <c:pt idx="172">
                  <c:v>356.0</c:v>
                </c:pt>
                <c:pt idx="173">
                  <c:v>548.0</c:v>
                </c:pt>
                <c:pt idx="174">
                  <c:v>643.0</c:v>
                </c:pt>
                <c:pt idx="175">
                  <c:v>1090.0</c:v>
                </c:pt>
                <c:pt idx="176">
                  <c:v>1043.0</c:v>
                </c:pt>
                <c:pt idx="177">
                  <c:v>1119.0</c:v>
                </c:pt>
                <c:pt idx="178">
                  <c:v>1011.0</c:v>
                </c:pt>
                <c:pt idx="179">
                  <c:v>935.0</c:v>
                </c:pt>
                <c:pt idx="180">
                  <c:v>850.0</c:v>
                </c:pt>
                <c:pt idx="181">
                  <c:v>714.0</c:v>
                </c:pt>
                <c:pt idx="182">
                  <c:v>734.0</c:v>
                </c:pt>
                <c:pt idx="183">
                  <c:v>814.0</c:v>
                </c:pt>
                <c:pt idx="184">
                  <c:v>664.0</c:v>
                </c:pt>
                <c:pt idx="185">
                  <c:v>625.0</c:v>
                </c:pt>
                <c:pt idx="186">
                  <c:v>597.0</c:v>
                </c:pt>
                <c:pt idx="187">
                  <c:v>553.0</c:v>
                </c:pt>
                <c:pt idx="188">
                  <c:v>506.0</c:v>
                </c:pt>
                <c:pt idx="189">
                  <c:v>681.0</c:v>
                </c:pt>
                <c:pt idx="190">
                  <c:v>582.0</c:v>
                </c:pt>
                <c:pt idx="191">
                  <c:v>462.0</c:v>
                </c:pt>
                <c:pt idx="192">
                  <c:v>433.0</c:v>
                </c:pt>
                <c:pt idx="193">
                  <c:v>429.0</c:v>
                </c:pt>
                <c:pt idx="194">
                  <c:v>327.0</c:v>
                </c:pt>
                <c:pt idx="195">
                  <c:v>286.0</c:v>
                </c:pt>
                <c:pt idx="196">
                  <c:v>230.0</c:v>
                </c:pt>
                <c:pt idx="197">
                  <c:v>259.0</c:v>
                </c:pt>
                <c:pt idx="198">
                  <c:v>183.0</c:v>
                </c:pt>
                <c:pt idx="199">
                  <c:v>215.0</c:v>
                </c:pt>
                <c:pt idx="200">
                  <c:v>194.0</c:v>
                </c:pt>
                <c:pt idx="201">
                  <c:v>167.0</c:v>
                </c:pt>
                <c:pt idx="202">
                  <c:v>163.0</c:v>
                </c:pt>
                <c:pt idx="203">
                  <c:v>208.0</c:v>
                </c:pt>
                <c:pt idx="204">
                  <c:v>169.0</c:v>
                </c:pt>
                <c:pt idx="205">
                  <c:v>166.0</c:v>
                </c:pt>
                <c:pt idx="206">
                  <c:v>141.0</c:v>
                </c:pt>
                <c:pt idx="207">
                  <c:v>190.0</c:v>
                </c:pt>
                <c:pt idx="208">
                  <c:v>205.0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13-C71F-43D3-9E2D-4144B917C832}"/>
            </c:ext>
          </c:extLst>
        </c:ser>
        <c:ser>
          <c:idx val="4"/>
          <c:order val="5"/>
          <c:tx>
            <c:v>hMPV tests Total Number/Percent Positive</c:v>
          </c:tx>
          <c:spPr>
            <a:ln w="12700" cap="rnd">
              <a:solidFill>
                <a:schemeClr val="accent5">
                  <a:lumMod val="60000"/>
                  <a:alpha val="75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'Canada-other symptons'!$A$418:$A$626</c:f>
              <c:numCache>
                <c:formatCode>m/d/yy</c:formatCode>
                <c:ptCount val="209"/>
                <c:pt idx="0">
                  <c:v>40783.0</c:v>
                </c:pt>
                <c:pt idx="1">
                  <c:v>40790.0</c:v>
                </c:pt>
                <c:pt idx="2">
                  <c:v>40797.0</c:v>
                </c:pt>
                <c:pt idx="3">
                  <c:v>40804.0</c:v>
                </c:pt>
                <c:pt idx="4">
                  <c:v>40811.0</c:v>
                </c:pt>
                <c:pt idx="5">
                  <c:v>40818.0</c:v>
                </c:pt>
                <c:pt idx="6">
                  <c:v>40825.0</c:v>
                </c:pt>
                <c:pt idx="7">
                  <c:v>40832.0</c:v>
                </c:pt>
                <c:pt idx="8">
                  <c:v>40839.0</c:v>
                </c:pt>
                <c:pt idx="9">
                  <c:v>40846.0</c:v>
                </c:pt>
                <c:pt idx="10">
                  <c:v>40853.0</c:v>
                </c:pt>
                <c:pt idx="11">
                  <c:v>40860.0</c:v>
                </c:pt>
                <c:pt idx="12">
                  <c:v>40867.0</c:v>
                </c:pt>
                <c:pt idx="13">
                  <c:v>40874.0</c:v>
                </c:pt>
                <c:pt idx="14">
                  <c:v>40881.0</c:v>
                </c:pt>
                <c:pt idx="15">
                  <c:v>40888.0</c:v>
                </c:pt>
                <c:pt idx="16">
                  <c:v>40895.0</c:v>
                </c:pt>
                <c:pt idx="17">
                  <c:v>40902.0</c:v>
                </c:pt>
                <c:pt idx="18">
                  <c:v>40909.0</c:v>
                </c:pt>
                <c:pt idx="19">
                  <c:v>40916.0</c:v>
                </c:pt>
                <c:pt idx="20">
                  <c:v>40923.0</c:v>
                </c:pt>
                <c:pt idx="21">
                  <c:v>40930.0</c:v>
                </c:pt>
                <c:pt idx="22">
                  <c:v>40937.0</c:v>
                </c:pt>
                <c:pt idx="23">
                  <c:v>40944.0</c:v>
                </c:pt>
                <c:pt idx="24">
                  <c:v>40951.0</c:v>
                </c:pt>
                <c:pt idx="25">
                  <c:v>40958.0</c:v>
                </c:pt>
                <c:pt idx="26">
                  <c:v>40965.0</c:v>
                </c:pt>
                <c:pt idx="27">
                  <c:v>40972.0</c:v>
                </c:pt>
                <c:pt idx="28">
                  <c:v>40979.0</c:v>
                </c:pt>
                <c:pt idx="29">
                  <c:v>40986.0</c:v>
                </c:pt>
                <c:pt idx="30">
                  <c:v>40993.0</c:v>
                </c:pt>
                <c:pt idx="31">
                  <c:v>41000.0</c:v>
                </c:pt>
                <c:pt idx="32">
                  <c:v>41007.0</c:v>
                </c:pt>
                <c:pt idx="33">
                  <c:v>41014.0</c:v>
                </c:pt>
                <c:pt idx="34">
                  <c:v>41021.0</c:v>
                </c:pt>
                <c:pt idx="35">
                  <c:v>41028.0</c:v>
                </c:pt>
                <c:pt idx="36">
                  <c:v>41035.0</c:v>
                </c:pt>
                <c:pt idx="37">
                  <c:v>41042.0</c:v>
                </c:pt>
                <c:pt idx="38">
                  <c:v>41049.0</c:v>
                </c:pt>
                <c:pt idx="39">
                  <c:v>41056.0</c:v>
                </c:pt>
                <c:pt idx="40">
                  <c:v>41063.0</c:v>
                </c:pt>
                <c:pt idx="41">
                  <c:v>41070.0</c:v>
                </c:pt>
                <c:pt idx="42">
                  <c:v>41077.0</c:v>
                </c:pt>
                <c:pt idx="43">
                  <c:v>41084.0</c:v>
                </c:pt>
                <c:pt idx="44">
                  <c:v>41091.0</c:v>
                </c:pt>
                <c:pt idx="45">
                  <c:v>41098.0</c:v>
                </c:pt>
                <c:pt idx="46">
                  <c:v>41105.0</c:v>
                </c:pt>
                <c:pt idx="47">
                  <c:v>41112.0</c:v>
                </c:pt>
                <c:pt idx="48">
                  <c:v>41119.0</c:v>
                </c:pt>
                <c:pt idx="49">
                  <c:v>41126.0</c:v>
                </c:pt>
                <c:pt idx="50">
                  <c:v>41133.0</c:v>
                </c:pt>
                <c:pt idx="51">
                  <c:v>41140.0</c:v>
                </c:pt>
                <c:pt idx="52">
                  <c:v>41147.0</c:v>
                </c:pt>
                <c:pt idx="53">
                  <c:v>41154.0</c:v>
                </c:pt>
                <c:pt idx="54">
                  <c:v>41161.0</c:v>
                </c:pt>
                <c:pt idx="55">
                  <c:v>41168.0</c:v>
                </c:pt>
                <c:pt idx="56">
                  <c:v>41175.0</c:v>
                </c:pt>
                <c:pt idx="57">
                  <c:v>41182.0</c:v>
                </c:pt>
                <c:pt idx="58">
                  <c:v>41189.0</c:v>
                </c:pt>
                <c:pt idx="59">
                  <c:v>41196.0</c:v>
                </c:pt>
                <c:pt idx="60">
                  <c:v>41203.0</c:v>
                </c:pt>
                <c:pt idx="61">
                  <c:v>41210.0</c:v>
                </c:pt>
                <c:pt idx="62">
                  <c:v>41217.0</c:v>
                </c:pt>
                <c:pt idx="63">
                  <c:v>41224.0</c:v>
                </c:pt>
                <c:pt idx="64">
                  <c:v>41231.0</c:v>
                </c:pt>
                <c:pt idx="65">
                  <c:v>41238.0</c:v>
                </c:pt>
                <c:pt idx="66">
                  <c:v>41245.0</c:v>
                </c:pt>
                <c:pt idx="67">
                  <c:v>41252.0</c:v>
                </c:pt>
                <c:pt idx="68">
                  <c:v>41259.0</c:v>
                </c:pt>
                <c:pt idx="69">
                  <c:v>41266.0</c:v>
                </c:pt>
                <c:pt idx="70">
                  <c:v>41273.0</c:v>
                </c:pt>
                <c:pt idx="71">
                  <c:v>41280.0</c:v>
                </c:pt>
                <c:pt idx="72">
                  <c:v>41287.0</c:v>
                </c:pt>
                <c:pt idx="73">
                  <c:v>41294.0</c:v>
                </c:pt>
                <c:pt idx="74">
                  <c:v>41301.0</c:v>
                </c:pt>
                <c:pt idx="75">
                  <c:v>41308.0</c:v>
                </c:pt>
                <c:pt idx="76">
                  <c:v>41315.0</c:v>
                </c:pt>
                <c:pt idx="77">
                  <c:v>41322.0</c:v>
                </c:pt>
                <c:pt idx="78">
                  <c:v>41329.0</c:v>
                </c:pt>
                <c:pt idx="79">
                  <c:v>41336.0</c:v>
                </c:pt>
                <c:pt idx="80">
                  <c:v>41343.0</c:v>
                </c:pt>
                <c:pt idx="81">
                  <c:v>41350.0</c:v>
                </c:pt>
                <c:pt idx="82">
                  <c:v>41357.0</c:v>
                </c:pt>
                <c:pt idx="83">
                  <c:v>41364.0</c:v>
                </c:pt>
                <c:pt idx="84">
                  <c:v>41371.0</c:v>
                </c:pt>
                <c:pt idx="85">
                  <c:v>41378.0</c:v>
                </c:pt>
                <c:pt idx="86">
                  <c:v>41385.0</c:v>
                </c:pt>
                <c:pt idx="87">
                  <c:v>41392.0</c:v>
                </c:pt>
                <c:pt idx="88">
                  <c:v>41399.0</c:v>
                </c:pt>
                <c:pt idx="89">
                  <c:v>41406.0</c:v>
                </c:pt>
                <c:pt idx="90">
                  <c:v>41413.0</c:v>
                </c:pt>
                <c:pt idx="91">
                  <c:v>41420.0</c:v>
                </c:pt>
                <c:pt idx="92">
                  <c:v>41427.0</c:v>
                </c:pt>
                <c:pt idx="93">
                  <c:v>41434.0</c:v>
                </c:pt>
                <c:pt idx="94">
                  <c:v>41441.0</c:v>
                </c:pt>
                <c:pt idx="95">
                  <c:v>41448.0</c:v>
                </c:pt>
                <c:pt idx="96">
                  <c:v>41455.0</c:v>
                </c:pt>
                <c:pt idx="97">
                  <c:v>41462.0</c:v>
                </c:pt>
                <c:pt idx="98">
                  <c:v>41469.0</c:v>
                </c:pt>
                <c:pt idx="99">
                  <c:v>41476.0</c:v>
                </c:pt>
                <c:pt idx="100">
                  <c:v>41483.0</c:v>
                </c:pt>
                <c:pt idx="101">
                  <c:v>41490.0</c:v>
                </c:pt>
                <c:pt idx="102">
                  <c:v>41497.0</c:v>
                </c:pt>
                <c:pt idx="103">
                  <c:v>41504.0</c:v>
                </c:pt>
                <c:pt idx="104">
                  <c:v>41511.0</c:v>
                </c:pt>
                <c:pt idx="105">
                  <c:v>41518.0</c:v>
                </c:pt>
                <c:pt idx="106">
                  <c:v>41525.0</c:v>
                </c:pt>
                <c:pt idx="107">
                  <c:v>41532.0</c:v>
                </c:pt>
                <c:pt idx="108">
                  <c:v>41539.0</c:v>
                </c:pt>
                <c:pt idx="109">
                  <c:v>41546.0</c:v>
                </c:pt>
                <c:pt idx="110">
                  <c:v>41553.0</c:v>
                </c:pt>
                <c:pt idx="111">
                  <c:v>41560.0</c:v>
                </c:pt>
                <c:pt idx="112">
                  <c:v>41567.0</c:v>
                </c:pt>
                <c:pt idx="113">
                  <c:v>41574.0</c:v>
                </c:pt>
                <c:pt idx="114">
                  <c:v>41581.0</c:v>
                </c:pt>
                <c:pt idx="115">
                  <c:v>41588.0</c:v>
                </c:pt>
                <c:pt idx="116">
                  <c:v>41595.0</c:v>
                </c:pt>
                <c:pt idx="117">
                  <c:v>41602.0</c:v>
                </c:pt>
                <c:pt idx="118">
                  <c:v>41609.0</c:v>
                </c:pt>
                <c:pt idx="119">
                  <c:v>41616.0</c:v>
                </c:pt>
                <c:pt idx="120">
                  <c:v>41623.0</c:v>
                </c:pt>
                <c:pt idx="121">
                  <c:v>41630.0</c:v>
                </c:pt>
                <c:pt idx="122">
                  <c:v>41637.0</c:v>
                </c:pt>
                <c:pt idx="123">
                  <c:v>41644.0</c:v>
                </c:pt>
                <c:pt idx="124">
                  <c:v>41651.0</c:v>
                </c:pt>
                <c:pt idx="125">
                  <c:v>41658.0</c:v>
                </c:pt>
                <c:pt idx="126">
                  <c:v>41665.0</c:v>
                </c:pt>
                <c:pt idx="127">
                  <c:v>41672.0</c:v>
                </c:pt>
                <c:pt idx="128">
                  <c:v>41679.0</c:v>
                </c:pt>
                <c:pt idx="129">
                  <c:v>41686.0</c:v>
                </c:pt>
                <c:pt idx="130">
                  <c:v>41693.0</c:v>
                </c:pt>
                <c:pt idx="131">
                  <c:v>41700.0</c:v>
                </c:pt>
                <c:pt idx="132">
                  <c:v>41707.0</c:v>
                </c:pt>
                <c:pt idx="133">
                  <c:v>41714.0</c:v>
                </c:pt>
                <c:pt idx="134">
                  <c:v>41721.0</c:v>
                </c:pt>
                <c:pt idx="135">
                  <c:v>41728.0</c:v>
                </c:pt>
                <c:pt idx="136">
                  <c:v>41735.0</c:v>
                </c:pt>
                <c:pt idx="137">
                  <c:v>41742.0</c:v>
                </c:pt>
                <c:pt idx="138">
                  <c:v>41749.0</c:v>
                </c:pt>
                <c:pt idx="139">
                  <c:v>41756.0</c:v>
                </c:pt>
                <c:pt idx="140">
                  <c:v>41763.0</c:v>
                </c:pt>
                <c:pt idx="141">
                  <c:v>41770.0</c:v>
                </c:pt>
                <c:pt idx="142">
                  <c:v>41777.0</c:v>
                </c:pt>
                <c:pt idx="143">
                  <c:v>41784.0</c:v>
                </c:pt>
                <c:pt idx="144">
                  <c:v>41791.0</c:v>
                </c:pt>
                <c:pt idx="145">
                  <c:v>41798.0</c:v>
                </c:pt>
                <c:pt idx="146">
                  <c:v>41805.0</c:v>
                </c:pt>
                <c:pt idx="147">
                  <c:v>41812.0</c:v>
                </c:pt>
                <c:pt idx="148">
                  <c:v>41819.0</c:v>
                </c:pt>
                <c:pt idx="149">
                  <c:v>41826.0</c:v>
                </c:pt>
                <c:pt idx="150">
                  <c:v>41833.0</c:v>
                </c:pt>
                <c:pt idx="151">
                  <c:v>41840.0</c:v>
                </c:pt>
                <c:pt idx="152">
                  <c:v>41847.0</c:v>
                </c:pt>
                <c:pt idx="153">
                  <c:v>41854.0</c:v>
                </c:pt>
                <c:pt idx="154">
                  <c:v>41861.0</c:v>
                </c:pt>
                <c:pt idx="155">
                  <c:v>41868.0</c:v>
                </c:pt>
                <c:pt idx="156">
                  <c:v>41875.0</c:v>
                </c:pt>
                <c:pt idx="157">
                  <c:v>41882.0</c:v>
                </c:pt>
                <c:pt idx="158">
                  <c:v>41889.0</c:v>
                </c:pt>
                <c:pt idx="159">
                  <c:v>41896.0</c:v>
                </c:pt>
                <c:pt idx="160">
                  <c:v>41903.0</c:v>
                </c:pt>
                <c:pt idx="161">
                  <c:v>41910.0</c:v>
                </c:pt>
                <c:pt idx="162">
                  <c:v>41917.0</c:v>
                </c:pt>
                <c:pt idx="163">
                  <c:v>41924.0</c:v>
                </c:pt>
                <c:pt idx="164">
                  <c:v>41931.0</c:v>
                </c:pt>
                <c:pt idx="165">
                  <c:v>41938.0</c:v>
                </c:pt>
                <c:pt idx="166">
                  <c:v>41945.0</c:v>
                </c:pt>
                <c:pt idx="167">
                  <c:v>41952.0</c:v>
                </c:pt>
                <c:pt idx="168">
                  <c:v>41959.0</c:v>
                </c:pt>
                <c:pt idx="169">
                  <c:v>41966.0</c:v>
                </c:pt>
                <c:pt idx="170">
                  <c:v>41973.0</c:v>
                </c:pt>
                <c:pt idx="171">
                  <c:v>41980.0</c:v>
                </c:pt>
                <c:pt idx="172">
                  <c:v>41987.0</c:v>
                </c:pt>
                <c:pt idx="173">
                  <c:v>41994.0</c:v>
                </c:pt>
                <c:pt idx="174">
                  <c:v>42001.0</c:v>
                </c:pt>
                <c:pt idx="175">
                  <c:v>42008.0</c:v>
                </c:pt>
                <c:pt idx="176">
                  <c:v>42015.0</c:v>
                </c:pt>
                <c:pt idx="177">
                  <c:v>42022.0</c:v>
                </c:pt>
                <c:pt idx="178">
                  <c:v>42029.0</c:v>
                </c:pt>
                <c:pt idx="179">
                  <c:v>42036.0</c:v>
                </c:pt>
                <c:pt idx="180">
                  <c:v>42043.0</c:v>
                </c:pt>
                <c:pt idx="181">
                  <c:v>42050.0</c:v>
                </c:pt>
                <c:pt idx="182">
                  <c:v>42057.0</c:v>
                </c:pt>
                <c:pt idx="183">
                  <c:v>42064.0</c:v>
                </c:pt>
                <c:pt idx="184">
                  <c:v>42071.0</c:v>
                </c:pt>
                <c:pt idx="185">
                  <c:v>42078.0</c:v>
                </c:pt>
                <c:pt idx="186">
                  <c:v>42085.0</c:v>
                </c:pt>
                <c:pt idx="187">
                  <c:v>42092.0</c:v>
                </c:pt>
                <c:pt idx="188">
                  <c:v>42099.0</c:v>
                </c:pt>
                <c:pt idx="189">
                  <c:v>42106.0</c:v>
                </c:pt>
                <c:pt idx="190">
                  <c:v>42113.0</c:v>
                </c:pt>
                <c:pt idx="191">
                  <c:v>42120.0</c:v>
                </c:pt>
                <c:pt idx="192">
                  <c:v>42127.0</c:v>
                </c:pt>
                <c:pt idx="193">
                  <c:v>42134.0</c:v>
                </c:pt>
                <c:pt idx="194">
                  <c:v>42141.0</c:v>
                </c:pt>
                <c:pt idx="195">
                  <c:v>42148.0</c:v>
                </c:pt>
                <c:pt idx="196">
                  <c:v>42155.0</c:v>
                </c:pt>
                <c:pt idx="197">
                  <c:v>42162.0</c:v>
                </c:pt>
                <c:pt idx="198">
                  <c:v>42169.0</c:v>
                </c:pt>
                <c:pt idx="199">
                  <c:v>42176.0</c:v>
                </c:pt>
                <c:pt idx="200">
                  <c:v>42183.0</c:v>
                </c:pt>
                <c:pt idx="201">
                  <c:v>42190.0</c:v>
                </c:pt>
                <c:pt idx="202">
                  <c:v>42197.0</c:v>
                </c:pt>
                <c:pt idx="203">
                  <c:v>42204.0</c:v>
                </c:pt>
                <c:pt idx="204">
                  <c:v>42211.0</c:v>
                </c:pt>
                <c:pt idx="205">
                  <c:v>42218.0</c:v>
                </c:pt>
                <c:pt idx="206">
                  <c:v>42225.0</c:v>
                </c:pt>
                <c:pt idx="207">
                  <c:v>42232.0</c:v>
                </c:pt>
                <c:pt idx="208">
                  <c:v>42239.0</c:v>
                </c:pt>
              </c:numCache>
            </c:numRef>
          </c:xVal>
          <c:yVal>
            <c:numRef>
              <c:f>'Canada-other symptons'!$Q$418:$Q$626</c:f>
              <c:numCache>
                <c:formatCode>General</c:formatCode>
                <c:ptCount val="209"/>
                <c:pt idx="0">
                  <c:v>142.0</c:v>
                </c:pt>
                <c:pt idx="1">
                  <c:v>107.0</c:v>
                </c:pt>
                <c:pt idx="2">
                  <c:v>155.0</c:v>
                </c:pt>
                <c:pt idx="3">
                  <c:v>195.0</c:v>
                </c:pt>
                <c:pt idx="4">
                  <c:v>249.0</c:v>
                </c:pt>
                <c:pt idx="5">
                  <c:v>243.0</c:v>
                </c:pt>
                <c:pt idx="6">
                  <c:v>211.0</c:v>
                </c:pt>
                <c:pt idx="7">
                  <c:v>293.0</c:v>
                </c:pt>
                <c:pt idx="8">
                  <c:v>241.0</c:v>
                </c:pt>
                <c:pt idx="9">
                  <c:v>225.0</c:v>
                </c:pt>
                <c:pt idx="10">
                  <c:v>281.0</c:v>
                </c:pt>
                <c:pt idx="11">
                  <c:v>254.0</c:v>
                </c:pt>
                <c:pt idx="12">
                  <c:v>340.0</c:v>
                </c:pt>
                <c:pt idx="13">
                  <c:v>379.0</c:v>
                </c:pt>
                <c:pt idx="14">
                  <c:v>300.0</c:v>
                </c:pt>
                <c:pt idx="15">
                  <c:v>363.0</c:v>
                </c:pt>
                <c:pt idx="16">
                  <c:v>389.0</c:v>
                </c:pt>
                <c:pt idx="17">
                  <c:v>364.0</c:v>
                </c:pt>
                <c:pt idx="18">
                  <c:v>409.0</c:v>
                </c:pt>
                <c:pt idx="19">
                  <c:v>552.0</c:v>
                </c:pt>
                <c:pt idx="20">
                  <c:v>443.0</c:v>
                </c:pt>
                <c:pt idx="21">
                  <c:v>539.0</c:v>
                </c:pt>
                <c:pt idx="22">
                  <c:v>483.0</c:v>
                </c:pt>
                <c:pt idx="23">
                  <c:v>328.0</c:v>
                </c:pt>
                <c:pt idx="24">
                  <c:v>542.0</c:v>
                </c:pt>
                <c:pt idx="25">
                  <c:v>407.0</c:v>
                </c:pt>
                <c:pt idx="26">
                  <c:v>478.0</c:v>
                </c:pt>
                <c:pt idx="27">
                  <c:v>541.0</c:v>
                </c:pt>
                <c:pt idx="28">
                  <c:v>637.0</c:v>
                </c:pt>
                <c:pt idx="29">
                  <c:v>590.0</c:v>
                </c:pt>
                <c:pt idx="30">
                  <c:v>467.0</c:v>
                </c:pt>
                <c:pt idx="31">
                  <c:v>343.0</c:v>
                </c:pt>
                <c:pt idx="32">
                  <c:v>450.0</c:v>
                </c:pt>
                <c:pt idx="33">
                  <c:v>405.0</c:v>
                </c:pt>
                <c:pt idx="34">
                  <c:v>416.0</c:v>
                </c:pt>
                <c:pt idx="35">
                  <c:v>373.0</c:v>
                </c:pt>
                <c:pt idx="36">
                  <c:v>372.0</c:v>
                </c:pt>
                <c:pt idx="37">
                  <c:v>286.0</c:v>
                </c:pt>
                <c:pt idx="38">
                  <c:v>258.0</c:v>
                </c:pt>
                <c:pt idx="39">
                  <c:v>230.0</c:v>
                </c:pt>
                <c:pt idx="40">
                  <c:v>177.0</c:v>
                </c:pt>
                <c:pt idx="41">
                  <c:v>138.0</c:v>
                </c:pt>
                <c:pt idx="42">
                  <c:v>171.0</c:v>
                </c:pt>
                <c:pt idx="43">
                  <c:v>172.0</c:v>
                </c:pt>
                <c:pt idx="44">
                  <c:v>170.0</c:v>
                </c:pt>
                <c:pt idx="45">
                  <c:v>161.0</c:v>
                </c:pt>
                <c:pt idx="46">
                  <c:v>146.0</c:v>
                </c:pt>
                <c:pt idx="47">
                  <c:v>201.0</c:v>
                </c:pt>
                <c:pt idx="48">
                  <c:v>111.0</c:v>
                </c:pt>
                <c:pt idx="49">
                  <c:v>170.0</c:v>
                </c:pt>
                <c:pt idx="50">
                  <c:v>168.0</c:v>
                </c:pt>
                <c:pt idx="51">
                  <c:v>204.0</c:v>
                </c:pt>
                <c:pt idx="52">
                  <c:v>150.0</c:v>
                </c:pt>
                <c:pt idx="53">
                  <c:v>184.0</c:v>
                </c:pt>
                <c:pt idx="54">
                  <c:v>153.0</c:v>
                </c:pt>
                <c:pt idx="55">
                  <c:v>234.0</c:v>
                </c:pt>
                <c:pt idx="56">
                  <c:v>290.0</c:v>
                </c:pt>
                <c:pt idx="57">
                  <c:v>330.0</c:v>
                </c:pt>
                <c:pt idx="58">
                  <c:v>347.0</c:v>
                </c:pt>
                <c:pt idx="59">
                  <c:v>349.0</c:v>
                </c:pt>
                <c:pt idx="60">
                  <c:v>422.0</c:v>
                </c:pt>
                <c:pt idx="61">
                  <c:v>674.0</c:v>
                </c:pt>
                <c:pt idx="62">
                  <c:v>670.0</c:v>
                </c:pt>
                <c:pt idx="63">
                  <c:v>714.0</c:v>
                </c:pt>
                <c:pt idx="64">
                  <c:v>739.0</c:v>
                </c:pt>
                <c:pt idx="65">
                  <c:v>985.0</c:v>
                </c:pt>
                <c:pt idx="66">
                  <c:v>1069.0</c:v>
                </c:pt>
                <c:pt idx="67">
                  <c:v>1366.0</c:v>
                </c:pt>
                <c:pt idx="68">
                  <c:v>1369.0</c:v>
                </c:pt>
                <c:pt idx="69">
                  <c:v>1598.0</c:v>
                </c:pt>
                <c:pt idx="70">
                  <c:v>2385.0</c:v>
                </c:pt>
                <c:pt idx="71">
                  <c:v>2691.0</c:v>
                </c:pt>
                <c:pt idx="72">
                  <c:v>2340.0</c:v>
                </c:pt>
                <c:pt idx="73">
                  <c:v>2710.0</c:v>
                </c:pt>
                <c:pt idx="74">
                  <c:v>2103.0</c:v>
                </c:pt>
                <c:pt idx="75">
                  <c:v>1456.0</c:v>
                </c:pt>
                <c:pt idx="76">
                  <c:v>1538.0</c:v>
                </c:pt>
                <c:pt idx="77">
                  <c:v>1270.0</c:v>
                </c:pt>
                <c:pt idx="78">
                  <c:v>1310.0</c:v>
                </c:pt>
                <c:pt idx="79">
                  <c:v>1367.0</c:v>
                </c:pt>
                <c:pt idx="80">
                  <c:v>1148.0</c:v>
                </c:pt>
                <c:pt idx="81">
                  <c:v>1298.0</c:v>
                </c:pt>
                <c:pt idx="82">
                  <c:v>889.0</c:v>
                </c:pt>
                <c:pt idx="83">
                  <c:v>1131.0</c:v>
                </c:pt>
                <c:pt idx="84">
                  <c:v>1012.0</c:v>
                </c:pt>
                <c:pt idx="85">
                  <c:v>976.0</c:v>
                </c:pt>
                <c:pt idx="86">
                  <c:v>871.0</c:v>
                </c:pt>
                <c:pt idx="87">
                  <c:v>848.0</c:v>
                </c:pt>
                <c:pt idx="88">
                  <c:v>620.0</c:v>
                </c:pt>
                <c:pt idx="89">
                  <c:v>623.0</c:v>
                </c:pt>
                <c:pt idx="90">
                  <c:v>464.0</c:v>
                </c:pt>
                <c:pt idx="91">
                  <c:v>600.0</c:v>
                </c:pt>
                <c:pt idx="92">
                  <c:v>457.0</c:v>
                </c:pt>
                <c:pt idx="93">
                  <c:v>403.0</c:v>
                </c:pt>
                <c:pt idx="94">
                  <c:v>400.0</c:v>
                </c:pt>
                <c:pt idx="95">
                  <c:v>378.0</c:v>
                </c:pt>
                <c:pt idx="96">
                  <c:v>318.0</c:v>
                </c:pt>
                <c:pt idx="97">
                  <c:v>411.0</c:v>
                </c:pt>
                <c:pt idx="98">
                  <c:v>340.0</c:v>
                </c:pt>
                <c:pt idx="99">
                  <c:v>300.0</c:v>
                </c:pt>
                <c:pt idx="100">
                  <c:v>334.0</c:v>
                </c:pt>
                <c:pt idx="101">
                  <c:v>231.0</c:v>
                </c:pt>
                <c:pt idx="102">
                  <c:v>347.0</c:v>
                </c:pt>
                <c:pt idx="103">
                  <c:v>283.0</c:v>
                </c:pt>
                <c:pt idx="104">
                  <c:v>364.0</c:v>
                </c:pt>
                <c:pt idx="105">
                  <c:v>263.0</c:v>
                </c:pt>
                <c:pt idx="106">
                  <c:v>279.0</c:v>
                </c:pt>
                <c:pt idx="107">
                  <c:v>418.0</c:v>
                </c:pt>
                <c:pt idx="108">
                  <c:v>537.0</c:v>
                </c:pt>
                <c:pt idx="109">
                  <c:v>576.0</c:v>
                </c:pt>
                <c:pt idx="110">
                  <c:v>587.0</c:v>
                </c:pt>
                <c:pt idx="111">
                  <c:v>575.0</c:v>
                </c:pt>
                <c:pt idx="112">
                  <c:v>634.0</c:v>
                </c:pt>
                <c:pt idx="113">
                  <c:v>866.0</c:v>
                </c:pt>
                <c:pt idx="114">
                  <c:v>670.0</c:v>
                </c:pt>
                <c:pt idx="115">
                  <c:v>855.0</c:v>
                </c:pt>
                <c:pt idx="116">
                  <c:v>824.0</c:v>
                </c:pt>
                <c:pt idx="117">
                  <c:v>897.0</c:v>
                </c:pt>
                <c:pt idx="118">
                  <c:v>923.0</c:v>
                </c:pt>
                <c:pt idx="119">
                  <c:v>1147.0</c:v>
                </c:pt>
                <c:pt idx="120">
                  <c:v>1171.0</c:v>
                </c:pt>
                <c:pt idx="121">
                  <c:v>1314.0</c:v>
                </c:pt>
                <c:pt idx="122">
                  <c:v>1870.0</c:v>
                </c:pt>
                <c:pt idx="123">
                  <c:v>2483.0</c:v>
                </c:pt>
                <c:pt idx="124">
                  <c:v>2690.0</c:v>
                </c:pt>
                <c:pt idx="125">
                  <c:v>2080.0</c:v>
                </c:pt>
                <c:pt idx="126">
                  <c:v>2215.0</c:v>
                </c:pt>
                <c:pt idx="127">
                  <c:v>2149.0</c:v>
                </c:pt>
                <c:pt idx="128">
                  <c:v>1724.0</c:v>
                </c:pt>
                <c:pt idx="129">
                  <c:v>1411.0</c:v>
                </c:pt>
                <c:pt idx="130">
                  <c:v>1579.0</c:v>
                </c:pt>
                <c:pt idx="131">
                  <c:v>1457.0</c:v>
                </c:pt>
                <c:pt idx="132">
                  <c:v>1266.0</c:v>
                </c:pt>
                <c:pt idx="133">
                  <c:v>1333.0</c:v>
                </c:pt>
                <c:pt idx="134">
                  <c:v>1299.0</c:v>
                </c:pt>
                <c:pt idx="135">
                  <c:v>1276.0</c:v>
                </c:pt>
                <c:pt idx="136">
                  <c:v>1447.0</c:v>
                </c:pt>
                <c:pt idx="137">
                  <c:v>1336.0</c:v>
                </c:pt>
                <c:pt idx="138">
                  <c:v>1267.0</c:v>
                </c:pt>
                <c:pt idx="139">
                  <c:v>1108.0</c:v>
                </c:pt>
                <c:pt idx="140">
                  <c:v>1091.0</c:v>
                </c:pt>
                <c:pt idx="141">
                  <c:v>978.0</c:v>
                </c:pt>
                <c:pt idx="142">
                  <c:v>725.0</c:v>
                </c:pt>
                <c:pt idx="143">
                  <c:v>763.0</c:v>
                </c:pt>
                <c:pt idx="144">
                  <c:v>665.0</c:v>
                </c:pt>
                <c:pt idx="145">
                  <c:v>569.0</c:v>
                </c:pt>
                <c:pt idx="146">
                  <c:v>503.0</c:v>
                </c:pt>
                <c:pt idx="147">
                  <c:v>519.0</c:v>
                </c:pt>
                <c:pt idx="148">
                  <c:v>341.0</c:v>
                </c:pt>
                <c:pt idx="149">
                  <c:v>455.0</c:v>
                </c:pt>
                <c:pt idx="150">
                  <c:v>352.0</c:v>
                </c:pt>
                <c:pt idx="151">
                  <c:v>340.0</c:v>
                </c:pt>
                <c:pt idx="152">
                  <c:v>391.0</c:v>
                </c:pt>
                <c:pt idx="153">
                  <c:v>237.0</c:v>
                </c:pt>
                <c:pt idx="154">
                  <c:v>304.0</c:v>
                </c:pt>
                <c:pt idx="155">
                  <c:v>325.0</c:v>
                </c:pt>
                <c:pt idx="156">
                  <c:v>330.0</c:v>
                </c:pt>
                <c:pt idx="157">
                  <c:v>267.0</c:v>
                </c:pt>
                <c:pt idx="158">
                  <c:v>526.0</c:v>
                </c:pt>
                <c:pt idx="159">
                  <c:v>659.0</c:v>
                </c:pt>
                <c:pt idx="160">
                  <c:v>967.0</c:v>
                </c:pt>
                <c:pt idx="161">
                  <c:v>850.0</c:v>
                </c:pt>
                <c:pt idx="162">
                  <c:v>936.0</c:v>
                </c:pt>
                <c:pt idx="163">
                  <c:v>748.0</c:v>
                </c:pt>
                <c:pt idx="164">
                  <c:v>1110.0</c:v>
                </c:pt>
                <c:pt idx="165">
                  <c:v>1005.0</c:v>
                </c:pt>
                <c:pt idx="166">
                  <c:v>923.0</c:v>
                </c:pt>
                <c:pt idx="167">
                  <c:v>952.0</c:v>
                </c:pt>
                <c:pt idx="168">
                  <c:v>1005.0</c:v>
                </c:pt>
                <c:pt idx="169">
                  <c:v>1024.0</c:v>
                </c:pt>
                <c:pt idx="170">
                  <c:v>1155.0</c:v>
                </c:pt>
                <c:pt idx="171">
                  <c:v>376.0</c:v>
                </c:pt>
                <c:pt idx="172">
                  <c:v>1522.0</c:v>
                </c:pt>
                <c:pt idx="173">
                  <c:v>1609.0</c:v>
                </c:pt>
                <c:pt idx="174">
                  <c:v>2396.0</c:v>
                </c:pt>
                <c:pt idx="175">
                  <c:v>3227.0</c:v>
                </c:pt>
                <c:pt idx="176">
                  <c:v>2299.0</c:v>
                </c:pt>
                <c:pt idx="177">
                  <c:v>2109.0</c:v>
                </c:pt>
                <c:pt idx="178">
                  <c:v>2390.0</c:v>
                </c:pt>
                <c:pt idx="179">
                  <c:v>2301.0</c:v>
                </c:pt>
                <c:pt idx="180">
                  <c:v>1801.0</c:v>
                </c:pt>
                <c:pt idx="181">
                  <c:v>1578.0</c:v>
                </c:pt>
                <c:pt idx="182">
                  <c:v>1871.0</c:v>
                </c:pt>
                <c:pt idx="183">
                  <c:v>1626.0</c:v>
                </c:pt>
                <c:pt idx="184">
                  <c:v>1515.0</c:v>
                </c:pt>
                <c:pt idx="185">
                  <c:v>1456.0</c:v>
                </c:pt>
                <c:pt idx="186">
                  <c:v>1269.0</c:v>
                </c:pt>
                <c:pt idx="187">
                  <c:v>1233.0</c:v>
                </c:pt>
                <c:pt idx="188">
                  <c:v>1043.0</c:v>
                </c:pt>
                <c:pt idx="189">
                  <c:v>1307.0</c:v>
                </c:pt>
                <c:pt idx="190">
                  <c:v>1140.0</c:v>
                </c:pt>
                <c:pt idx="191">
                  <c:v>1006.0</c:v>
                </c:pt>
                <c:pt idx="192">
                  <c:v>901.0</c:v>
                </c:pt>
                <c:pt idx="193">
                  <c:v>816.0</c:v>
                </c:pt>
                <c:pt idx="194">
                  <c:v>627.0</c:v>
                </c:pt>
                <c:pt idx="195">
                  <c:v>652.0</c:v>
                </c:pt>
                <c:pt idx="196">
                  <c:v>483.0</c:v>
                </c:pt>
                <c:pt idx="197">
                  <c:v>538.0</c:v>
                </c:pt>
                <c:pt idx="198">
                  <c:v>412.0</c:v>
                </c:pt>
                <c:pt idx="199">
                  <c:v>428.0</c:v>
                </c:pt>
                <c:pt idx="200">
                  <c:v>416.0</c:v>
                </c:pt>
                <c:pt idx="201">
                  <c:v>406.0</c:v>
                </c:pt>
                <c:pt idx="202">
                  <c:v>410.0</c:v>
                </c:pt>
                <c:pt idx="203">
                  <c:v>376.0</c:v>
                </c:pt>
                <c:pt idx="204">
                  <c:v>305.0</c:v>
                </c:pt>
                <c:pt idx="205">
                  <c:v>307.0</c:v>
                </c:pt>
                <c:pt idx="206">
                  <c:v>256.0</c:v>
                </c:pt>
                <c:pt idx="207">
                  <c:v>353.0</c:v>
                </c:pt>
                <c:pt idx="208">
                  <c:v>324.0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14-C71F-43D3-9E2D-4144B917C832}"/>
            </c:ext>
          </c:extLst>
        </c:ser>
        <c:ser>
          <c:idx val="7"/>
          <c:order val="6"/>
          <c:tx>
            <c:v>Coronavirus tests Total Number/Percent Positive</c:v>
          </c:tx>
          <c:spPr>
            <a:ln w="12700" cap="rnd">
              <a:solidFill>
                <a:srgbClr val="7030A0"/>
              </a:solidFill>
              <a:round/>
            </a:ln>
            <a:effectLst/>
          </c:spPr>
          <c:marker>
            <c:symbol val="none"/>
          </c:marker>
          <c:xVal>
            <c:numRef>
              <c:f>'Canada-other symptons'!$A$418:$A$626</c:f>
              <c:numCache>
                <c:formatCode>m/d/yy</c:formatCode>
                <c:ptCount val="209"/>
                <c:pt idx="0">
                  <c:v>40783.0</c:v>
                </c:pt>
                <c:pt idx="1">
                  <c:v>40790.0</c:v>
                </c:pt>
                <c:pt idx="2">
                  <c:v>40797.0</c:v>
                </c:pt>
                <c:pt idx="3">
                  <c:v>40804.0</c:v>
                </c:pt>
                <c:pt idx="4">
                  <c:v>40811.0</c:v>
                </c:pt>
                <c:pt idx="5">
                  <c:v>40818.0</c:v>
                </c:pt>
                <c:pt idx="6">
                  <c:v>40825.0</c:v>
                </c:pt>
                <c:pt idx="7">
                  <c:v>40832.0</c:v>
                </c:pt>
                <c:pt idx="8">
                  <c:v>40839.0</c:v>
                </c:pt>
                <c:pt idx="9">
                  <c:v>40846.0</c:v>
                </c:pt>
                <c:pt idx="10">
                  <c:v>40853.0</c:v>
                </c:pt>
                <c:pt idx="11">
                  <c:v>40860.0</c:v>
                </c:pt>
                <c:pt idx="12">
                  <c:v>40867.0</c:v>
                </c:pt>
                <c:pt idx="13">
                  <c:v>40874.0</c:v>
                </c:pt>
                <c:pt idx="14">
                  <c:v>40881.0</c:v>
                </c:pt>
                <c:pt idx="15">
                  <c:v>40888.0</c:v>
                </c:pt>
                <c:pt idx="16">
                  <c:v>40895.0</c:v>
                </c:pt>
                <c:pt idx="17">
                  <c:v>40902.0</c:v>
                </c:pt>
                <c:pt idx="18">
                  <c:v>40909.0</c:v>
                </c:pt>
                <c:pt idx="19">
                  <c:v>40916.0</c:v>
                </c:pt>
                <c:pt idx="20">
                  <c:v>40923.0</c:v>
                </c:pt>
                <c:pt idx="21">
                  <c:v>40930.0</c:v>
                </c:pt>
                <c:pt idx="22">
                  <c:v>40937.0</c:v>
                </c:pt>
                <c:pt idx="23">
                  <c:v>40944.0</c:v>
                </c:pt>
                <c:pt idx="24">
                  <c:v>40951.0</c:v>
                </c:pt>
                <c:pt idx="25">
                  <c:v>40958.0</c:v>
                </c:pt>
                <c:pt idx="26">
                  <c:v>40965.0</c:v>
                </c:pt>
                <c:pt idx="27">
                  <c:v>40972.0</c:v>
                </c:pt>
                <c:pt idx="28">
                  <c:v>40979.0</c:v>
                </c:pt>
                <c:pt idx="29">
                  <c:v>40986.0</c:v>
                </c:pt>
                <c:pt idx="30">
                  <c:v>40993.0</c:v>
                </c:pt>
                <c:pt idx="31">
                  <c:v>41000.0</c:v>
                </c:pt>
                <c:pt idx="32">
                  <c:v>41007.0</c:v>
                </c:pt>
                <c:pt idx="33">
                  <c:v>41014.0</c:v>
                </c:pt>
                <c:pt idx="34">
                  <c:v>41021.0</c:v>
                </c:pt>
                <c:pt idx="35">
                  <c:v>41028.0</c:v>
                </c:pt>
                <c:pt idx="36">
                  <c:v>41035.0</c:v>
                </c:pt>
                <c:pt idx="37">
                  <c:v>41042.0</c:v>
                </c:pt>
                <c:pt idx="38">
                  <c:v>41049.0</c:v>
                </c:pt>
                <c:pt idx="39">
                  <c:v>41056.0</c:v>
                </c:pt>
                <c:pt idx="40">
                  <c:v>41063.0</c:v>
                </c:pt>
                <c:pt idx="41">
                  <c:v>41070.0</c:v>
                </c:pt>
                <c:pt idx="42">
                  <c:v>41077.0</c:v>
                </c:pt>
                <c:pt idx="43">
                  <c:v>41084.0</c:v>
                </c:pt>
                <c:pt idx="44">
                  <c:v>41091.0</c:v>
                </c:pt>
                <c:pt idx="45">
                  <c:v>41098.0</c:v>
                </c:pt>
                <c:pt idx="46">
                  <c:v>41105.0</c:v>
                </c:pt>
                <c:pt idx="47">
                  <c:v>41112.0</c:v>
                </c:pt>
                <c:pt idx="48">
                  <c:v>41119.0</c:v>
                </c:pt>
                <c:pt idx="49">
                  <c:v>41126.0</c:v>
                </c:pt>
                <c:pt idx="50">
                  <c:v>41133.0</c:v>
                </c:pt>
                <c:pt idx="51">
                  <c:v>41140.0</c:v>
                </c:pt>
                <c:pt idx="52">
                  <c:v>41147.0</c:v>
                </c:pt>
                <c:pt idx="53">
                  <c:v>41154.0</c:v>
                </c:pt>
                <c:pt idx="54">
                  <c:v>41161.0</c:v>
                </c:pt>
                <c:pt idx="55">
                  <c:v>41168.0</c:v>
                </c:pt>
                <c:pt idx="56">
                  <c:v>41175.0</c:v>
                </c:pt>
                <c:pt idx="57">
                  <c:v>41182.0</c:v>
                </c:pt>
                <c:pt idx="58">
                  <c:v>41189.0</c:v>
                </c:pt>
                <c:pt idx="59">
                  <c:v>41196.0</c:v>
                </c:pt>
                <c:pt idx="60">
                  <c:v>41203.0</c:v>
                </c:pt>
                <c:pt idx="61">
                  <c:v>41210.0</c:v>
                </c:pt>
                <c:pt idx="62">
                  <c:v>41217.0</c:v>
                </c:pt>
                <c:pt idx="63">
                  <c:v>41224.0</c:v>
                </c:pt>
                <c:pt idx="64">
                  <c:v>41231.0</c:v>
                </c:pt>
                <c:pt idx="65">
                  <c:v>41238.0</c:v>
                </c:pt>
                <c:pt idx="66">
                  <c:v>41245.0</c:v>
                </c:pt>
                <c:pt idx="67">
                  <c:v>41252.0</c:v>
                </c:pt>
                <c:pt idx="68">
                  <c:v>41259.0</c:v>
                </c:pt>
                <c:pt idx="69">
                  <c:v>41266.0</c:v>
                </c:pt>
                <c:pt idx="70">
                  <c:v>41273.0</c:v>
                </c:pt>
                <c:pt idx="71">
                  <c:v>41280.0</c:v>
                </c:pt>
                <c:pt idx="72">
                  <c:v>41287.0</c:v>
                </c:pt>
                <c:pt idx="73">
                  <c:v>41294.0</c:v>
                </c:pt>
                <c:pt idx="74">
                  <c:v>41301.0</c:v>
                </c:pt>
                <c:pt idx="75">
                  <c:v>41308.0</c:v>
                </c:pt>
                <c:pt idx="76">
                  <c:v>41315.0</c:v>
                </c:pt>
                <c:pt idx="77">
                  <c:v>41322.0</c:v>
                </c:pt>
                <c:pt idx="78">
                  <c:v>41329.0</c:v>
                </c:pt>
                <c:pt idx="79">
                  <c:v>41336.0</c:v>
                </c:pt>
                <c:pt idx="80">
                  <c:v>41343.0</c:v>
                </c:pt>
                <c:pt idx="81">
                  <c:v>41350.0</c:v>
                </c:pt>
                <c:pt idx="82">
                  <c:v>41357.0</c:v>
                </c:pt>
                <c:pt idx="83">
                  <c:v>41364.0</c:v>
                </c:pt>
                <c:pt idx="84">
                  <c:v>41371.0</c:v>
                </c:pt>
                <c:pt idx="85">
                  <c:v>41378.0</c:v>
                </c:pt>
                <c:pt idx="86">
                  <c:v>41385.0</c:v>
                </c:pt>
                <c:pt idx="87">
                  <c:v>41392.0</c:v>
                </c:pt>
                <c:pt idx="88">
                  <c:v>41399.0</c:v>
                </c:pt>
                <c:pt idx="89">
                  <c:v>41406.0</c:v>
                </c:pt>
                <c:pt idx="90">
                  <c:v>41413.0</c:v>
                </c:pt>
                <c:pt idx="91">
                  <c:v>41420.0</c:v>
                </c:pt>
                <c:pt idx="92">
                  <c:v>41427.0</c:v>
                </c:pt>
                <c:pt idx="93">
                  <c:v>41434.0</c:v>
                </c:pt>
                <c:pt idx="94">
                  <c:v>41441.0</c:v>
                </c:pt>
                <c:pt idx="95">
                  <c:v>41448.0</c:v>
                </c:pt>
                <c:pt idx="96">
                  <c:v>41455.0</c:v>
                </c:pt>
                <c:pt idx="97">
                  <c:v>41462.0</c:v>
                </c:pt>
                <c:pt idx="98">
                  <c:v>41469.0</c:v>
                </c:pt>
                <c:pt idx="99">
                  <c:v>41476.0</c:v>
                </c:pt>
                <c:pt idx="100">
                  <c:v>41483.0</c:v>
                </c:pt>
                <c:pt idx="101">
                  <c:v>41490.0</c:v>
                </c:pt>
                <c:pt idx="102">
                  <c:v>41497.0</c:v>
                </c:pt>
                <c:pt idx="103">
                  <c:v>41504.0</c:v>
                </c:pt>
                <c:pt idx="104">
                  <c:v>41511.0</c:v>
                </c:pt>
                <c:pt idx="105">
                  <c:v>41518.0</c:v>
                </c:pt>
                <c:pt idx="106">
                  <c:v>41525.0</c:v>
                </c:pt>
                <c:pt idx="107">
                  <c:v>41532.0</c:v>
                </c:pt>
                <c:pt idx="108">
                  <c:v>41539.0</c:v>
                </c:pt>
                <c:pt idx="109">
                  <c:v>41546.0</c:v>
                </c:pt>
                <c:pt idx="110">
                  <c:v>41553.0</c:v>
                </c:pt>
                <c:pt idx="111">
                  <c:v>41560.0</c:v>
                </c:pt>
                <c:pt idx="112">
                  <c:v>41567.0</c:v>
                </c:pt>
                <c:pt idx="113">
                  <c:v>41574.0</c:v>
                </c:pt>
                <c:pt idx="114">
                  <c:v>41581.0</c:v>
                </c:pt>
                <c:pt idx="115">
                  <c:v>41588.0</c:v>
                </c:pt>
                <c:pt idx="116">
                  <c:v>41595.0</c:v>
                </c:pt>
                <c:pt idx="117">
                  <c:v>41602.0</c:v>
                </c:pt>
                <c:pt idx="118">
                  <c:v>41609.0</c:v>
                </c:pt>
                <c:pt idx="119">
                  <c:v>41616.0</c:v>
                </c:pt>
                <c:pt idx="120">
                  <c:v>41623.0</c:v>
                </c:pt>
                <c:pt idx="121">
                  <c:v>41630.0</c:v>
                </c:pt>
                <c:pt idx="122">
                  <c:v>41637.0</c:v>
                </c:pt>
                <c:pt idx="123">
                  <c:v>41644.0</c:v>
                </c:pt>
                <c:pt idx="124">
                  <c:v>41651.0</c:v>
                </c:pt>
                <c:pt idx="125">
                  <c:v>41658.0</c:v>
                </c:pt>
                <c:pt idx="126">
                  <c:v>41665.0</c:v>
                </c:pt>
                <c:pt idx="127">
                  <c:v>41672.0</c:v>
                </c:pt>
                <c:pt idx="128">
                  <c:v>41679.0</c:v>
                </c:pt>
                <c:pt idx="129">
                  <c:v>41686.0</c:v>
                </c:pt>
                <c:pt idx="130">
                  <c:v>41693.0</c:v>
                </c:pt>
                <c:pt idx="131">
                  <c:v>41700.0</c:v>
                </c:pt>
                <c:pt idx="132">
                  <c:v>41707.0</c:v>
                </c:pt>
                <c:pt idx="133">
                  <c:v>41714.0</c:v>
                </c:pt>
                <c:pt idx="134">
                  <c:v>41721.0</c:v>
                </c:pt>
                <c:pt idx="135">
                  <c:v>41728.0</c:v>
                </c:pt>
                <c:pt idx="136">
                  <c:v>41735.0</c:v>
                </c:pt>
                <c:pt idx="137">
                  <c:v>41742.0</c:v>
                </c:pt>
                <c:pt idx="138">
                  <c:v>41749.0</c:v>
                </c:pt>
                <c:pt idx="139">
                  <c:v>41756.0</c:v>
                </c:pt>
                <c:pt idx="140">
                  <c:v>41763.0</c:v>
                </c:pt>
                <c:pt idx="141">
                  <c:v>41770.0</c:v>
                </c:pt>
                <c:pt idx="142">
                  <c:v>41777.0</c:v>
                </c:pt>
                <c:pt idx="143">
                  <c:v>41784.0</c:v>
                </c:pt>
                <c:pt idx="144">
                  <c:v>41791.0</c:v>
                </c:pt>
                <c:pt idx="145">
                  <c:v>41798.0</c:v>
                </c:pt>
                <c:pt idx="146">
                  <c:v>41805.0</c:v>
                </c:pt>
                <c:pt idx="147">
                  <c:v>41812.0</c:v>
                </c:pt>
                <c:pt idx="148">
                  <c:v>41819.0</c:v>
                </c:pt>
                <c:pt idx="149">
                  <c:v>41826.0</c:v>
                </c:pt>
                <c:pt idx="150">
                  <c:v>41833.0</c:v>
                </c:pt>
                <c:pt idx="151">
                  <c:v>41840.0</c:v>
                </c:pt>
                <c:pt idx="152">
                  <c:v>41847.0</c:v>
                </c:pt>
                <c:pt idx="153">
                  <c:v>41854.0</c:v>
                </c:pt>
                <c:pt idx="154">
                  <c:v>41861.0</c:v>
                </c:pt>
                <c:pt idx="155">
                  <c:v>41868.0</c:v>
                </c:pt>
                <c:pt idx="156">
                  <c:v>41875.0</c:v>
                </c:pt>
                <c:pt idx="157">
                  <c:v>41882.0</c:v>
                </c:pt>
                <c:pt idx="158">
                  <c:v>41889.0</c:v>
                </c:pt>
                <c:pt idx="159">
                  <c:v>41896.0</c:v>
                </c:pt>
                <c:pt idx="160">
                  <c:v>41903.0</c:v>
                </c:pt>
                <c:pt idx="161">
                  <c:v>41910.0</c:v>
                </c:pt>
                <c:pt idx="162">
                  <c:v>41917.0</c:v>
                </c:pt>
                <c:pt idx="163">
                  <c:v>41924.0</c:v>
                </c:pt>
                <c:pt idx="164">
                  <c:v>41931.0</c:v>
                </c:pt>
                <c:pt idx="165">
                  <c:v>41938.0</c:v>
                </c:pt>
                <c:pt idx="166">
                  <c:v>41945.0</c:v>
                </c:pt>
                <c:pt idx="167">
                  <c:v>41952.0</c:v>
                </c:pt>
                <c:pt idx="168">
                  <c:v>41959.0</c:v>
                </c:pt>
                <c:pt idx="169">
                  <c:v>41966.0</c:v>
                </c:pt>
                <c:pt idx="170">
                  <c:v>41973.0</c:v>
                </c:pt>
                <c:pt idx="171">
                  <c:v>41980.0</c:v>
                </c:pt>
                <c:pt idx="172">
                  <c:v>41987.0</c:v>
                </c:pt>
                <c:pt idx="173">
                  <c:v>41994.0</c:v>
                </c:pt>
                <c:pt idx="174">
                  <c:v>42001.0</c:v>
                </c:pt>
                <c:pt idx="175">
                  <c:v>42008.0</c:v>
                </c:pt>
                <c:pt idx="176">
                  <c:v>42015.0</c:v>
                </c:pt>
                <c:pt idx="177">
                  <c:v>42022.0</c:v>
                </c:pt>
                <c:pt idx="178">
                  <c:v>42029.0</c:v>
                </c:pt>
                <c:pt idx="179">
                  <c:v>42036.0</c:v>
                </c:pt>
                <c:pt idx="180">
                  <c:v>42043.0</c:v>
                </c:pt>
                <c:pt idx="181">
                  <c:v>42050.0</c:v>
                </c:pt>
                <c:pt idx="182">
                  <c:v>42057.0</c:v>
                </c:pt>
                <c:pt idx="183">
                  <c:v>42064.0</c:v>
                </c:pt>
                <c:pt idx="184">
                  <c:v>42071.0</c:v>
                </c:pt>
                <c:pt idx="185">
                  <c:v>42078.0</c:v>
                </c:pt>
                <c:pt idx="186">
                  <c:v>42085.0</c:v>
                </c:pt>
                <c:pt idx="187">
                  <c:v>42092.0</c:v>
                </c:pt>
                <c:pt idx="188">
                  <c:v>42099.0</c:v>
                </c:pt>
                <c:pt idx="189">
                  <c:v>42106.0</c:v>
                </c:pt>
                <c:pt idx="190">
                  <c:v>42113.0</c:v>
                </c:pt>
                <c:pt idx="191">
                  <c:v>42120.0</c:v>
                </c:pt>
                <c:pt idx="192">
                  <c:v>42127.0</c:v>
                </c:pt>
                <c:pt idx="193">
                  <c:v>42134.0</c:v>
                </c:pt>
                <c:pt idx="194">
                  <c:v>42141.0</c:v>
                </c:pt>
                <c:pt idx="195">
                  <c:v>42148.0</c:v>
                </c:pt>
                <c:pt idx="196">
                  <c:v>42155.0</c:v>
                </c:pt>
                <c:pt idx="197">
                  <c:v>42162.0</c:v>
                </c:pt>
                <c:pt idx="198">
                  <c:v>42169.0</c:v>
                </c:pt>
                <c:pt idx="199">
                  <c:v>42176.0</c:v>
                </c:pt>
                <c:pt idx="200">
                  <c:v>42183.0</c:v>
                </c:pt>
                <c:pt idx="201">
                  <c:v>42190.0</c:v>
                </c:pt>
                <c:pt idx="202">
                  <c:v>42197.0</c:v>
                </c:pt>
                <c:pt idx="203">
                  <c:v>42204.0</c:v>
                </c:pt>
                <c:pt idx="204">
                  <c:v>42211.0</c:v>
                </c:pt>
                <c:pt idx="205">
                  <c:v>42218.0</c:v>
                </c:pt>
                <c:pt idx="206">
                  <c:v>42225.0</c:v>
                </c:pt>
                <c:pt idx="207">
                  <c:v>42232.0</c:v>
                </c:pt>
                <c:pt idx="208">
                  <c:v>42239.0</c:v>
                </c:pt>
              </c:numCache>
            </c:numRef>
          </c:xVal>
          <c:yVal>
            <c:numRef>
              <c:f>'Canada-other symptons'!$T$418:$T$626</c:f>
              <c:numCache>
                <c:formatCode>General</c:formatCode>
                <c:ptCount val="209"/>
                <c:pt idx="0">
                  <c:v>86.0</c:v>
                </c:pt>
                <c:pt idx="1">
                  <c:v>59.0</c:v>
                </c:pt>
                <c:pt idx="2">
                  <c:v>91.0</c:v>
                </c:pt>
                <c:pt idx="3">
                  <c:v>99.0</c:v>
                </c:pt>
                <c:pt idx="4">
                  <c:v>156.0</c:v>
                </c:pt>
                <c:pt idx="5">
                  <c:v>147.0</c:v>
                </c:pt>
                <c:pt idx="6">
                  <c:v>138.0</c:v>
                </c:pt>
                <c:pt idx="7">
                  <c:v>182.0</c:v>
                </c:pt>
                <c:pt idx="8">
                  <c:v>132.0</c:v>
                </c:pt>
                <c:pt idx="9">
                  <c:v>130.0</c:v>
                </c:pt>
                <c:pt idx="10">
                  <c:v>192.0</c:v>
                </c:pt>
                <c:pt idx="11">
                  <c:v>131.0</c:v>
                </c:pt>
                <c:pt idx="12">
                  <c:v>237.0</c:v>
                </c:pt>
                <c:pt idx="13">
                  <c:v>241.0</c:v>
                </c:pt>
                <c:pt idx="14">
                  <c:v>181.0</c:v>
                </c:pt>
                <c:pt idx="15">
                  <c:v>363.0</c:v>
                </c:pt>
                <c:pt idx="16">
                  <c:v>395.0</c:v>
                </c:pt>
                <c:pt idx="17">
                  <c:v>202.0</c:v>
                </c:pt>
                <c:pt idx="18">
                  <c:v>271.0</c:v>
                </c:pt>
                <c:pt idx="19">
                  <c:v>413.0</c:v>
                </c:pt>
                <c:pt idx="20">
                  <c:v>329.0</c:v>
                </c:pt>
                <c:pt idx="21">
                  <c:v>425.0</c:v>
                </c:pt>
                <c:pt idx="22">
                  <c:v>354.0</c:v>
                </c:pt>
                <c:pt idx="23">
                  <c:v>328.0</c:v>
                </c:pt>
                <c:pt idx="24">
                  <c:v>442.0</c:v>
                </c:pt>
                <c:pt idx="25">
                  <c:v>274.0</c:v>
                </c:pt>
                <c:pt idx="26">
                  <c:v>331.0</c:v>
                </c:pt>
                <c:pt idx="27">
                  <c:v>390.0</c:v>
                </c:pt>
                <c:pt idx="28">
                  <c:v>469.0</c:v>
                </c:pt>
                <c:pt idx="29">
                  <c:v>451.0</c:v>
                </c:pt>
                <c:pt idx="30">
                  <c:v>350.0</c:v>
                </c:pt>
                <c:pt idx="31">
                  <c:v>235.0</c:v>
                </c:pt>
                <c:pt idx="32">
                  <c:v>357.0</c:v>
                </c:pt>
                <c:pt idx="33">
                  <c:v>309.0</c:v>
                </c:pt>
                <c:pt idx="34">
                  <c:v>324.0</c:v>
                </c:pt>
                <c:pt idx="35">
                  <c:v>269.0</c:v>
                </c:pt>
                <c:pt idx="36">
                  <c:v>285.0</c:v>
                </c:pt>
                <c:pt idx="37">
                  <c:v>206.0</c:v>
                </c:pt>
                <c:pt idx="38">
                  <c:v>185.0</c:v>
                </c:pt>
                <c:pt idx="39">
                  <c:v>173.0</c:v>
                </c:pt>
                <c:pt idx="40">
                  <c:v>118.0</c:v>
                </c:pt>
                <c:pt idx="41">
                  <c:v>79.0</c:v>
                </c:pt>
                <c:pt idx="42">
                  <c:v>88.0</c:v>
                </c:pt>
                <c:pt idx="43">
                  <c:v>95.0</c:v>
                </c:pt>
                <c:pt idx="44">
                  <c:v>103.0</c:v>
                </c:pt>
                <c:pt idx="45">
                  <c:v>90.0</c:v>
                </c:pt>
                <c:pt idx="46">
                  <c:v>89.0</c:v>
                </c:pt>
                <c:pt idx="47">
                  <c:v>134.0</c:v>
                </c:pt>
                <c:pt idx="48">
                  <c:v>111.0</c:v>
                </c:pt>
                <c:pt idx="49">
                  <c:v>118.0</c:v>
                </c:pt>
                <c:pt idx="50">
                  <c:v>104.0</c:v>
                </c:pt>
                <c:pt idx="51">
                  <c:v>123.0</c:v>
                </c:pt>
                <c:pt idx="52">
                  <c:v>90.0</c:v>
                </c:pt>
                <c:pt idx="53">
                  <c:v>135.0</c:v>
                </c:pt>
                <c:pt idx="54">
                  <c:v>104.0</c:v>
                </c:pt>
                <c:pt idx="55">
                  <c:v>159.0</c:v>
                </c:pt>
                <c:pt idx="56">
                  <c:v>210.0</c:v>
                </c:pt>
                <c:pt idx="57">
                  <c:v>248.0</c:v>
                </c:pt>
                <c:pt idx="58">
                  <c:v>266.0</c:v>
                </c:pt>
                <c:pt idx="59">
                  <c:v>275.0</c:v>
                </c:pt>
                <c:pt idx="60">
                  <c:v>184.0</c:v>
                </c:pt>
                <c:pt idx="61">
                  <c:v>213.0</c:v>
                </c:pt>
                <c:pt idx="62">
                  <c:v>186.0</c:v>
                </c:pt>
                <c:pt idx="63">
                  <c:v>304.0</c:v>
                </c:pt>
                <c:pt idx="64">
                  <c:v>275.0</c:v>
                </c:pt>
                <c:pt idx="65">
                  <c:v>295.0</c:v>
                </c:pt>
                <c:pt idx="66">
                  <c:v>418.0</c:v>
                </c:pt>
                <c:pt idx="67">
                  <c:v>308.0</c:v>
                </c:pt>
                <c:pt idx="68">
                  <c:v>386.0</c:v>
                </c:pt>
                <c:pt idx="69">
                  <c:v>329.0</c:v>
                </c:pt>
                <c:pt idx="70">
                  <c:v>736.0</c:v>
                </c:pt>
                <c:pt idx="71">
                  <c:v>941.0</c:v>
                </c:pt>
                <c:pt idx="72">
                  <c:v>946.0</c:v>
                </c:pt>
                <c:pt idx="73">
                  <c:v>911.0</c:v>
                </c:pt>
                <c:pt idx="74">
                  <c:v>881.0</c:v>
                </c:pt>
                <c:pt idx="75">
                  <c:v>545.0</c:v>
                </c:pt>
                <c:pt idx="76">
                  <c:v>563.0</c:v>
                </c:pt>
                <c:pt idx="77">
                  <c:v>527.0</c:v>
                </c:pt>
                <c:pt idx="78">
                  <c:v>541.0</c:v>
                </c:pt>
                <c:pt idx="79">
                  <c:v>545.0</c:v>
                </c:pt>
                <c:pt idx="80">
                  <c:v>478.0</c:v>
                </c:pt>
                <c:pt idx="81">
                  <c:v>520.0</c:v>
                </c:pt>
                <c:pt idx="82">
                  <c:v>404.0</c:v>
                </c:pt>
                <c:pt idx="83">
                  <c:v>478.0</c:v>
                </c:pt>
                <c:pt idx="84">
                  <c:v>436.0</c:v>
                </c:pt>
                <c:pt idx="85">
                  <c:v>391.0</c:v>
                </c:pt>
                <c:pt idx="86">
                  <c:v>287.0</c:v>
                </c:pt>
                <c:pt idx="87">
                  <c:v>356.0</c:v>
                </c:pt>
                <c:pt idx="88">
                  <c:v>185.0</c:v>
                </c:pt>
                <c:pt idx="89">
                  <c:v>221.0</c:v>
                </c:pt>
                <c:pt idx="90">
                  <c:v>121.0</c:v>
                </c:pt>
                <c:pt idx="91">
                  <c:v>178.0</c:v>
                </c:pt>
                <c:pt idx="92">
                  <c:v>155.0</c:v>
                </c:pt>
                <c:pt idx="93">
                  <c:v>155.0</c:v>
                </c:pt>
                <c:pt idx="94">
                  <c:v>134.0</c:v>
                </c:pt>
                <c:pt idx="95">
                  <c:v>140.0</c:v>
                </c:pt>
                <c:pt idx="96">
                  <c:v>87.0</c:v>
                </c:pt>
                <c:pt idx="97">
                  <c:v>177.0</c:v>
                </c:pt>
                <c:pt idx="98">
                  <c:v>141.0</c:v>
                </c:pt>
                <c:pt idx="99">
                  <c:v>113.0</c:v>
                </c:pt>
                <c:pt idx="100">
                  <c:v>120.0</c:v>
                </c:pt>
                <c:pt idx="101">
                  <c:v>70.0</c:v>
                </c:pt>
                <c:pt idx="102">
                  <c:v>153.0</c:v>
                </c:pt>
                <c:pt idx="103">
                  <c:v>128.0</c:v>
                </c:pt>
                <c:pt idx="104">
                  <c:v>171.0</c:v>
                </c:pt>
                <c:pt idx="105">
                  <c:v>113.0</c:v>
                </c:pt>
                <c:pt idx="106">
                  <c:v>103.0</c:v>
                </c:pt>
                <c:pt idx="107">
                  <c:v>186.0</c:v>
                </c:pt>
                <c:pt idx="108">
                  <c:v>165.0</c:v>
                </c:pt>
                <c:pt idx="109">
                  <c:v>216.0</c:v>
                </c:pt>
                <c:pt idx="110">
                  <c:v>206.0</c:v>
                </c:pt>
                <c:pt idx="111">
                  <c:v>206.0</c:v>
                </c:pt>
                <c:pt idx="112">
                  <c:v>209.0</c:v>
                </c:pt>
                <c:pt idx="113">
                  <c:v>248.0</c:v>
                </c:pt>
                <c:pt idx="114">
                  <c:v>248.0</c:v>
                </c:pt>
                <c:pt idx="115">
                  <c:v>349.0</c:v>
                </c:pt>
                <c:pt idx="116">
                  <c:v>191.0</c:v>
                </c:pt>
                <c:pt idx="117">
                  <c:v>199.0</c:v>
                </c:pt>
                <c:pt idx="118">
                  <c:v>202.0</c:v>
                </c:pt>
                <c:pt idx="119">
                  <c:v>302.0</c:v>
                </c:pt>
                <c:pt idx="120">
                  <c:v>181.0</c:v>
                </c:pt>
                <c:pt idx="121">
                  <c:v>241.0</c:v>
                </c:pt>
                <c:pt idx="122">
                  <c:v>490.0</c:v>
                </c:pt>
                <c:pt idx="123">
                  <c:v>471.0</c:v>
                </c:pt>
                <c:pt idx="124">
                  <c:v>532.0</c:v>
                </c:pt>
                <c:pt idx="125">
                  <c:v>487.0</c:v>
                </c:pt>
                <c:pt idx="126">
                  <c:v>454.0</c:v>
                </c:pt>
                <c:pt idx="127">
                  <c:v>384.0</c:v>
                </c:pt>
                <c:pt idx="128">
                  <c:v>405.0</c:v>
                </c:pt>
                <c:pt idx="129">
                  <c:v>357.0</c:v>
                </c:pt>
                <c:pt idx="130">
                  <c:v>325.0</c:v>
                </c:pt>
                <c:pt idx="131">
                  <c:v>351.0</c:v>
                </c:pt>
                <c:pt idx="132">
                  <c:v>309.0</c:v>
                </c:pt>
                <c:pt idx="133">
                  <c:v>337.0</c:v>
                </c:pt>
                <c:pt idx="134">
                  <c:v>378.0</c:v>
                </c:pt>
                <c:pt idx="135">
                  <c:v>361.0</c:v>
                </c:pt>
                <c:pt idx="136">
                  <c:v>423.0</c:v>
                </c:pt>
                <c:pt idx="137">
                  <c:v>358.0</c:v>
                </c:pt>
                <c:pt idx="138">
                  <c:v>382.0</c:v>
                </c:pt>
                <c:pt idx="139">
                  <c:v>296.0</c:v>
                </c:pt>
                <c:pt idx="140">
                  <c:v>332.0</c:v>
                </c:pt>
                <c:pt idx="141">
                  <c:v>300.0</c:v>
                </c:pt>
                <c:pt idx="142">
                  <c:v>201.0</c:v>
                </c:pt>
                <c:pt idx="143">
                  <c:v>165.0</c:v>
                </c:pt>
                <c:pt idx="144">
                  <c:v>211.0</c:v>
                </c:pt>
                <c:pt idx="145">
                  <c:v>186.0</c:v>
                </c:pt>
                <c:pt idx="146">
                  <c:v>176.0</c:v>
                </c:pt>
                <c:pt idx="147">
                  <c:v>162.0</c:v>
                </c:pt>
                <c:pt idx="148">
                  <c:v>113.0</c:v>
                </c:pt>
                <c:pt idx="149">
                  <c:v>122.0</c:v>
                </c:pt>
                <c:pt idx="150">
                  <c:v>100.0</c:v>
                </c:pt>
                <c:pt idx="151">
                  <c:v>123.0</c:v>
                </c:pt>
                <c:pt idx="152">
                  <c:v>160.0</c:v>
                </c:pt>
                <c:pt idx="153">
                  <c:v>91.0</c:v>
                </c:pt>
                <c:pt idx="154">
                  <c:v>170.0</c:v>
                </c:pt>
                <c:pt idx="155">
                  <c:v>139.0</c:v>
                </c:pt>
                <c:pt idx="156">
                  <c:v>134.0</c:v>
                </c:pt>
                <c:pt idx="157">
                  <c:v>133.0</c:v>
                </c:pt>
                <c:pt idx="158">
                  <c:v>188.0</c:v>
                </c:pt>
                <c:pt idx="159">
                  <c:v>236.0</c:v>
                </c:pt>
                <c:pt idx="160">
                  <c:v>369.0</c:v>
                </c:pt>
                <c:pt idx="161">
                  <c:v>259.0</c:v>
                </c:pt>
                <c:pt idx="162">
                  <c:v>248.0</c:v>
                </c:pt>
                <c:pt idx="163">
                  <c:v>330.0</c:v>
                </c:pt>
                <c:pt idx="164">
                  <c:v>258.0</c:v>
                </c:pt>
                <c:pt idx="165">
                  <c:v>251.0</c:v>
                </c:pt>
                <c:pt idx="166">
                  <c:v>175.0</c:v>
                </c:pt>
                <c:pt idx="167">
                  <c:v>264.0</c:v>
                </c:pt>
                <c:pt idx="168">
                  <c:v>244.0</c:v>
                </c:pt>
                <c:pt idx="169">
                  <c:v>255.0</c:v>
                </c:pt>
                <c:pt idx="170">
                  <c:v>315.0</c:v>
                </c:pt>
                <c:pt idx="171">
                  <c:v>216.0</c:v>
                </c:pt>
                <c:pt idx="172">
                  <c:v>303.0</c:v>
                </c:pt>
                <c:pt idx="173">
                  <c:v>493.0</c:v>
                </c:pt>
                <c:pt idx="174">
                  <c:v>566.0</c:v>
                </c:pt>
                <c:pt idx="175">
                  <c:v>513.0</c:v>
                </c:pt>
                <c:pt idx="176">
                  <c:v>632.0</c:v>
                </c:pt>
                <c:pt idx="177">
                  <c:v>592.0</c:v>
                </c:pt>
                <c:pt idx="178">
                  <c:v>644.0</c:v>
                </c:pt>
                <c:pt idx="179">
                  <c:v>588.0</c:v>
                </c:pt>
                <c:pt idx="180">
                  <c:v>540.0</c:v>
                </c:pt>
                <c:pt idx="181">
                  <c:v>421.0</c:v>
                </c:pt>
                <c:pt idx="182">
                  <c:v>496.0</c:v>
                </c:pt>
                <c:pt idx="183">
                  <c:v>527.0</c:v>
                </c:pt>
                <c:pt idx="184">
                  <c:v>516.0</c:v>
                </c:pt>
                <c:pt idx="185">
                  <c:v>418.0</c:v>
                </c:pt>
                <c:pt idx="186">
                  <c:v>336.0</c:v>
                </c:pt>
                <c:pt idx="187">
                  <c:v>352.0</c:v>
                </c:pt>
                <c:pt idx="188">
                  <c:v>265.0</c:v>
                </c:pt>
                <c:pt idx="189">
                  <c:v>441.0</c:v>
                </c:pt>
                <c:pt idx="190">
                  <c:v>286.0</c:v>
                </c:pt>
                <c:pt idx="191">
                  <c:v>268.0</c:v>
                </c:pt>
                <c:pt idx="192">
                  <c:v>258.0</c:v>
                </c:pt>
                <c:pt idx="193">
                  <c:v>204.0</c:v>
                </c:pt>
                <c:pt idx="194">
                  <c:v>197.0</c:v>
                </c:pt>
                <c:pt idx="195">
                  <c:v>149.0</c:v>
                </c:pt>
                <c:pt idx="196">
                  <c:v>138.0</c:v>
                </c:pt>
                <c:pt idx="197">
                  <c:v>184.0</c:v>
                </c:pt>
                <c:pt idx="198">
                  <c:v>110.0</c:v>
                </c:pt>
                <c:pt idx="199">
                  <c:v>132.0</c:v>
                </c:pt>
                <c:pt idx="200">
                  <c:v>118.0</c:v>
                </c:pt>
                <c:pt idx="201">
                  <c:v>94.0</c:v>
                </c:pt>
                <c:pt idx="202">
                  <c:v>106.0</c:v>
                </c:pt>
                <c:pt idx="203">
                  <c:v>148.0</c:v>
                </c:pt>
                <c:pt idx="204">
                  <c:v>102.0</c:v>
                </c:pt>
                <c:pt idx="205">
                  <c:v>102.0</c:v>
                </c:pt>
                <c:pt idx="206">
                  <c:v>80.0</c:v>
                </c:pt>
                <c:pt idx="207">
                  <c:v>138.0</c:v>
                </c:pt>
                <c:pt idx="208">
                  <c:v>97.0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C239-4AC8-96A0-52B30173C02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15426640"/>
        <c:axId val="2115430160"/>
      </c:scatterChart>
      <c:valAx>
        <c:axId val="2115426640"/>
        <c:scaling>
          <c:orientation val="minMax"/>
          <c:max val="42300.0"/>
          <c:min val="37871.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[$-409]mmm\-yy;@" sourceLinked="1"/>
        <c:majorTickMark val="out"/>
        <c:minorTickMark val="in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pPr>
            <a:endParaRPr lang="en-US"/>
          </a:p>
        </c:txPr>
        <c:crossAx val="2115430160"/>
        <c:crosses val="autoZero"/>
        <c:crossBetween val="midCat"/>
        <c:majorUnit val="365.0"/>
        <c:minorUnit val="90.0"/>
      </c:valAx>
      <c:valAx>
        <c:axId val="2115430160"/>
        <c:scaling>
          <c:orientation val="minMax"/>
          <c:max val="11000.0"/>
          <c:min val="0.0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pPr>
                <a:r>
                  <a:rPr lang="en-US" sz="2400" dirty="0" smtClean="0"/>
                  <a:t>Count</a:t>
                </a:r>
                <a:endParaRPr lang="en-US" sz="2400" dirty="0"/>
              </a:p>
            </c:rich>
          </c:tx>
          <c:layout>
            <c:manualLayout>
              <c:xMode val="edge"/>
              <c:yMode val="edge"/>
              <c:x val="0.00156592592592593"/>
              <c:y val="0.39678475084122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pPr>
              <a:endParaRPr lang="en-US"/>
            </a:p>
          </c:txPr>
        </c:title>
        <c:numFmt formatCode="#,##0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pPr>
            <a:endParaRPr lang="en-US"/>
          </a:p>
        </c:txPr>
        <c:crossAx val="2115426640"/>
        <c:crosses val="autoZero"/>
        <c:crossBetween val="midCat"/>
        <c:majorUnit val="5000.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 rot="0" vert="horz"/>
    <a:lstStyle/>
    <a:p>
      <a:pPr>
        <a:defRPr>
          <a:solidFill>
            <a:schemeClr val="tx1"/>
          </a:solidFill>
          <a:latin typeface="Arial" charset="0"/>
          <a:ea typeface="Arial" charset="0"/>
          <a:cs typeface="Arial" charset="0"/>
        </a:defRPr>
      </a:pPr>
      <a:endParaRPr lang="en-US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CA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pPr>
            <a:r>
              <a:rPr lang="en-US" sz="2400" dirty="0"/>
              <a:t>Percentage of positive tests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/>
              </a:solidFill>
              <a:latin typeface="Arial" charset="0"/>
              <a:ea typeface="Arial" charset="0"/>
              <a:cs typeface="Arial" charset="0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0816368680423977"/>
          <c:y val="0.0969696969696969"/>
          <c:w val="0.725953888888889"/>
          <c:h val="0.779397438956494"/>
        </c:manualLayout>
      </c:layout>
      <c:scatterChart>
        <c:scatterStyle val="lineMarker"/>
        <c:varyColors val="0"/>
        <c:ser>
          <c:idx val="4"/>
          <c:order val="1"/>
          <c:tx>
            <c:v>Adenovirus</c:v>
          </c:tx>
          <c:spPr>
            <a:ln w="1270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xVal>
            <c:numRef>
              <c:f>'Canada-other symptons'!$A$2:$A$626</c:f>
              <c:numCache>
                <c:formatCode>m/d/yy</c:formatCode>
                <c:ptCount val="625"/>
                <c:pt idx="0">
                  <c:v>37871.0</c:v>
                </c:pt>
                <c:pt idx="1">
                  <c:v>37878.0</c:v>
                </c:pt>
                <c:pt idx="2">
                  <c:v>37885.0</c:v>
                </c:pt>
                <c:pt idx="3">
                  <c:v>37892.0</c:v>
                </c:pt>
                <c:pt idx="4">
                  <c:v>37899.0</c:v>
                </c:pt>
                <c:pt idx="5">
                  <c:v>37906.0</c:v>
                </c:pt>
                <c:pt idx="6">
                  <c:v>37913.0</c:v>
                </c:pt>
                <c:pt idx="7">
                  <c:v>37920.0</c:v>
                </c:pt>
                <c:pt idx="8">
                  <c:v>37927.0</c:v>
                </c:pt>
                <c:pt idx="9">
                  <c:v>37934.0</c:v>
                </c:pt>
                <c:pt idx="10">
                  <c:v>37941.0</c:v>
                </c:pt>
                <c:pt idx="11">
                  <c:v>37948.0</c:v>
                </c:pt>
                <c:pt idx="12">
                  <c:v>37955.0</c:v>
                </c:pt>
                <c:pt idx="13">
                  <c:v>37962.0</c:v>
                </c:pt>
                <c:pt idx="14">
                  <c:v>37969.0</c:v>
                </c:pt>
                <c:pt idx="15">
                  <c:v>37976.0</c:v>
                </c:pt>
                <c:pt idx="16">
                  <c:v>37983.0</c:v>
                </c:pt>
                <c:pt idx="17">
                  <c:v>37990.0</c:v>
                </c:pt>
                <c:pt idx="18">
                  <c:v>37997.0</c:v>
                </c:pt>
                <c:pt idx="19">
                  <c:v>38004.0</c:v>
                </c:pt>
                <c:pt idx="20">
                  <c:v>38011.0</c:v>
                </c:pt>
                <c:pt idx="21">
                  <c:v>38018.0</c:v>
                </c:pt>
                <c:pt idx="22">
                  <c:v>38025.0</c:v>
                </c:pt>
                <c:pt idx="23">
                  <c:v>38032.0</c:v>
                </c:pt>
                <c:pt idx="24">
                  <c:v>38039.0</c:v>
                </c:pt>
                <c:pt idx="25">
                  <c:v>38046.0</c:v>
                </c:pt>
                <c:pt idx="26">
                  <c:v>38053.0</c:v>
                </c:pt>
                <c:pt idx="27">
                  <c:v>38060.0</c:v>
                </c:pt>
                <c:pt idx="28">
                  <c:v>38067.0</c:v>
                </c:pt>
                <c:pt idx="29">
                  <c:v>38074.0</c:v>
                </c:pt>
                <c:pt idx="30">
                  <c:v>38081.0</c:v>
                </c:pt>
                <c:pt idx="31">
                  <c:v>38088.0</c:v>
                </c:pt>
                <c:pt idx="32">
                  <c:v>38095.0</c:v>
                </c:pt>
                <c:pt idx="33">
                  <c:v>38102.0</c:v>
                </c:pt>
                <c:pt idx="34">
                  <c:v>38109.0</c:v>
                </c:pt>
                <c:pt idx="35">
                  <c:v>38116.0</c:v>
                </c:pt>
                <c:pt idx="36">
                  <c:v>38123.0</c:v>
                </c:pt>
                <c:pt idx="37">
                  <c:v>38130.0</c:v>
                </c:pt>
                <c:pt idx="38">
                  <c:v>38137.0</c:v>
                </c:pt>
                <c:pt idx="39">
                  <c:v>38144.0</c:v>
                </c:pt>
                <c:pt idx="40">
                  <c:v>38151.0</c:v>
                </c:pt>
                <c:pt idx="41">
                  <c:v>38158.0</c:v>
                </c:pt>
                <c:pt idx="42">
                  <c:v>38165.0</c:v>
                </c:pt>
                <c:pt idx="43">
                  <c:v>38172.0</c:v>
                </c:pt>
                <c:pt idx="44">
                  <c:v>38179.0</c:v>
                </c:pt>
                <c:pt idx="45">
                  <c:v>38186.0</c:v>
                </c:pt>
                <c:pt idx="46">
                  <c:v>38193.0</c:v>
                </c:pt>
                <c:pt idx="47">
                  <c:v>38200.0</c:v>
                </c:pt>
                <c:pt idx="48">
                  <c:v>38207.0</c:v>
                </c:pt>
                <c:pt idx="49">
                  <c:v>38214.0</c:v>
                </c:pt>
                <c:pt idx="50">
                  <c:v>38221.0</c:v>
                </c:pt>
                <c:pt idx="51">
                  <c:v>38228.0</c:v>
                </c:pt>
                <c:pt idx="52">
                  <c:v>38235.0</c:v>
                </c:pt>
                <c:pt idx="53">
                  <c:v>38242.0</c:v>
                </c:pt>
                <c:pt idx="54">
                  <c:v>38249.0</c:v>
                </c:pt>
                <c:pt idx="55">
                  <c:v>38256.0</c:v>
                </c:pt>
                <c:pt idx="56">
                  <c:v>38263.0</c:v>
                </c:pt>
                <c:pt idx="57">
                  <c:v>38270.0</c:v>
                </c:pt>
                <c:pt idx="58">
                  <c:v>38277.0</c:v>
                </c:pt>
                <c:pt idx="59">
                  <c:v>38284.0</c:v>
                </c:pt>
                <c:pt idx="60">
                  <c:v>38291.0</c:v>
                </c:pt>
                <c:pt idx="61">
                  <c:v>38298.0</c:v>
                </c:pt>
                <c:pt idx="62">
                  <c:v>38305.0</c:v>
                </c:pt>
                <c:pt idx="63">
                  <c:v>38312.0</c:v>
                </c:pt>
                <c:pt idx="64">
                  <c:v>38319.0</c:v>
                </c:pt>
                <c:pt idx="65">
                  <c:v>38326.0</c:v>
                </c:pt>
                <c:pt idx="66">
                  <c:v>38333.0</c:v>
                </c:pt>
                <c:pt idx="67">
                  <c:v>38340.0</c:v>
                </c:pt>
                <c:pt idx="68">
                  <c:v>38347.0</c:v>
                </c:pt>
                <c:pt idx="69">
                  <c:v>38354.0</c:v>
                </c:pt>
                <c:pt idx="70">
                  <c:v>38361.0</c:v>
                </c:pt>
                <c:pt idx="71">
                  <c:v>38368.0</c:v>
                </c:pt>
                <c:pt idx="72">
                  <c:v>38375.0</c:v>
                </c:pt>
                <c:pt idx="73">
                  <c:v>38382.0</c:v>
                </c:pt>
                <c:pt idx="74">
                  <c:v>38389.0</c:v>
                </c:pt>
                <c:pt idx="75">
                  <c:v>38396.0</c:v>
                </c:pt>
                <c:pt idx="76">
                  <c:v>38403.0</c:v>
                </c:pt>
                <c:pt idx="77">
                  <c:v>38410.0</c:v>
                </c:pt>
                <c:pt idx="78">
                  <c:v>38417.0</c:v>
                </c:pt>
                <c:pt idx="79">
                  <c:v>38424.0</c:v>
                </c:pt>
                <c:pt idx="80">
                  <c:v>38431.0</c:v>
                </c:pt>
                <c:pt idx="81">
                  <c:v>38438.0</c:v>
                </c:pt>
                <c:pt idx="82">
                  <c:v>38445.0</c:v>
                </c:pt>
                <c:pt idx="83">
                  <c:v>38452.0</c:v>
                </c:pt>
                <c:pt idx="84">
                  <c:v>38459.0</c:v>
                </c:pt>
                <c:pt idx="85">
                  <c:v>38466.0</c:v>
                </c:pt>
                <c:pt idx="86">
                  <c:v>38473.0</c:v>
                </c:pt>
                <c:pt idx="87">
                  <c:v>38480.0</c:v>
                </c:pt>
                <c:pt idx="88">
                  <c:v>38487.0</c:v>
                </c:pt>
                <c:pt idx="89">
                  <c:v>38494.0</c:v>
                </c:pt>
                <c:pt idx="90">
                  <c:v>38501.0</c:v>
                </c:pt>
                <c:pt idx="91">
                  <c:v>38508.0</c:v>
                </c:pt>
                <c:pt idx="92">
                  <c:v>38515.0</c:v>
                </c:pt>
                <c:pt idx="93">
                  <c:v>38522.0</c:v>
                </c:pt>
                <c:pt idx="94">
                  <c:v>38529.0</c:v>
                </c:pt>
                <c:pt idx="95">
                  <c:v>38536.0</c:v>
                </c:pt>
                <c:pt idx="96">
                  <c:v>38543.0</c:v>
                </c:pt>
                <c:pt idx="97">
                  <c:v>38550.0</c:v>
                </c:pt>
                <c:pt idx="98">
                  <c:v>38557.0</c:v>
                </c:pt>
                <c:pt idx="99">
                  <c:v>38564.0</c:v>
                </c:pt>
                <c:pt idx="100">
                  <c:v>38571.0</c:v>
                </c:pt>
                <c:pt idx="101">
                  <c:v>38578.0</c:v>
                </c:pt>
                <c:pt idx="102">
                  <c:v>38585.0</c:v>
                </c:pt>
                <c:pt idx="103">
                  <c:v>38592.0</c:v>
                </c:pt>
                <c:pt idx="104">
                  <c:v>38599.0</c:v>
                </c:pt>
                <c:pt idx="105">
                  <c:v>38606.0</c:v>
                </c:pt>
                <c:pt idx="106">
                  <c:v>38613.0</c:v>
                </c:pt>
                <c:pt idx="107">
                  <c:v>38620.0</c:v>
                </c:pt>
                <c:pt idx="108">
                  <c:v>38627.0</c:v>
                </c:pt>
                <c:pt idx="109">
                  <c:v>38634.0</c:v>
                </c:pt>
                <c:pt idx="110">
                  <c:v>38641.0</c:v>
                </c:pt>
                <c:pt idx="111">
                  <c:v>38648.0</c:v>
                </c:pt>
                <c:pt idx="112">
                  <c:v>38655.0</c:v>
                </c:pt>
                <c:pt idx="113">
                  <c:v>38662.0</c:v>
                </c:pt>
                <c:pt idx="114">
                  <c:v>38669.0</c:v>
                </c:pt>
                <c:pt idx="115">
                  <c:v>38676.0</c:v>
                </c:pt>
                <c:pt idx="116">
                  <c:v>38683.0</c:v>
                </c:pt>
                <c:pt idx="117">
                  <c:v>38690.0</c:v>
                </c:pt>
                <c:pt idx="118">
                  <c:v>38697.0</c:v>
                </c:pt>
                <c:pt idx="119">
                  <c:v>38704.0</c:v>
                </c:pt>
                <c:pt idx="120">
                  <c:v>38711.0</c:v>
                </c:pt>
                <c:pt idx="121">
                  <c:v>38718.0</c:v>
                </c:pt>
                <c:pt idx="122">
                  <c:v>38725.0</c:v>
                </c:pt>
                <c:pt idx="123">
                  <c:v>38732.0</c:v>
                </c:pt>
                <c:pt idx="124">
                  <c:v>38739.0</c:v>
                </c:pt>
                <c:pt idx="125">
                  <c:v>38746.0</c:v>
                </c:pt>
                <c:pt idx="126">
                  <c:v>38753.0</c:v>
                </c:pt>
                <c:pt idx="127">
                  <c:v>38760.0</c:v>
                </c:pt>
                <c:pt idx="128">
                  <c:v>38767.0</c:v>
                </c:pt>
                <c:pt idx="129">
                  <c:v>38774.0</c:v>
                </c:pt>
                <c:pt idx="130">
                  <c:v>38781.0</c:v>
                </c:pt>
                <c:pt idx="131">
                  <c:v>38788.0</c:v>
                </c:pt>
                <c:pt idx="132">
                  <c:v>38795.0</c:v>
                </c:pt>
                <c:pt idx="133">
                  <c:v>38802.0</c:v>
                </c:pt>
                <c:pt idx="134">
                  <c:v>38809.0</c:v>
                </c:pt>
                <c:pt idx="135">
                  <c:v>38816.0</c:v>
                </c:pt>
                <c:pt idx="136">
                  <c:v>38823.0</c:v>
                </c:pt>
                <c:pt idx="137">
                  <c:v>38830.0</c:v>
                </c:pt>
                <c:pt idx="138">
                  <c:v>38837.0</c:v>
                </c:pt>
                <c:pt idx="139">
                  <c:v>38844.0</c:v>
                </c:pt>
                <c:pt idx="140">
                  <c:v>38851.0</c:v>
                </c:pt>
                <c:pt idx="141">
                  <c:v>38858.0</c:v>
                </c:pt>
                <c:pt idx="142">
                  <c:v>38865.0</c:v>
                </c:pt>
                <c:pt idx="143">
                  <c:v>38872.0</c:v>
                </c:pt>
                <c:pt idx="144">
                  <c:v>38879.0</c:v>
                </c:pt>
                <c:pt idx="145">
                  <c:v>38886.0</c:v>
                </c:pt>
                <c:pt idx="146">
                  <c:v>38893.0</c:v>
                </c:pt>
                <c:pt idx="147">
                  <c:v>38900.0</c:v>
                </c:pt>
                <c:pt idx="148">
                  <c:v>38907.0</c:v>
                </c:pt>
                <c:pt idx="149">
                  <c:v>38914.0</c:v>
                </c:pt>
                <c:pt idx="150">
                  <c:v>38921.0</c:v>
                </c:pt>
                <c:pt idx="151">
                  <c:v>38928.0</c:v>
                </c:pt>
                <c:pt idx="152">
                  <c:v>38935.0</c:v>
                </c:pt>
                <c:pt idx="153">
                  <c:v>38942.0</c:v>
                </c:pt>
                <c:pt idx="154">
                  <c:v>38949.0</c:v>
                </c:pt>
                <c:pt idx="155">
                  <c:v>38956.0</c:v>
                </c:pt>
                <c:pt idx="156">
                  <c:v>38963.0</c:v>
                </c:pt>
                <c:pt idx="157">
                  <c:v>38970.0</c:v>
                </c:pt>
                <c:pt idx="158">
                  <c:v>38977.0</c:v>
                </c:pt>
                <c:pt idx="159">
                  <c:v>38984.0</c:v>
                </c:pt>
                <c:pt idx="160">
                  <c:v>38991.0</c:v>
                </c:pt>
                <c:pt idx="161">
                  <c:v>38998.0</c:v>
                </c:pt>
                <c:pt idx="162">
                  <c:v>39005.0</c:v>
                </c:pt>
                <c:pt idx="163">
                  <c:v>39012.0</c:v>
                </c:pt>
                <c:pt idx="164">
                  <c:v>39019.0</c:v>
                </c:pt>
                <c:pt idx="165">
                  <c:v>39026.0</c:v>
                </c:pt>
                <c:pt idx="166">
                  <c:v>39033.0</c:v>
                </c:pt>
                <c:pt idx="167">
                  <c:v>39040.0</c:v>
                </c:pt>
                <c:pt idx="168">
                  <c:v>39047.0</c:v>
                </c:pt>
                <c:pt idx="169">
                  <c:v>39054.0</c:v>
                </c:pt>
                <c:pt idx="170">
                  <c:v>39061.0</c:v>
                </c:pt>
                <c:pt idx="171">
                  <c:v>39068.0</c:v>
                </c:pt>
                <c:pt idx="172">
                  <c:v>39075.0</c:v>
                </c:pt>
                <c:pt idx="173">
                  <c:v>39082.0</c:v>
                </c:pt>
                <c:pt idx="174">
                  <c:v>39089.0</c:v>
                </c:pt>
                <c:pt idx="175">
                  <c:v>39096.0</c:v>
                </c:pt>
                <c:pt idx="176">
                  <c:v>39103.0</c:v>
                </c:pt>
                <c:pt idx="177">
                  <c:v>39110.0</c:v>
                </c:pt>
                <c:pt idx="178">
                  <c:v>39117.0</c:v>
                </c:pt>
                <c:pt idx="179">
                  <c:v>39124.0</c:v>
                </c:pt>
                <c:pt idx="180">
                  <c:v>39131.0</c:v>
                </c:pt>
                <c:pt idx="181">
                  <c:v>39138.0</c:v>
                </c:pt>
                <c:pt idx="182">
                  <c:v>39145.0</c:v>
                </c:pt>
                <c:pt idx="183">
                  <c:v>39152.0</c:v>
                </c:pt>
                <c:pt idx="184">
                  <c:v>39159.0</c:v>
                </c:pt>
                <c:pt idx="185">
                  <c:v>39166.0</c:v>
                </c:pt>
                <c:pt idx="186">
                  <c:v>39173.0</c:v>
                </c:pt>
                <c:pt idx="187">
                  <c:v>39180.0</c:v>
                </c:pt>
                <c:pt idx="188">
                  <c:v>39187.0</c:v>
                </c:pt>
                <c:pt idx="189">
                  <c:v>39194.0</c:v>
                </c:pt>
                <c:pt idx="190">
                  <c:v>39201.0</c:v>
                </c:pt>
                <c:pt idx="191">
                  <c:v>39208.0</c:v>
                </c:pt>
                <c:pt idx="192">
                  <c:v>39215.0</c:v>
                </c:pt>
                <c:pt idx="193">
                  <c:v>39222.0</c:v>
                </c:pt>
                <c:pt idx="194">
                  <c:v>39229.0</c:v>
                </c:pt>
                <c:pt idx="195">
                  <c:v>39236.0</c:v>
                </c:pt>
                <c:pt idx="196">
                  <c:v>39243.0</c:v>
                </c:pt>
                <c:pt idx="197">
                  <c:v>39250.0</c:v>
                </c:pt>
                <c:pt idx="198">
                  <c:v>39257.0</c:v>
                </c:pt>
                <c:pt idx="199">
                  <c:v>39264.0</c:v>
                </c:pt>
                <c:pt idx="200">
                  <c:v>39271.0</c:v>
                </c:pt>
                <c:pt idx="201">
                  <c:v>39278.0</c:v>
                </c:pt>
                <c:pt idx="202">
                  <c:v>39285.0</c:v>
                </c:pt>
                <c:pt idx="203">
                  <c:v>39292.0</c:v>
                </c:pt>
                <c:pt idx="204">
                  <c:v>39299.0</c:v>
                </c:pt>
                <c:pt idx="205">
                  <c:v>39306.0</c:v>
                </c:pt>
                <c:pt idx="206">
                  <c:v>39313.0</c:v>
                </c:pt>
                <c:pt idx="207">
                  <c:v>39320.0</c:v>
                </c:pt>
                <c:pt idx="208">
                  <c:v>39327.0</c:v>
                </c:pt>
                <c:pt idx="209">
                  <c:v>39334.0</c:v>
                </c:pt>
                <c:pt idx="210">
                  <c:v>39341.0</c:v>
                </c:pt>
                <c:pt idx="211">
                  <c:v>39348.0</c:v>
                </c:pt>
                <c:pt idx="212">
                  <c:v>39355.0</c:v>
                </c:pt>
                <c:pt idx="213">
                  <c:v>39362.0</c:v>
                </c:pt>
                <c:pt idx="214">
                  <c:v>39369.0</c:v>
                </c:pt>
                <c:pt idx="215">
                  <c:v>39376.0</c:v>
                </c:pt>
                <c:pt idx="216">
                  <c:v>39383.0</c:v>
                </c:pt>
                <c:pt idx="217">
                  <c:v>39390.0</c:v>
                </c:pt>
                <c:pt idx="218">
                  <c:v>39397.0</c:v>
                </c:pt>
                <c:pt idx="219">
                  <c:v>39404.0</c:v>
                </c:pt>
                <c:pt idx="220">
                  <c:v>39411.0</c:v>
                </c:pt>
                <c:pt idx="221">
                  <c:v>39418.0</c:v>
                </c:pt>
                <c:pt idx="222">
                  <c:v>39425.0</c:v>
                </c:pt>
                <c:pt idx="223">
                  <c:v>39432.0</c:v>
                </c:pt>
                <c:pt idx="224">
                  <c:v>39439.0</c:v>
                </c:pt>
                <c:pt idx="225">
                  <c:v>39446.0</c:v>
                </c:pt>
                <c:pt idx="226">
                  <c:v>39453.0</c:v>
                </c:pt>
                <c:pt idx="227">
                  <c:v>39460.0</c:v>
                </c:pt>
                <c:pt idx="228">
                  <c:v>39467.0</c:v>
                </c:pt>
                <c:pt idx="229">
                  <c:v>39474.0</c:v>
                </c:pt>
                <c:pt idx="230">
                  <c:v>39481.0</c:v>
                </c:pt>
                <c:pt idx="231">
                  <c:v>39488.0</c:v>
                </c:pt>
                <c:pt idx="232">
                  <c:v>39495.0</c:v>
                </c:pt>
                <c:pt idx="233">
                  <c:v>39502.0</c:v>
                </c:pt>
                <c:pt idx="234">
                  <c:v>39509.0</c:v>
                </c:pt>
                <c:pt idx="235">
                  <c:v>39516.0</c:v>
                </c:pt>
                <c:pt idx="236">
                  <c:v>39523.0</c:v>
                </c:pt>
                <c:pt idx="237">
                  <c:v>39530.0</c:v>
                </c:pt>
                <c:pt idx="238">
                  <c:v>39537.0</c:v>
                </c:pt>
                <c:pt idx="239">
                  <c:v>39544.0</c:v>
                </c:pt>
                <c:pt idx="240">
                  <c:v>39551.0</c:v>
                </c:pt>
                <c:pt idx="241">
                  <c:v>39558.0</c:v>
                </c:pt>
                <c:pt idx="242">
                  <c:v>39565.0</c:v>
                </c:pt>
                <c:pt idx="243">
                  <c:v>39572.0</c:v>
                </c:pt>
                <c:pt idx="244">
                  <c:v>39579.0</c:v>
                </c:pt>
                <c:pt idx="245">
                  <c:v>39586.0</c:v>
                </c:pt>
                <c:pt idx="246">
                  <c:v>39593.0</c:v>
                </c:pt>
                <c:pt idx="247">
                  <c:v>39600.0</c:v>
                </c:pt>
                <c:pt idx="248">
                  <c:v>39607.0</c:v>
                </c:pt>
                <c:pt idx="249">
                  <c:v>39614.0</c:v>
                </c:pt>
                <c:pt idx="250">
                  <c:v>39621.0</c:v>
                </c:pt>
                <c:pt idx="251">
                  <c:v>39628.0</c:v>
                </c:pt>
                <c:pt idx="252">
                  <c:v>39635.0</c:v>
                </c:pt>
                <c:pt idx="253">
                  <c:v>39642.0</c:v>
                </c:pt>
                <c:pt idx="254">
                  <c:v>39649.0</c:v>
                </c:pt>
                <c:pt idx="255">
                  <c:v>39656.0</c:v>
                </c:pt>
                <c:pt idx="256">
                  <c:v>39663.0</c:v>
                </c:pt>
                <c:pt idx="257">
                  <c:v>39670.0</c:v>
                </c:pt>
                <c:pt idx="258">
                  <c:v>39677.0</c:v>
                </c:pt>
                <c:pt idx="259">
                  <c:v>39684.0</c:v>
                </c:pt>
                <c:pt idx="260">
                  <c:v>39691.0</c:v>
                </c:pt>
                <c:pt idx="261">
                  <c:v>39698.0</c:v>
                </c:pt>
                <c:pt idx="262">
                  <c:v>39705.0</c:v>
                </c:pt>
                <c:pt idx="263">
                  <c:v>39712.0</c:v>
                </c:pt>
                <c:pt idx="264">
                  <c:v>39719.0</c:v>
                </c:pt>
                <c:pt idx="265">
                  <c:v>39726.0</c:v>
                </c:pt>
                <c:pt idx="266">
                  <c:v>39733.0</c:v>
                </c:pt>
                <c:pt idx="267">
                  <c:v>39740.0</c:v>
                </c:pt>
                <c:pt idx="268">
                  <c:v>39747.0</c:v>
                </c:pt>
                <c:pt idx="269">
                  <c:v>39754.0</c:v>
                </c:pt>
                <c:pt idx="270">
                  <c:v>39761.0</c:v>
                </c:pt>
                <c:pt idx="271">
                  <c:v>39768.0</c:v>
                </c:pt>
                <c:pt idx="272">
                  <c:v>39775.0</c:v>
                </c:pt>
                <c:pt idx="273">
                  <c:v>39782.0</c:v>
                </c:pt>
                <c:pt idx="274">
                  <c:v>39789.0</c:v>
                </c:pt>
                <c:pt idx="275">
                  <c:v>39796.0</c:v>
                </c:pt>
                <c:pt idx="276">
                  <c:v>39803.0</c:v>
                </c:pt>
                <c:pt idx="277">
                  <c:v>39810.0</c:v>
                </c:pt>
                <c:pt idx="278">
                  <c:v>39817.0</c:v>
                </c:pt>
                <c:pt idx="279">
                  <c:v>39824.0</c:v>
                </c:pt>
                <c:pt idx="280">
                  <c:v>39831.0</c:v>
                </c:pt>
                <c:pt idx="281">
                  <c:v>39838.0</c:v>
                </c:pt>
                <c:pt idx="282">
                  <c:v>39845.0</c:v>
                </c:pt>
                <c:pt idx="283">
                  <c:v>39852.0</c:v>
                </c:pt>
                <c:pt idx="284">
                  <c:v>39859.0</c:v>
                </c:pt>
                <c:pt idx="285">
                  <c:v>39866.0</c:v>
                </c:pt>
                <c:pt idx="286">
                  <c:v>39873.0</c:v>
                </c:pt>
                <c:pt idx="287">
                  <c:v>39880.0</c:v>
                </c:pt>
                <c:pt idx="288">
                  <c:v>39887.0</c:v>
                </c:pt>
                <c:pt idx="289">
                  <c:v>39894.0</c:v>
                </c:pt>
                <c:pt idx="290">
                  <c:v>39901.0</c:v>
                </c:pt>
                <c:pt idx="291">
                  <c:v>39908.0</c:v>
                </c:pt>
                <c:pt idx="292">
                  <c:v>39915.0</c:v>
                </c:pt>
                <c:pt idx="293">
                  <c:v>39922.0</c:v>
                </c:pt>
                <c:pt idx="294">
                  <c:v>39929.0</c:v>
                </c:pt>
                <c:pt idx="295">
                  <c:v>39936.0</c:v>
                </c:pt>
                <c:pt idx="296">
                  <c:v>39943.0</c:v>
                </c:pt>
                <c:pt idx="297">
                  <c:v>39950.0</c:v>
                </c:pt>
                <c:pt idx="298">
                  <c:v>39957.0</c:v>
                </c:pt>
                <c:pt idx="299">
                  <c:v>39964.0</c:v>
                </c:pt>
                <c:pt idx="300">
                  <c:v>39971.0</c:v>
                </c:pt>
                <c:pt idx="301">
                  <c:v>39978.0</c:v>
                </c:pt>
                <c:pt idx="302">
                  <c:v>39985.0</c:v>
                </c:pt>
                <c:pt idx="303">
                  <c:v>39992.0</c:v>
                </c:pt>
                <c:pt idx="304">
                  <c:v>39999.0</c:v>
                </c:pt>
                <c:pt idx="305">
                  <c:v>40006.0</c:v>
                </c:pt>
                <c:pt idx="306">
                  <c:v>40013.0</c:v>
                </c:pt>
                <c:pt idx="307">
                  <c:v>40020.0</c:v>
                </c:pt>
                <c:pt idx="308">
                  <c:v>40027.0</c:v>
                </c:pt>
                <c:pt idx="309">
                  <c:v>40034.0</c:v>
                </c:pt>
                <c:pt idx="310">
                  <c:v>40041.0</c:v>
                </c:pt>
                <c:pt idx="311">
                  <c:v>40048.0</c:v>
                </c:pt>
                <c:pt idx="312">
                  <c:v>40055.0</c:v>
                </c:pt>
                <c:pt idx="313">
                  <c:v>40062.0</c:v>
                </c:pt>
                <c:pt idx="314">
                  <c:v>40069.0</c:v>
                </c:pt>
                <c:pt idx="315">
                  <c:v>40076.0</c:v>
                </c:pt>
                <c:pt idx="316">
                  <c:v>40083.0</c:v>
                </c:pt>
                <c:pt idx="317">
                  <c:v>40090.0</c:v>
                </c:pt>
                <c:pt idx="318">
                  <c:v>40097.0</c:v>
                </c:pt>
                <c:pt idx="319">
                  <c:v>40104.0</c:v>
                </c:pt>
                <c:pt idx="320">
                  <c:v>40111.0</c:v>
                </c:pt>
                <c:pt idx="321">
                  <c:v>40118.0</c:v>
                </c:pt>
                <c:pt idx="322">
                  <c:v>40125.0</c:v>
                </c:pt>
                <c:pt idx="323">
                  <c:v>40132.0</c:v>
                </c:pt>
                <c:pt idx="324">
                  <c:v>40139.0</c:v>
                </c:pt>
                <c:pt idx="325">
                  <c:v>40146.0</c:v>
                </c:pt>
                <c:pt idx="326">
                  <c:v>40153.0</c:v>
                </c:pt>
                <c:pt idx="327">
                  <c:v>40160.0</c:v>
                </c:pt>
                <c:pt idx="328">
                  <c:v>40167.0</c:v>
                </c:pt>
                <c:pt idx="329">
                  <c:v>40174.0</c:v>
                </c:pt>
                <c:pt idx="330">
                  <c:v>40181.0</c:v>
                </c:pt>
                <c:pt idx="331">
                  <c:v>40188.0</c:v>
                </c:pt>
                <c:pt idx="332">
                  <c:v>40195.0</c:v>
                </c:pt>
                <c:pt idx="333">
                  <c:v>40202.0</c:v>
                </c:pt>
                <c:pt idx="334">
                  <c:v>40209.0</c:v>
                </c:pt>
                <c:pt idx="335">
                  <c:v>40216.0</c:v>
                </c:pt>
                <c:pt idx="336">
                  <c:v>40223.0</c:v>
                </c:pt>
                <c:pt idx="337">
                  <c:v>40230.0</c:v>
                </c:pt>
                <c:pt idx="338">
                  <c:v>40237.0</c:v>
                </c:pt>
                <c:pt idx="339">
                  <c:v>40244.0</c:v>
                </c:pt>
                <c:pt idx="340">
                  <c:v>40251.0</c:v>
                </c:pt>
                <c:pt idx="341">
                  <c:v>40258.0</c:v>
                </c:pt>
                <c:pt idx="342">
                  <c:v>40265.0</c:v>
                </c:pt>
                <c:pt idx="343">
                  <c:v>40272.0</c:v>
                </c:pt>
                <c:pt idx="344">
                  <c:v>40279.0</c:v>
                </c:pt>
                <c:pt idx="345">
                  <c:v>40286.0</c:v>
                </c:pt>
                <c:pt idx="346">
                  <c:v>40293.0</c:v>
                </c:pt>
                <c:pt idx="347">
                  <c:v>40300.0</c:v>
                </c:pt>
                <c:pt idx="348">
                  <c:v>40307.0</c:v>
                </c:pt>
                <c:pt idx="349">
                  <c:v>40314.0</c:v>
                </c:pt>
                <c:pt idx="350">
                  <c:v>40321.0</c:v>
                </c:pt>
                <c:pt idx="351">
                  <c:v>40328.0</c:v>
                </c:pt>
                <c:pt idx="352">
                  <c:v>40335.0</c:v>
                </c:pt>
                <c:pt idx="353">
                  <c:v>40342.0</c:v>
                </c:pt>
                <c:pt idx="354">
                  <c:v>40349.0</c:v>
                </c:pt>
                <c:pt idx="355">
                  <c:v>40356.0</c:v>
                </c:pt>
                <c:pt idx="356">
                  <c:v>40363.0</c:v>
                </c:pt>
                <c:pt idx="357">
                  <c:v>40370.0</c:v>
                </c:pt>
                <c:pt idx="358">
                  <c:v>40377.0</c:v>
                </c:pt>
                <c:pt idx="359">
                  <c:v>40384.0</c:v>
                </c:pt>
                <c:pt idx="360">
                  <c:v>40391.0</c:v>
                </c:pt>
                <c:pt idx="361">
                  <c:v>40398.0</c:v>
                </c:pt>
                <c:pt idx="362">
                  <c:v>40405.0</c:v>
                </c:pt>
                <c:pt idx="363">
                  <c:v>40412.0</c:v>
                </c:pt>
                <c:pt idx="364">
                  <c:v>40419.0</c:v>
                </c:pt>
                <c:pt idx="365">
                  <c:v>40426.0</c:v>
                </c:pt>
                <c:pt idx="366">
                  <c:v>40433.0</c:v>
                </c:pt>
                <c:pt idx="367">
                  <c:v>40440.0</c:v>
                </c:pt>
                <c:pt idx="368">
                  <c:v>40447.0</c:v>
                </c:pt>
                <c:pt idx="369">
                  <c:v>40454.0</c:v>
                </c:pt>
                <c:pt idx="370">
                  <c:v>40461.0</c:v>
                </c:pt>
                <c:pt idx="371">
                  <c:v>40468.0</c:v>
                </c:pt>
                <c:pt idx="372">
                  <c:v>40475.0</c:v>
                </c:pt>
                <c:pt idx="373">
                  <c:v>40482.0</c:v>
                </c:pt>
                <c:pt idx="374">
                  <c:v>40489.0</c:v>
                </c:pt>
                <c:pt idx="375">
                  <c:v>40496.0</c:v>
                </c:pt>
                <c:pt idx="376">
                  <c:v>40503.0</c:v>
                </c:pt>
                <c:pt idx="377">
                  <c:v>40510.0</c:v>
                </c:pt>
                <c:pt idx="378">
                  <c:v>40517.0</c:v>
                </c:pt>
                <c:pt idx="379">
                  <c:v>40524.0</c:v>
                </c:pt>
                <c:pt idx="380">
                  <c:v>40531.0</c:v>
                </c:pt>
                <c:pt idx="381">
                  <c:v>40538.0</c:v>
                </c:pt>
                <c:pt idx="382">
                  <c:v>40545.0</c:v>
                </c:pt>
                <c:pt idx="383">
                  <c:v>40552.0</c:v>
                </c:pt>
                <c:pt idx="384">
                  <c:v>40559.0</c:v>
                </c:pt>
                <c:pt idx="385">
                  <c:v>40566.0</c:v>
                </c:pt>
                <c:pt idx="386">
                  <c:v>40573.0</c:v>
                </c:pt>
                <c:pt idx="387">
                  <c:v>40580.0</c:v>
                </c:pt>
                <c:pt idx="388">
                  <c:v>40587.0</c:v>
                </c:pt>
                <c:pt idx="389">
                  <c:v>40594.0</c:v>
                </c:pt>
                <c:pt idx="390">
                  <c:v>40601.0</c:v>
                </c:pt>
                <c:pt idx="391">
                  <c:v>40608.0</c:v>
                </c:pt>
                <c:pt idx="392">
                  <c:v>40615.0</c:v>
                </c:pt>
                <c:pt idx="393">
                  <c:v>40622.0</c:v>
                </c:pt>
                <c:pt idx="394">
                  <c:v>40629.0</c:v>
                </c:pt>
                <c:pt idx="395">
                  <c:v>40636.0</c:v>
                </c:pt>
                <c:pt idx="396">
                  <c:v>40643.0</c:v>
                </c:pt>
                <c:pt idx="397">
                  <c:v>40650.0</c:v>
                </c:pt>
                <c:pt idx="398">
                  <c:v>40657.0</c:v>
                </c:pt>
                <c:pt idx="399">
                  <c:v>40664.0</c:v>
                </c:pt>
                <c:pt idx="400">
                  <c:v>40671.0</c:v>
                </c:pt>
                <c:pt idx="401">
                  <c:v>40678.0</c:v>
                </c:pt>
                <c:pt idx="402">
                  <c:v>40685.0</c:v>
                </c:pt>
                <c:pt idx="403">
                  <c:v>40692.0</c:v>
                </c:pt>
                <c:pt idx="404">
                  <c:v>40699.0</c:v>
                </c:pt>
                <c:pt idx="405">
                  <c:v>40706.0</c:v>
                </c:pt>
                <c:pt idx="406">
                  <c:v>40713.0</c:v>
                </c:pt>
                <c:pt idx="407">
                  <c:v>40720.0</c:v>
                </c:pt>
                <c:pt idx="408">
                  <c:v>40727.0</c:v>
                </c:pt>
                <c:pt idx="409">
                  <c:v>40734.0</c:v>
                </c:pt>
                <c:pt idx="410">
                  <c:v>40741.0</c:v>
                </c:pt>
                <c:pt idx="411">
                  <c:v>40748.0</c:v>
                </c:pt>
                <c:pt idx="412">
                  <c:v>40755.0</c:v>
                </c:pt>
                <c:pt idx="413">
                  <c:v>40762.0</c:v>
                </c:pt>
                <c:pt idx="414">
                  <c:v>40769.0</c:v>
                </c:pt>
                <c:pt idx="415">
                  <c:v>40776.0</c:v>
                </c:pt>
                <c:pt idx="416">
                  <c:v>40783.0</c:v>
                </c:pt>
                <c:pt idx="417">
                  <c:v>40790.0</c:v>
                </c:pt>
                <c:pt idx="418">
                  <c:v>40797.0</c:v>
                </c:pt>
                <c:pt idx="419">
                  <c:v>40804.0</c:v>
                </c:pt>
                <c:pt idx="420">
                  <c:v>40811.0</c:v>
                </c:pt>
                <c:pt idx="421">
                  <c:v>40818.0</c:v>
                </c:pt>
                <c:pt idx="422">
                  <c:v>40825.0</c:v>
                </c:pt>
                <c:pt idx="423">
                  <c:v>40832.0</c:v>
                </c:pt>
                <c:pt idx="424">
                  <c:v>40839.0</c:v>
                </c:pt>
                <c:pt idx="425">
                  <c:v>40846.0</c:v>
                </c:pt>
                <c:pt idx="426">
                  <c:v>40853.0</c:v>
                </c:pt>
                <c:pt idx="427">
                  <c:v>40860.0</c:v>
                </c:pt>
                <c:pt idx="428">
                  <c:v>40867.0</c:v>
                </c:pt>
                <c:pt idx="429">
                  <c:v>40874.0</c:v>
                </c:pt>
                <c:pt idx="430">
                  <c:v>40881.0</c:v>
                </c:pt>
                <c:pt idx="431">
                  <c:v>40888.0</c:v>
                </c:pt>
                <c:pt idx="432">
                  <c:v>40895.0</c:v>
                </c:pt>
                <c:pt idx="433">
                  <c:v>40902.0</c:v>
                </c:pt>
                <c:pt idx="434">
                  <c:v>40909.0</c:v>
                </c:pt>
                <c:pt idx="435">
                  <c:v>40916.0</c:v>
                </c:pt>
                <c:pt idx="436">
                  <c:v>40923.0</c:v>
                </c:pt>
                <c:pt idx="437">
                  <c:v>40930.0</c:v>
                </c:pt>
                <c:pt idx="438">
                  <c:v>40937.0</c:v>
                </c:pt>
                <c:pt idx="439">
                  <c:v>40944.0</c:v>
                </c:pt>
                <c:pt idx="440">
                  <c:v>40951.0</c:v>
                </c:pt>
                <c:pt idx="441">
                  <c:v>40958.0</c:v>
                </c:pt>
                <c:pt idx="442">
                  <c:v>40965.0</c:v>
                </c:pt>
                <c:pt idx="443">
                  <c:v>40972.0</c:v>
                </c:pt>
                <c:pt idx="444">
                  <c:v>40979.0</c:v>
                </c:pt>
                <c:pt idx="445">
                  <c:v>40986.0</c:v>
                </c:pt>
                <c:pt idx="446">
                  <c:v>40993.0</c:v>
                </c:pt>
                <c:pt idx="447">
                  <c:v>41000.0</c:v>
                </c:pt>
                <c:pt idx="448">
                  <c:v>41007.0</c:v>
                </c:pt>
                <c:pt idx="449">
                  <c:v>41014.0</c:v>
                </c:pt>
                <c:pt idx="450">
                  <c:v>41021.0</c:v>
                </c:pt>
                <c:pt idx="451">
                  <c:v>41028.0</c:v>
                </c:pt>
                <c:pt idx="452">
                  <c:v>41035.0</c:v>
                </c:pt>
                <c:pt idx="453">
                  <c:v>41042.0</c:v>
                </c:pt>
                <c:pt idx="454">
                  <c:v>41049.0</c:v>
                </c:pt>
                <c:pt idx="455">
                  <c:v>41056.0</c:v>
                </c:pt>
                <c:pt idx="456">
                  <c:v>41063.0</c:v>
                </c:pt>
                <c:pt idx="457">
                  <c:v>41070.0</c:v>
                </c:pt>
                <c:pt idx="458">
                  <c:v>41077.0</c:v>
                </c:pt>
                <c:pt idx="459">
                  <c:v>41084.0</c:v>
                </c:pt>
                <c:pt idx="460">
                  <c:v>41091.0</c:v>
                </c:pt>
                <c:pt idx="461">
                  <c:v>41098.0</c:v>
                </c:pt>
                <c:pt idx="462">
                  <c:v>41105.0</c:v>
                </c:pt>
                <c:pt idx="463">
                  <c:v>41112.0</c:v>
                </c:pt>
                <c:pt idx="464">
                  <c:v>41119.0</c:v>
                </c:pt>
                <c:pt idx="465">
                  <c:v>41126.0</c:v>
                </c:pt>
                <c:pt idx="466">
                  <c:v>41133.0</c:v>
                </c:pt>
                <c:pt idx="467">
                  <c:v>41140.0</c:v>
                </c:pt>
                <c:pt idx="468">
                  <c:v>41147.0</c:v>
                </c:pt>
                <c:pt idx="469">
                  <c:v>41154.0</c:v>
                </c:pt>
                <c:pt idx="470">
                  <c:v>41161.0</c:v>
                </c:pt>
                <c:pt idx="471">
                  <c:v>41168.0</c:v>
                </c:pt>
                <c:pt idx="472">
                  <c:v>41175.0</c:v>
                </c:pt>
                <c:pt idx="473">
                  <c:v>41182.0</c:v>
                </c:pt>
                <c:pt idx="474">
                  <c:v>41189.0</c:v>
                </c:pt>
                <c:pt idx="475">
                  <c:v>41196.0</c:v>
                </c:pt>
                <c:pt idx="476">
                  <c:v>41203.0</c:v>
                </c:pt>
                <c:pt idx="477">
                  <c:v>41210.0</c:v>
                </c:pt>
                <c:pt idx="478">
                  <c:v>41217.0</c:v>
                </c:pt>
                <c:pt idx="479">
                  <c:v>41224.0</c:v>
                </c:pt>
                <c:pt idx="480">
                  <c:v>41231.0</c:v>
                </c:pt>
                <c:pt idx="481">
                  <c:v>41238.0</c:v>
                </c:pt>
                <c:pt idx="482">
                  <c:v>41245.0</c:v>
                </c:pt>
                <c:pt idx="483">
                  <c:v>41252.0</c:v>
                </c:pt>
                <c:pt idx="484">
                  <c:v>41259.0</c:v>
                </c:pt>
                <c:pt idx="485">
                  <c:v>41266.0</c:v>
                </c:pt>
                <c:pt idx="486">
                  <c:v>41273.0</c:v>
                </c:pt>
                <c:pt idx="487">
                  <c:v>41280.0</c:v>
                </c:pt>
                <c:pt idx="488">
                  <c:v>41287.0</c:v>
                </c:pt>
                <c:pt idx="489">
                  <c:v>41294.0</c:v>
                </c:pt>
                <c:pt idx="490">
                  <c:v>41301.0</c:v>
                </c:pt>
                <c:pt idx="491">
                  <c:v>41308.0</c:v>
                </c:pt>
                <c:pt idx="492">
                  <c:v>41315.0</c:v>
                </c:pt>
                <c:pt idx="493">
                  <c:v>41322.0</c:v>
                </c:pt>
                <c:pt idx="494">
                  <c:v>41329.0</c:v>
                </c:pt>
                <c:pt idx="495">
                  <c:v>41336.0</c:v>
                </c:pt>
                <c:pt idx="496">
                  <c:v>41343.0</c:v>
                </c:pt>
                <c:pt idx="497">
                  <c:v>41350.0</c:v>
                </c:pt>
                <c:pt idx="498">
                  <c:v>41357.0</c:v>
                </c:pt>
                <c:pt idx="499">
                  <c:v>41364.0</c:v>
                </c:pt>
                <c:pt idx="500">
                  <c:v>41371.0</c:v>
                </c:pt>
                <c:pt idx="501">
                  <c:v>41378.0</c:v>
                </c:pt>
                <c:pt idx="502">
                  <c:v>41385.0</c:v>
                </c:pt>
                <c:pt idx="503">
                  <c:v>41392.0</c:v>
                </c:pt>
                <c:pt idx="504">
                  <c:v>41399.0</c:v>
                </c:pt>
                <c:pt idx="505">
                  <c:v>41406.0</c:v>
                </c:pt>
                <c:pt idx="506">
                  <c:v>41413.0</c:v>
                </c:pt>
                <c:pt idx="507">
                  <c:v>41420.0</c:v>
                </c:pt>
                <c:pt idx="508">
                  <c:v>41427.0</c:v>
                </c:pt>
                <c:pt idx="509">
                  <c:v>41434.0</c:v>
                </c:pt>
                <c:pt idx="510">
                  <c:v>41441.0</c:v>
                </c:pt>
                <c:pt idx="511">
                  <c:v>41448.0</c:v>
                </c:pt>
                <c:pt idx="512">
                  <c:v>41455.0</c:v>
                </c:pt>
                <c:pt idx="513">
                  <c:v>41462.0</c:v>
                </c:pt>
                <c:pt idx="514">
                  <c:v>41469.0</c:v>
                </c:pt>
                <c:pt idx="515">
                  <c:v>41476.0</c:v>
                </c:pt>
                <c:pt idx="516">
                  <c:v>41483.0</c:v>
                </c:pt>
                <c:pt idx="517">
                  <c:v>41490.0</c:v>
                </c:pt>
                <c:pt idx="518">
                  <c:v>41497.0</c:v>
                </c:pt>
                <c:pt idx="519">
                  <c:v>41504.0</c:v>
                </c:pt>
                <c:pt idx="520">
                  <c:v>41511.0</c:v>
                </c:pt>
                <c:pt idx="521">
                  <c:v>41518.0</c:v>
                </c:pt>
                <c:pt idx="522">
                  <c:v>41525.0</c:v>
                </c:pt>
                <c:pt idx="523">
                  <c:v>41532.0</c:v>
                </c:pt>
                <c:pt idx="524">
                  <c:v>41539.0</c:v>
                </c:pt>
                <c:pt idx="525">
                  <c:v>41546.0</c:v>
                </c:pt>
                <c:pt idx="526">
                  <c:v>41553.0</c:v>
                </c:pt>
                <c:pt idx="527">
                  <c:v>41560.0</c:v>
                </c:pt>
                <c:pt idx="528">
                  <c:v>41567.0</c:v>
                </c:pt>
                <c:pt idx="529">
                  <c:v>41574.0</c:v>
                </c:pt>
                <c:pt idx="530">
                  <c:v>41581.0</c:v>
                </c:pt>
                <c:pt idx="531">
                  <c:v>41588.0</c:v>
                </c:pt>
                <c:pt idx="532">
                  <c:v>41595.0</c:v>
                </c:pt>
                <c:pt idx="533">
                  <c:v>41602.0</c:v>
                </c:pt>
                <c:pt idx="534">
                  <c:v>41609.0</c:v>
                </c:pt>
                <c:pt idx="535">
                  <c:v>41616.0</c:v>
                </c:pt>
                <c:pt idx="536">
                  <c:v>41623.0</c:v>
                </c:pt>
                <c:pt idx="537">
                  <c:v>41630.0</c:v>
                </c:pt>
                <c:pt idx="538">
                  <c:v>41637.0</c:v>
                </c:pt>
                <c:pt idx="539">
                  <c:v>41644.0</c:v>
                </c:pt>
                <c:pt idx="540">
                  <c:v>41651.0</c:v>
                </c:pt>
                <c:pt idx="541">
                  <c:v>41658.0</c:v>
                </c:pt>
                <c:pt idx="542">
                  <c:v>41665.0</c:v>
                </c:pt>
                <c:pt idx="543">
                  <c:v>41672.0</c:v>
                </c:pt>
                <c:pt idx="544">
                  <c:v>41679.0</c:v>
                </c:pt>
                <c:pt idx="545">
                  <c:v>41686.0</c:v>
                </c:pt>
                <c:pt idx="546">
                  <c:v>41693.0</c:v>
                </c:pt>
                <c:pt idx="547">
                  <c:v>41700.0</c:v>
                </c:pt>
                <c:pt idx="548">
                  <c:v>41707.0</c:v>
                </c:pt>
                <c:pt idx="549">
                  <c:v>41714.0</c:v>
                </c:pt>
                <c:pt idx="550">
                  <c:v>41721.0</c:v>
                </c:pt>
                <c:pt idx="551">
                  <c:v>41728.0</c:v>
                </c:pt>
                <c:pt idx="552">
                  <c:v>41735.0</c:v>
                </c:pt>
                <c:pt idx="553">
                  <c:v>41742.0</c:v>
                </c:pt>
                <c:pt idx="554">
                  <c:v>41749.0</c:v>
                </c:pt>
                <c:pt idx="555">
                  <c:v>41756.0</c:v>
                </c:pt>
                <c:pt idx="556">
                  <c:v>41763.0</c:v>
                </c:pt>
                <c:pt idx="557">
                  <c:v>41770.0</c:v>
                </c:pt>
                <c:pt idx="558">
                  <c:v>41777.0</c:v>
                </c:pt>
                <c:pt idx="559">
                  <c:v>41784.0</c:v>
                </c:pt>
                <c:pt idx="560">
                  <c:v>41791.0</c:v>
                </c:pt>
                <c:pt idx="561">
                  <c:v>41798.0</c:v>
                </c:pt>
                <c:pt idx="562">
                  <c:v>41805.0</c:v>
                </c:pt>
                <c:pt idx="563">
                  <c:v>41812.0</c:v>
                </c:pt>
                <c:pt idx="564">
                  <c:v>41819.0</c:v>
                </c:pt>
                <c:pt idx="565">
                  <c:v>41826.0</c:v>
                </c:pt>
                <c:pt idx="566">
                  <c:v>41833.0</c:v>
                </c:pt>
                <c:pt idx="567">
                  <c:v>41840.0</c:v>
                </c:pt>
                <c:pt idx="568">
                  <c:v>41847.0</c:v>
                </c:pt>
                <c:pt idx="569">
                  <c:v>41854.0</c:v>
                </c:pt>
                <c:pt idx="570">
                  <c:v>41861.0</c:v>
                </c:pt>
                <c:pt idx="571">
                  <c:v>41868.0</c:v>
                </c:pt>
                <c:pt idx="572">
                  <c:v>41875.0</c:v>
                </c:pt>
                <c:pt idx="573">
                  <c:v>41882.0</c:v>
                </c:pt>
                <c:pt idx="574">
                  <c:v>41889.0</c:v>
                </c:pt>
                <c:pt idx="575">
                  <c:v>41896.0</c:v>
                </c:pt>
                <c:pt idx="576">
                  <c:v>41903.0</c:v>
                </c:pt>
                <c:pt idx="577">
                  <c:v>41910.0</c:v>
                </c:pt>
                <c:pt idx="578">
                  <c:v>41917.0</c:v>
                </c:pt>
                <c:pt idx="579">
                  <c:v>41924.0</c:v>
                </c:pt>
                <c:pt idx="580">
                  <c:v>41931.0</c:v>
                </c:pt>
                <c:pt idx="581">
                  <c:v>41938.0</c:v>
                </c:pt>
                <c:pt idx="582">
                  <c:v>41945.0</c:v>
                </c:pt>
                <c:pt idx="583">
                  <c:v>41952.0</c:v>
                </c:pt>
                <c:pt idx="584">
                  <c:v>41959.0</c:v>
                </c:pt>
                <c:pt idx="585">
                  <c:v>41966.0</c:v>
                </c:pt>
                <c:pt idx="586">
                  <c:v>41973.0</c:v>
                </c:pt>
                <c:pt idx="587">
                  <c:v>41980.0</c:v>
                </c:pt>
                <c:pt idx="588">
                  <c:v>41987.0</c:v>
                </c:pt>
                <c:pt idx="589">
                  <c:v>41994.0</c:v>
                </c:pt>
                <c:pt idx="590">
                  <c:v>42001.0</c:v>
                </c:pt>
                <c:pt idx="591">
                  <c:v>42008.0</c:v>
                </c:pt>
                <c:pt idx="592">
                  <c:v>42015.0</c:v>
                </c:pt>
                <c:pt idx="593">
                  <c:v>42022.0</c:v>
                </c:pt>
                <c:pt idx="594">
                  <c:v>42029.0</c:v>
                </c:pt>
                <c:pt idx="595">
                  <c:v>42036.0</c:v>
                </c:pt>
                <c:pt idx="596">
                  <c:v>42043.0</c:v>
                </c:pt>
                <c:pt idx="597">
                  <c:v>42050.0</c:v>
                </c:pt>
                <c:pt idx="598">
                  <c:v>42057.0</c:v>
                </c:pt>
                <c:pt idx="599">
                  <c:v>42064.0</c:v>
                </c:pt>
                <c:pt idx="600">
                  <c:v>42071.0</c:v>
                </c:pt>
                <c:pt idx="601">
                  <c:v>42078.0</c:v>
                </c:pt>
                <c:pt idx="602">
                  <c:v>42085.0</c:v>
                </c:pt>
                <c:pt idx="603">
                  <c:v>42092.0</c:v>
                </c:pt>
                <c:pt idx="604">
                  <c:v>42099.0</c:v>
                </c:pt>
                <c:pt idx="605">
                  <c:v>42106.0</c:v>
                </c:pt>
                <c:pt idx="606">
                  <c:v>42113.0</c:v>
                </c:pt>
                <c:pt idx="607">
                  <c:v>42120.0</c:v>
                </c:pt>
                <c:pt idx="608">
                  <c:v>42127.0</c:v>
                </c:pt>
                <c:pt idx="609">
                  <c:v>42134.0</c:v>
                </c:pt>
                <c:pt idx="610">
                  <c:v>42141.0</c:v>
                </c:pt>
                <c:pt idx="611">
                  <c:v>42148.0</c:v>
                </c:pt>
                <c:pt idx="612">
                  <c:v>42155.0</c:v>
                </c:pt>
                <c:pt idx="613">
                  <c:v>42162.0</c:v>
                </c:pt>
                <c:pt idx="614">
                  <c:v>42169.0</c:v>
                </c:pt>
                <c:pt idx="615">
                  <c:v>42176.0</c:v>
                </c:pt>
                <c:pt idx="616">
                  <c:v>42183.0</c:v>
                </c:pt>
                <c:pt idx="617">
                  <c:v>42190.0</c:v>
                </c:pt>
                <c:pt idx="618">
                  <c:v>42197.0</c:v>
                </c:pt>
                <c:pt idx="619">
                  <c:v>42204.0</c:v>
                </c:pt>
                <c:pt idx="620">
                  <c:v>42211.0</c:v>
                </c:pt>
                <c:pt idx="621">
                  <c:v>42218.0</c:v>
                </c:pt>
                <c:pt idx="622">
                  <c:v>42225.0</c:v>
                </c:pt>
                <c:pt idx="623">
                  <c:v>42232.0</c:v>
                </c:pt>
                <c:pt idx="624">
                  <c:v>42239.0</c:v>
                </c:pt>
              </c:numCache>
            </c:numRef>
          </c:xVal>
          <c:yVal>
            <c:numRef>
              <c:f>'Canada-other symptons'!$J$2:$J$626</c:f>
              <c:numCache>
                <c:formatCode>0.00%</c:formatCode>
                <c:ptCount val="625"/>
                <c:pt idx="0">
                  <c:v>0.0106951871657754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0.00970873786407767</c:v>
                </c:pt>
                <c:pt idx="6">
                  <c:v>0.0036231884057971</c:v>
                </c:pt>
                <c:pt idx="7">
                  <c:v>0.00701754385964912</c:v>
                </c:pt>
                <c:pt idx="8">
                  <c:v>0.0133779264214047</c:v>
                </c:pt>
                <c:pt idx="9">
                  <c:v>0.00291545189504373</c:v>
                </c:pt>
                <c:pt idx="10">
                  <c:v>0.0</c:v>
                </c:pt>
                <c:pt idx="11">
                  <c:v>0.00787401574803149</c:v>
                </c:pt>
                <c:pt idx="12">
                  <c:v>0.0048780487804878</c:v>
                </c:pt>
                <c:pt idx="13">
                  <c:v>0.00585080448561677</c:v>
                </c:pt>
                <c:pt idx="14">
                  <c:v>0.00153315446531238</c:v>
                </c:pt>
                <c:pt idx="15">
                  <c:v>0.00242130750605327</c:v>
                </c:pt>
                <c:pt idx="16">
                  <c:v>0.00599161174355902</c:v>
                </c:pt>
                <c:pt idx="17">
                  <c:v>0.0027359781121751</c:v>
                </c:pt>
                <c:pt idx="18">
                  <c:v>0.015356820234869</c:v>
                </c:pt>
                <c:pt idx="19">
                  <c:v>0.0127877237851662</c:v>
                </c:pt>
                <c:pt idx="20">
                  <c:v>0.00696864111498258</c:v>
                </c:pt>
                <c:pt idx="21">
                  <c:v>0.00883838383838384</c:v>
                </c:pt>
                <c:pt idx="22">
                  <c:v>0.00867052023121387</c:v>
                </c:pt>
                <c:pt idx="23">
                  <c:v>0.00554323725055432</c:v>
                </c:pt>
                <c:pt idx="24">
                  <c:v>0.00737100737100737</c:v>
                </c:pt>
                <c:pt idx="25">
                  <c:v>0.00415512465373961</c:v>
                </c:pt>
                <c:pt idx="26">
                  <c:v>0.0904458598726114</c:v>
                </c:pt>
                <c:pt idx="27">
                  <c:v>0.00794701986754967</c:v>
                </c:pt>
                <c:pt idx="28">
                  <c:v>0.0089126559714795</c:v>
                </c:pt>
                <c:pt idx="29">
                  <c:v>0.00925925925925926</c:v>
                </c:pt>
                <c:pt idx="30">
                  <c:v>0.008</c:v>
                </c:pt>
                <c:pt idx="31">
                  <c:v>0.0066815144766147</c:v>
                </c:pt>
                <c:pt idx="32">
                  <c:v>0.00647948164146868</c:v>
                </c:pt>
                <c:pt idx="33">
                  <c:v>0.0</c:v>
                </c:pt>
                <c:pt idx="34">
                  <c:v>0.0210843373493976</c:v>
                </c:pt>
                <c:pt idx="35">
                  <c:v>0.015527950310559</c:v>
                </c:pt>
                <c:pt idx="36">
                  <c:v>0.0185873605947955</c:v>
                </c:pt>
                <c:pt idx="37">
                  <c:v>0.012396694214876</c:v>
                </c:pt>
                <c:pt idx="38">
                  <c:v>0.0118577075098814</c:v>
                </c:pt>
                <c:pt idx="39">
                  <c:v>0.0204081632653061</c:v>
                </c:pt>
                <c:pt idx="40">
                  <c:v>0.00980392156862745</c:v>
                </c:pt>
                <c:pt idx="41">
                  <c:v>0.0138888888888889</c:v>
                </c:pt>
                <c:pt idx="42">
                  <c:v>0.0126582278481013</c:v>
                </c:pt>
                <c:pt idx="43">
                  <c:v>0.01875</c:v>
                </c:pt>
                <c:pt idx="44">
                  <c:v>0.0191082802547771</c:v>
                </c:pt>
                <c:pt idx="45">
                  <c:v>0.0119047619047619</c:v>
                </c:pt>
                <c:pt idx="46">
                  <c:v>0.0</c:v>
                </c:pt>
                <c:pt idx="47">
                  <c:v>0.015625</c:v>
                </c:pt>
                <c:pt idx="48">
                  <c:v>0.0147058823529412</c:v>
                </c:pt>
                <c:pt idx="49">
                  <c:v>0.00952380952380952</c:v>
                </c:pt>
                <c:pt idx="50">
                  <c:v>0.0185185185185185</c:v>
                </c:pt>
                <c:pt idx="51">
                  <c:v>0.0065359477124183</c:v>
                </c:pt>
                <c:pt idx="52">
                  <c:v>0.0</c:v>
                </c:pt>
                <c:pt idx="53">
                  <c:v>0.0</c:v>
                </c:pt>
                <c:pt idx="54">
                  <c:v>0.012396694214876</c:v>
                </c:pt>
                <c:pt idx="55">
                  <c:v>0.00890207715133531</c:v>
                </c:pt>
                <c:pt idx="56">
                  <c:v>0.0</c:v>
                </c:pt>
                <c:pt idx="57">
                  <c:v>0.0185185185185185</c:v>
                </c:pt>
                <c:pt idx="58">
                  <c:v>0.0169491525423729</c:v>
                </c:pt>
                <c:pt idx="59">
                  <c:v>0.00462962962962963</c:v>
                </c:pt>
                <c:pt idx="60">
                  <c:v>0.00824175824175824</c:v>
                </c:pt>
                <c:pt idx="61">
                  <c:v>0.0275689223057644</c:v>
                </c:pt>
                <c:pt idx="62">
                  <c:v>0.00700934579439252</c:v>
                </c:pt>
                <c:pt idx="63">
                  <c:v>0.0117924528301887</c:v>
                </c:pt>
                <c:pt idx="64">
                  <c:v>0.0156555772994129</c:v>
                </c:pt>
                <c:pt idx="65">
                  <c:v>0.0271739130434783</c:v>
                </c:pt>
                <c:pt idx="66">
                  <c:v>0.0237226277372263</c:v>
                </c:pt>
                <c:pt idx="67">
                  <c:v>0.0229885057471264</c:v>
                </c:pt>
                <c:pt idx="68">
                  <c:v>0.0222222222222222</c:v>
                </c:pt>
                <c:pt idx="69">
                  <c:v>0.0131386861313869</c:v>
                </c:pt>
                <c:pt idx="70">
                  <c:v>0.0189309576837416</c:v>
                </c:pt>
                <c:pt idx="71">
                  <c:v>0.0140127388535032</c:v>
                </c:pt>
                <c:pt idx="72">
                  <c:v>0.00706090026478376</c:v>
                </c:pt>
                <c:pt idx="73">
                  <c:v>0.00824742268041237</c:v>
                </c:pt>
                <c:pt idx="74">
                  <c:v>0.00801603206412825</c:v>
                </c:pt>
                <c:pt idx="75">
                  <c:v>0.00746268656716418</c:v>
                </c:pt>
                <c:pt idx="76">
                  <c:v>0.00595592614651578</c:v>
                </c:pt>
                <c:pt idx="77">
                  <c:v>0.00878409616273694</c:v>
                </c:pt>
                <c:pt idx="78">
                  <c:v>0.00789313904068002</c:v>
                </c:pt>
                <c:pt idx="79">
                  <c:v>0.0087778528021607</c:v>
                </c:pt>
                <c:pt idx="80">
                  <c:v>0.0125523012552301</c:v>
                </c:pt>
                <c:pt idx="81">
                  <c:v>0.0113744075829384</c:v>
                </c:pt>
                <c:pt idx="82">
                  <c:v>0.00670391061452514</c:v>
                </c:pt>
                <c:pt idx="83">
                  <c:v>0.0123076923076923</c:v>
                </c:pt>
                <c:pt idx="84">
                  <c:v>0.016551724137931</c:v>
                </c:pt>
                <c:pt idx="85">
                  <c:v>0.0151843817787419</c:v>
                </c:pt>
                <c:pt idx="86">
                  <c:v>0.0173913043478261</c:v>
                </c:pt>
                <c:pt idx="87">
                  <c:v>0.00559701492537313</c:v>
                </c:pt>
                <c:pt idx="88">
                  <c:v>0.0249376558603491</c:v>
                </c:pt>
                <c:pt idx="89">
                  <c:v>0.0167464114832536</c:v>
                </c:pt>
                <c:pt idx="90">
                  <c:v>0.0154639175257732</c:v>
                </c:pt>
                <c:pt idx="91">
                  <c:v>0.0185185185185185</c:v>
                </c:pt>
                <c:pt idx="92">
                  <c:v>0.0637254901960784</c:v>
                </c:pt>
                <c:pt idx="93">
                  <c:v>0.0140845070422535</c:v>
                </c:pt>
                <c:pt idx="94">
                  <c:v>0.0393700787401575</c:v>
                </c:pt>
                <c:pt idx="95">
                  <c:v>0.0263157894736842</c:v>
                </c:pt>
                <c:pt idx="96">
                  <c:v>0.0053475935828877</c:v>
                </c:pt>
                <c:pt idx="97">
                  <c:v>0.0146341463414634</c:v>
                </c:pt>
                <c:pt idx="98">
                  <c:v>0.0112994350282486</c:v>
                </c:pt>
                <c:pt idx="99">
                  <c:v>0.0189873417721519</c:v>
                </c:pt>
                <c:pt idx="100">
                  <c:v>0.0112359550561798</c:v>
                </c:pt>
                <c:pt idx="101">
                  <c:v>0.029126213592233</c:v>
                </c:pt>
                <c:pt idx="102">
                  <c:v>0.0194805194805195</c:v>
                </c:pt>
                <c:pt idx="103">
                  <c:v>0.0232558139534884</c:v>
                </c:pt>
                <c:pt idx="104">
                  <c:v>0.0225563909774436</c:v>
                </c:pt>
                <c:pt idx="105">
                  <c:v>0.0104712041884817</c:v>
                </c:pt>
                <c:pt idx="106">
                  <c:v>0.0</c:v>
                </c:pt>
                <c:pt idx="107">
                  <c:v>0.00386100386100386</c:v>
                </c:pt>
                <c:pt idx="108">
                  <c:v>0.0</c:v>
                </c:pt>
                <c:pt idx="109">
                  <c:v>0.00231481481481481</c:v>
                </c:pt>
                <c:pt idx="110">
                  <c:v>0.0</c:v>
                </c:pt>
                <c:pt idx="111">
                  <c:v>0.00975609756097561</c:v>
                </c:pt>
                <c:pt idx="112">
                  <c:v>0.00887573964497041</c:v>
                </c:pt>
                <c:pt idx="113">
                  <c:v>0.00819672131147541</c:v>
                </c:pt>
                <c:pt idx="114">
                  <c:v>0.0162790697674419</c:v>
                </c:pt>
                <c:pt idx="115">
                  <c:v>0.0121654501216545</c:v>
                </c:pt>
                <c:pt idx="116">
                  <c:v>0.00945626477541371</c:v>
                </c:pt>
                <c:pt idx="117">
                  <c:v>0.022</c:v>
                </c:pt>
                <c:pt idx="118">
                  <c:v>0.0228215767634855</c:v>
                </c:pt>
                <c:pt idx="119">
                  <c:v>0.0224358974358974</c:v>
                </c:pt>
                <c:pt idx="120">
                  <c:v>0.00815217391304348</c:v>
                </c:pt>
                <c:pt idx="121">
                  <c:v>0.0091743119266055</c:v>
                </c:pt>
                <c:pt idx="122">
                  <c:v>0.010958904109589</c:v>
                </c:pt>
                <c:pt idx="123">
                  <c:v>0.00718390804597701</c:v>
                </c:pt>
                <c:pt idx="124">
                  <c:v>0.00803858520900321</c:v>
                </c:pt>
                <c:pt idx="125">
                  <c:v>0.00779220779220779</c:v>
                </c:pt>
                <c:pt idx="126">
                  <c:v>0.00672043010752688</c:v>
                </c:pt>
                <c:pt idx="127">
                  <c:v>0.00466200466200466</c:v>
                </c:pt>
                <c:pt idx="128">
                  <c:v>0.00542888165038002</c:v>
                </c:pt>
                <c:pt idx="129">
                  <c:v>0.00555555555555555</c:v>
                </c:pt>
                <c:pt idx="130">
                  <c:v>0.0025062656641604</c:v>
                </c:pt>
                <c:pt idx="131">
                  <c:v>0.00551470588235294</c:v>
                </c:pt>
                <c:pt idx="132">
                  <c:v>0.00710659898477157</c:v>
                </c:pt>
                <c:pt idx="133">
                  <c:v>0.00142247510668563</c:v>
                </c:pt>
                <c:pt idx="134">
                  <c:v>0.00132802124833997</c:v>
                </c:pt>
                <c:pt idx="135">
                  <c:v>0.0123456790123457</c:v>
                </c:pt>
                <c:pt idx="136">
                  <c:v>0.0109375</c:v>
                </c:pt>
                <c:pt idx="137">
                  <c:v>0.0</c:v>
                </c:pt>
                <c:pt idx="138">
                  <c:v>0.0045045045045045</c:v>
                </c:pt>
                <c:pt idx="139">
                  <c:v>0.021021021021021</c:v>
                </c:pt>
                <c:pt idx="140">
                  <c:v>0.0079155672823219</c:v>
                </c:pt>
                <c:pt idx="141">
                  <c:v>0.00573065902578796</c:v>
                </c:pt>
                <c:pt idx="142">
                  <c:v>0.00920245398773006</c:v>
                </c:pt>
                <c:pt idx="143">
                  <c:v>0.00384615384615385</c:v>
                </c:pt>
                <c:pt idx="144">
                  <c:v>0.0226415094339623</c:v>
                </c:pt>
                <c:pt idx="145">
                  <c:v>0.0106382978723404</c:v>
                </c:pt>
                <c:pt idx="146">
                  <c:v>0.0102040816326531</c:v>
                </c:pt>
                <c:pt idx="147">
                  <c:v>0.00970873786407767</c:v>
                </c:pt>
                <c:pt idx="148">
                  <c:v>0.00938967136150234</c:v>
                </c:pt>
                <c:pt idx="149">
                  <c:v>0.0112359550561798</c:v>
                </c:pt>
                <c:pt idx="150">
                  <c:v>0.0</c:v>
                </c:pt>
                <c:pt idx="151">
                  <c:v>0.0</c:v>
                </c:pt>
                <c:pt idx="152">
                  <c:v>0.00555555555555555</c:v>
                </c:pt>
                <c:pt idx="153">
                  <c:v>0.0145985401459854</c:v>
                </c:pt>
                <c:pt idx="154">
                  <c:v>0.0184049079754601</c:v>
                </c:pt>
                <c:pt idx="155">
                  <c:v>0.00452488687782805</c:v>
                </c:pt>
                <c:pt idx="156">
                  <c:v>0.0131578947368421</c:v>
                </c:pt>
                <c:pt idx="157">
                  <c:v>0.00947867298578199</c:v>
                </c:pt>
                <c:pt idx="158">
                  <c:v>0.003690036900369</c:v>
                </c:pt>
                <c:pt idx="159">
                  <c:v>0.00325732899022801</c:v>
                </c:pt>
                <c:pt idx="160">
                  <c:v>0.00326797385620915</c:v>
                </c:pt>
                <c:pt idx="161">
                  <c:v>0.00547945205479452</c:v>
                </c:pt>
                <c:pt idx="162">
                  <c:v>0.00229885057471264</c:v>
                </c:pt>
                <c:pt idx="163">
                  <c:v>0.0025</c:v>
                </c:pt>
                <c:pt idx="164">
                  <c:v>0.00618556701030928</c:v>
                </c:pt>
                <c:pt idx="165">
                  <c:v>0.00772200772200772</c:v>
                </c:pt>
                <c:pt idx="166">
                  <c:v>0.00433839479392625</c:v>
                </c:pt>
                <c:pt idx="167">
                  <c:v>0.0131926121372032</c:v>
                </c:pt>
                <c:pt idx="168">
                  <c:v>0.0176848874598071</c:v>
                </c:pt>
                <c:pt idx="169">
                  <c:v>0.0128205128205128</c:v>
                </c:pt>
                <c:pt idx="170">
                  <c:v>0.0140997830802603</c:v>
                </c:pt>
                <c:pt idx="171">
                  <c:v>0.00624349635796046</c:v>
                </c:pt>
                <c:pt idx="172">
                  <c:v>0.0160771704180064</c:v>
                </c:pt>
                <c:pt idx="173">
                  <c:v>0.00800800800800801</c:v>
                </c:pt>
                <c:pt idx="174">
                  <c:v>0.00620017714791851</c:v>
                </c:pt>
                <c:pt idx="175">
                  <c:v>0.0124223602484472</c:v>
                </c:pt>
                <c:pt idx="176">
                  <c:v>0.0138713745271122</c:v>
                </c:pt>
                <c:pt idx="177">
                  <c:v>0.00326797385620915</c:v>
                </c:pt>
                <c:pt idx="178">
                  <c:v>0.010126582278481</c:v>
                </c:pt>
                <c:pt idx="179">
                  <c:v>0.0080450522928399</c:v>
                </c:pt>
                <c:pt idx="180">
                  <c:v>0.00583090379008746</c:v>
                </c:pt>
                <c:pt idx="181">
                  <c:v>0.00817438692098092</c:v>
                </c:pt>
                <c:pt idx="182">
                  <c:v>0.0161849710982659</c:v>
                </c:pt>
                <c:pt idx="183">
                  <c:v>0.0162689804772234</c:v>
                </c:pt>
                <c:pt idx="184">
                  <c:v>0.0199692780337942</c:v>
                </c:pt>
                <c:pt idx="185">
                  <c:v>0.012448132780083</c:v>
                </c:pt>
                <c:pt idx="186">
                  <c:v>0.0143540669856459</c:v>
                </c:pt>
                <c:pt idx="187">
                  <c:v>0.00742574257425742</c:v>
                </c:pt>
                <c:pt idx="188">
                  <c:v>0.0154440154440154</c:v>
                </c:pt>
                <c:pt idx="189">
                  <c:v>0.0066079295154185</c:v>
                </c:pt>
                <c:pt idx="190">
                  <c:v>0.0112359550561798</c:v>
                </c:pt>
                <c:pt idx="191">
                  <c:v>0.0119047619047619</c:v>
                </c:pt>
                <c:pt idx="192">
                  <c:v>0.0201342281879195</c:v>
                </c:pt>
                <c:pt idx="193">
                  <c:v>0.0227272727272727</c:v>
                </c:pt>
                <c:pt idx="194">
                  <c:v>0.0222841225626741</c:v>
                </c:pt>
                <c:pt idx="195">
                  <c:v>0.0421052631578947</c:v>
                </c:pt>
                <c:pt idx="196">
                  <c:v>0.00431034482758621</c:v>
                </c:pt>
                <c:pt idx="197">
                  <c:v>0.0167597765363128</c:v>
                </c:pt>
                <c:pt idx="198">
                  <c:v>0.0257731958762887</c:v>
                </c:pt>
                <c:pt idx="199">
                  <c:v>0.0289855072463768</c:v>
                </c:pt>
                <c:pt idx="200">
                  <c:v>0.0121212121212121</c:v>
                </c:pt>
                <c:pt idx="201">
                  <c:v>0.0283687943262411</c:v>
                </c:pt>
                <c:pt idx="202">
                  <c:v>0.0263157894736842</c:v>
                </c:pt>
                <c:pt idx="203">
                  <c:v>0.0151515151515151</c:v>
                </c:pt>
                <c:pt idx="204">
                  <c:v>0.0197368421052632</c:v>
                </c:pt>
                <c:pt idx="205">
                  <c:v>0.0214285714285714</c:v>
                </c:pt>
                <c:pt idx="206">
                  <c:v>0.00884955752212389</c:v>
                </c:pt>
                <c:pt idx="207">
                  <c:v>0.0</c:v>
                </c:pt>
                <c:pt idx="208">
                  <c:v>0.0</c:v>
                </c:pt>
                <c:pt idx="209">
                  <c:v>0.00515463917525773</c:v>
                </c:pt>
                <c:pt idx="210">
                  <c:v>0.0198019801980198</c:v>
                </c:pt>
                <c:pt idx="211">
                  <c:v>0.00719424460431655</c:v>
                </c:pt>
                <c:pt idx="212">
                  <c:v>0.0135135135135135</c:v>
                </c:pt>
                <c:pt idx="213">
                  <c:v>0.00689655172413793</c:v>
                </c:pt>
                <c:pt idx="214">
                  <c:v>0.0100250626566416</c:v>
                </c:pt>
                <c:pt idx="215">
                  <c:v>0.00560224089635854</c:v>
                </c:pt>
                <c:pt idx="216">
                  <c:v>0.00253164556962025</c:v>
                </c:pt>
                <c:pt idx="217">
                  <c:v>0.0164319248826291</c:v>
                </c:pt>
                <c:pt idx="218">
                  <c:v>0.00704225352112676</c:v>
                </c:pt>
                <c:pt idx="219">
                  <c:v>0.00963391136801541</c:v>
                </c:pt>
                <c:pt idx="220">
                  <c:v>0.0187793427230047</c:v>
                </c:pt>
                <c:pt idx="221">
                  <c:v>0.0114942528735632</c:v>
                </c:pt>
                <c:pt idx="222">
                  <c:v>0.0121028744326778</c:v>
                </c:pt>
                <c:pt idx="223">
                  <c:v>0.00767263427109974</c:v>
                </c:pt>
                <c:pt idx="224">
                  <c:v>0.00902934537246049</c:v>
                </c:pt>
                <c:pt idx="225">
                  <c:v>0.01001001001001</c:v>
                </c:pt>
                <c:pt idx="226">
                  <c:v>0.00503959683225342</c:v>
                </c:pt>
                <c:pt idx="227">
                  <c:v>0.00910470409711684</c:v>
                </c:pt>
                <c:pt idx="228">
                  <c:v>0.0115651503469545</c:v>
                </c:pt>
                <c:pt idx="229">
                  <c:v>0.00613967766692248</c:v>
                </c:pt>
                <c:pt idx="230">
                  <c:v>0.00782918149466192</c:v>
                </c:pt>
                <c:pt idx="231">
                  <c:v>0.00946142649199418</c:v>
                </c:pt>
                <c:pt idx="232">
                  <c:v>0.00956937799043062</c:v>
                </c:pt>
                <c:pt idx="233">
                  <c:v>0.00748299319727891</c:v>
                </c:pt>
                <c:pt idx="234">
                  <c:v>0.0091164095371669</c:v>
                </c:pt>
                <c:pt idx="235">
                  <c:v>0.0100308641975309</c:v>
                </c:pt>
                <c:pt idx="236">
                  <c:v>0.00636492220650636</c:v>
                </c:pt>
                <c:pt idx="237">
                  <c:v>0.00677048070412999</c:v>
                </c:pt>
                <c:pt idx="238">
                  <c:v>0.00826446280991735</c:v>
                </c:pt>
                <c:pt idx="239">
                  <c:v>0.0109157064887811</c:v>
                </c:pt>
                <c:pt idx="240">
                  <c:v>0.0121580547112462</c:v>
                </c:pt>
                <c:pt idx="241">
                  <c:v>0.00627352572145546</c:v>
                </c:pt>
                <c:pt idx="242">
                  <c:v>0.00607111882046834</c:v>
                </c:pt>
                <c:pt idx="243">
                  <c:v>0.013555787278415</c:v>
                </c:pt>
                <c:pt idx="244">
                  <c:v>0.0144356955380577</c:v>
                </c:pt>
                <c:pt idx="245">
                  <c:v>0.0075187969924812</c:v>
                </c:pt>
                <c:pt idx="246">
                  <c:v>0.00353356890459364</c:v>
                </c:pt>
                <c:pt idx="247">
                  <c:v>0.0110132158590308</c:v>
                </c:pt>
                <c:pt idx="248">
                  <c:v>0.00784313725490196</c:v>
                </c:pt>
                <c:pt idx="249">
                  <c:v>0.0182481751824817</c:v>
                </c:pt>
                <c:pt idx="250">
                  <c:v>0.020066889632107</c:v>
                </c:pt>
                <c:pt idx="251">
                  <c:v>0.0220264317180617</c:v>
                </c:pt>
                <c:pt idx="252">
                  <c:v>0.0443548387096774</c:v>
                </c:pt>
                <c:pt idx="253">
                  <c:v>0.00975609756097561</c:v>
                </c:pt>
                <c:pt idx="254">
                  <c:v>0.0218340611353712</c:v>
                </c:pt>
                <c:pt idx="255">
                  <c:v>0.0198019801980198</c:v>
                </c:pt>
                <c:pt idx="256">
                  <c:v>0.0124223602484472</c:v>
                </c:pt>
                <c:pt idx="257">
                  <c:v>0.0054054054054054</c:v>
                </c:pt>
                <c:pt idx="258">
                  <c:v>0.00588235294117647</c:v>
                </c:pt>
                <c:pt idx="259">
                  <c:v>0.00588235294117647</c:v>
                </c:pt>
                <c:pt idx="260">
                  <c:v>0.0130718954248366</c:v>
                </c:pt>
                <c:pt idx="261">
                  <c:v>0.00823045267489712</c:v>
                </c:pt>
                <c:pt idx="262">
                  <c:v>0.00727272727272727</c:v>
                </c:pt>
                <c:pt idx="263">
                  <c:v>0.0507246376811594</c:v>
                </c:pt>
                <c:pt idx="264">
                  <c:v>0.0</c:v>
                </c:pt>
                <c:pt idx="265">
                  <c:v>0.00697674418604651</c:v>
                </c:pt>
                <c:pt idx="266">
                  <c:v>0.0161290322580645</c:v>
                </c:pt>
                <c:pt idx="267">
                  <c:v>0.0136986301369863</c:v>
                </c:pt>
                <c:pt idx="268">
                  <c:v>0.00783289817232376</c:v>
                </c:pt>
                <c:pt idx="269">
                  <c:v>0.0184331797235023</c:v>
                </c:pt>
                <c:pt idx="270">
                  <c:v>0.0175438596491228</c:v>
                </c:pt>
                <c:pt idx="271">
                  <c:v>0.0233812949640288</c:v>
                </c:pt>
                <c:pt idx="272">
                  <c:v>0.0166435506241331</c:v>
                </c:pt>
                <c:pt idx="273">
                  <c:v>0.0201680672268908</c:v>
                </c:pt>
                <c:pt idx="274">
                  <c:v>0.0196078431372549</c:v>
                </c:pt>
                <c:pt idx="275">
                  <c:v>0.0260223048327137</c:v>
                </c:pt>
                <c:pt idx="276">
                  <c:v>0.0221300138312586</c:v>
                </c:pt>
                <c:pt idx="277">
                  <c:v>0.0177580466148724</c:v>
                </c:pt>
                <c:pt idx="278">
                  <c:v>0.0170098478066249</c:v>
                </c:pt>
                <c:pt idx="279">
                  <c:v>0.0221465076660988</c:v>
                </c:pt>
                <c:pt idx="280">
                  <c:v>0.0164986251145738</c:v>
                </c:pt>
                <c:pt idx="281">
                  <c:v>0.019047619047619</c:v>
                </c:pt>
                <c:pt idx="282">
                  <c:v>0.00724160631994733</c:v>
                </c:pt>
                <c:pt idx="283">
                  <c:v>0.011206328279499</c:v>
                </c:pt>
                <c:pt idx="284">
                  <c:v>0.00618131868131868</c:v>
                </c:pt>
                <c:pt idx="285">
                  <c:v>0.00823305889803673</c:v>
                </c:pt>
                <c:pt idx="286">
                  <c:v>0.00916138125440451</c:v>
                </c:pt>
                <c:pt idx="287">
                  <c:v>0.0252764612954186</c:v>
                </c:pt>
                <c:pt idx="288">
                  <c:v>0.0193905817174515</c:v>
                </c:pt>
                <c:pt idx="289">
                  <c:v>0.00964066608238387</c:v>
                </c:pt>
                <c:pt idx="290">
                  <c:v>0.0118025751072961</c:v>
                </c:pt>
                <c:pt idx="291">
                  <c:v>0.0189873417721519</c:v>
                </c:pt>
                <c:pt idx="292">
                  <c:v>0.00888324873096447</c:v>
                </c:pt>
                <c:pt idx="293">
                  <c:v>0.013715710723192</c:v>
                </c:pt>
                <c:pt idx="294">
                  <c:v>0.00601805416248746</c:v>
                </c:pt>
                <c:pt idx="295">
                  <c:v>0.00546448087431694</c:v>
                </c:pt>
                <c:pt idx="296">
                  <c:v>0.012035010940919</c:v>
                </c:pt>
                <c:pt idx="297">
                  <c:v>0.00592300098716683</c:v>
                </c:pt>
                <c:pt idx="298">
                  <c:v>0.0104838709677419</c:v>
                </c:pt>
                <c:pt idx="299">
                  <c:v>0.0110803324099723</c:v>
                </c:pt>
                <c:pt idx="300">
                  <c:v>0.00475435816164818</c:v>
                </c:pt>
                <c:pt idx="301">
                  <c:v>0.00664282064384261</c:v>
                </c:pt>
                <c:pt idx="302">
                  <c:v>0.0116421568627451</c:v>
                </c:pt>
                <c:pt idx="303">
                  <c:v>0.0142428785607196</c:v>
                </c:pt>
                <c:pt idx="304">
                  <c:v>0.0100874243443174</c:v>
                </c:pt>
                <c:pt idx="305">
                  <c:v>0.0135790494665373</c:v>
                </c:pt>
                <c:pt idx="306">
                  <c:v>0.0127041742286751</c:v>
                </c:pt>
                <c:pt idx="307">
                  <c:v>0.0075187969924812</c:v>
                </c:pt>
                <c:pt idx="308">
                  <c:v>0.0086848635235732</c:v>
                </c:pt>
                <c:pt idx="309">
                  <c:v>0.01</c:v>
                </c:pt>
                <c:pt idx="310">
                  <c:v>0.00686813186813187</c:v>
                </c:pt>
                <c:pt idx="311">
                  <c:v>0.0</c:v>
                </c:pt>
                <c:pt idx="312">
                  <c:v>0.00738552437223043</c:v>
                </c:pt>
                <c:pt idx="313">
                  <c:v>0.00878477306002928</c:v>
                </c:pt>
                <c:pt idx="314">
                  <c:v>0.0126227208976157</c:v>
                </c:pt>
                <c:pt idx="315">
                  <c:v>0.00392670157068063</c:v>
                </c:pt>
                <c:pt idx="316">
                  <c:v>0.0032967032967033</c:v>
                </c:pt>
                <c:pt idx="317">
                  <c:v>0.00486381322957198</c:v>
                </c:pt>
                <c:pt idx="318">
                  <c:v>0.00279916025192442</c:v>
                </c:pt>
                <c:pt idx="319">
                  <c:v>0.00311203319502075</c:v>
                </c:pt>
                <c:pt idx="320">
                  <c:v>0.00232919254658385</c:v>
                </c:pt>
                <c:pt idx="321">
                  <c:v>0.00526641883519207</c:v>
                </c:pt>
                <c:pt idx="322">
                  <c:v>0.00420168067226891</c:v>
                </c:pt>
                <c:pt idx="323">
                  <c:v>0.00358262427227944</c:v>
                </c:pt>
                <c:pt idx="324">
                  <c:v>0.00529100529100529</c:v>
                </c:pt>
                <c:pt idx="325">
                  <c:v>0.00306748466257669</c:v>
                </c:pt>
                <c:pt idx="326">
                  <c:v>0.00814663951120163</c:v>
                </c:pt>
                <c:pt idx="327">
                  <c:v>0.00271739130434783</c:v>
                </c:pt>
                <c:pt idx="328">
                  <c:v>0.0104790419161677</c:v>
                </c:pt>
                <c:pt idx="329">
                  <c:v>0.0121396054628225</c:v>
                </c:pt>
                <c:pt idx="330">
                  <c:v>0.00941915227629513</c:v>
                </c:pt>
                <c:pt idx="331">
                  <c:v>0.00423131170662905</c:v>
                </c:pt>
                <c:pt idx="332">
                  <c:v>0.00637958532695375</c:v>
                </c:pt>
                <c:pt idx="333">
                  <c:v>0.00439882697947214</c:v>
                </c:pt>
                <c:pt idx="334">
                  <c:v>0.0134969325153374</c:v>
                </c:pt>
                <c:pt idx="335">
                  <c:v>0.00984009840098401</c:v>
                </c:pt>
                <c:pt idx="336">
                  <c:v>0.00955794504181601</c:v>
                </c:pt>
                <c:pt idx="337">
                  <c:v>0.00816802800466744</c:v>
                </c:pt>
                <c:pt idx="338">
                  <c:v>0.00921658986175115</c:v>
                </c:pt>
                <c:pt idx="339">
                  <c:v>0.00559440559440559</c:v>
                </c:pt>
                <c:pt idx="340">
                  <c:v>0.0164835164835165</c:v>
                </c:pt>
                <c:pt idx="341">
                  <c:v>0.00846262341325811</c:v>
                </c:pt>
                <c:pt idx="342">
                  <c:v>0.00493421052631579</c:v>
                </c:pt>
                <c:pt idx="343">
                  <c:v>0.0164744645799011</c:v>
                </c:pt>
                <c:pt idx="344">
                  <c:v>0.00743494423791821</c:v>
                </c:pt>
                <c:pt idx="345">
                  <c:v>0.00831946755407654</c:v>
                </c:pt>
                <c:pt idx="346">
                  <c:v>0.0115384615384615</c:v>
                </c:pt>
                <c:pt idx="347">
                  <c:v>0.00601202404809619</c:v>
                </c:pt>
                <c:pt idx="348">
                  <c:v>0.0041407867494824</c:v>
                </c:pt>
                <c:pt idx="349">
                  <c:v>0.0075</c:v>
                </c:pt>
                <c:pt idx="350">
                  <c:v>0.0051413881748072</c:v>
                </c:pt>
                <c:pt idx="351">
                  <c:v>0.00711743772241993</c:v>
                </c:pt>
                <c:pt idx="352">
                  <c:v>0.0276679841897233</c:v>
                </c:pt>
                <c:pt idx="353">
                  <c:v>0.00401606425702811</c:v>
                </c:pt>
                <c:pt idx="354">
                  <c:v>0.00775193798449612</c:v>
                </c:pt>
                <c:pt idx="355">
                  <c:v>0.0150375939849624</c:v>
                </c:pt>
                <c:pt idx="356">
                  <c:v>0.0136986301369863</c:v>
                </c:pt>
                <c:pt idx="357">
                  <c:v>0.0</c:v>
                </c:pt>
                <c:pt idx="358">
                  <c:v>0.0</c:v>
                </c:pt>
                <c:pt idx="359">
                  <c:v>0.00546448087431694</c:v>
                </c:pt>
                <c:pt idx="360">
                  <c:v>0.00555555555555555</c:v>
                </c:pt>
                <c:pt idx="361">
                  <c:v>0.0</c:v>
                </c:pt>
                <c:pt idx="362">
                  <c:v>0.0</c:v>
                </c:pt>
                <c:pt idx="363">
                  <c:v>0.010989010989011</c:v>
                </c:pt>
                <c:pt idx="364">
                  <c:v>0.00873362445414847</c:v>
                </c:pt>
                <c:pt idx="365">
                  <c:v>0.0</c:v>
                </c:pt>
                <c:pt idx="366">
                  <c:v>0.0</c:v>
                </c:pt>
                <c:pt idx="367">
                  <c:v>0.00318471337579618</c:v>
                </c:pt>
                <c:pt idx="368">
                  <c:v>0.00240384615384615</c:v>
                </c:pt>
                <c:pt idx="369">
                  <c:v>0.00414937759336099</c:v>
                </c:pt>
                <c:pt idx="370">
                  <c:v>0.00596421471172962</c:v>
                </c:pt>
                <c:pt idx="371">
                  <c:v>0.00546448087431694</c:v>
                </c:pt>
                <c:pt idx="372">
                  <c:v>0.00669642857142857</c:v>
                </c:pt>
                <c:pt idx="373">
                  <c:v>0.0146443514644351</c:v>
                </c:pt>
                <c:pt idx="374">
                  <c:v>0.016359918200409</c:v>
                </c:pt>
                <c:pt idx="375">
                  <c:v>0.0153846153846154</c:v>
                </c:pt>
                <c:pt idx="376">
                  <c:v>0.0162074554294976</c:v>
                </c:pt>
                <c:pt idx="377">
                  <c:v>0.0112676056338028</c:v>
                </c:pt>
                <c:pt idx="378">
                  <c:v>0.0171073094867807</c:v>
                </c:pt>
                <c:pt idx="379">
                  <c:v>0.0191570881226054</c:v>
                </c:pt>
                <c:pt idx="380">
                  <c:v>0.00587544065804935</c:v>
                </c:pt>
                <c:pt idx="381">
                  <c:v>0.00935550935550935</c:v>
                </c:pt>
                <c:pt idx="382">
                  <c:v>0.00998573466476462</c:v>
                </c:pt>
                <c:pt idx="383">
                  <c:v>0.0048721071863581</c:v>
                </c:pt>
                <c:pt idx="384">
                  <c:v>0.00288018433179723</c:v>
                </c:pt>
                <c:pt idx="385">
                  <c:v>0.00509626274065685</c:v>
                </c:pt>
                <c:pt idx="386">
                  <c:v>0.00831946755407654</c:v>
                </c:pt>
                <c:pt idx="387">
                  <c:v>0.00421179302045728</c:v>
                </c:pt>
                <c:pt idx="388">
                  <c:v>0.00444162436548223</c:v>
                </c:pt>
                <c:pt idx="389">
                  <c:v>0.0046029919447641</c:v>
                </c:pt>
                <c:pt idx="390">
                  <c:v>0.00708215297450425</c:v>
                </c:pt>
                <c:pt idx="391">
                  <c:v>0.00532978014656895</c:v>
                </c:pt>
                <c:pt idx="392">
                  <c:v>0.00566973777462792</c:v>
                </c:pt>
                <c:pt idx="393">
                  <c:v>0.00711462450592885</c:v>
                </c:pt>
                <c:pt idx="394">
                  <c:v>0.00666111573688593</c:v>
                </c:pt>
                <c:pt idx="395">
                  <c:v>0.00639853747714808</c:v>
                </c:pt>
                <c:pt idx="396">
                  <c:v>0.0097181729834791</c:v>
                </c:pt>
                <c:pt idx="397">
                  <c:v>0.00365853658536585</c:v>
                </c:pt>
                <c:pt idx="398">
                  <c:v>0.0103567318757192</c:v>
                </c:pt>
                <c:pt idx="399">
                  <c:v>0.00746268656716418</c:v>
                </c:pt>
                <c:pt idx="400">
                  <c:v>0.0156494522691706</c:v>
                </c:pt>
                <c:pt idx="401">
                  <c:v>0.0100806451612903</c:v>
                </c:pt>
                <c:pt idx="402">
                  <c:v>0.00997506234413965</c:v>
                </c:pt>
                <c:pt idx="403">
                  <c:v>0.00573065902578796</c:v>
                </c:pt>
                <c:pt idx="404">
                  <c:v>0.0118764845605701</c:v>
                </c:pt>
                <c:pt idx="405">
                  <c:v>0.00327868852459016</c:v>
                </c:pt>
                <c:pt idx="406">
                  <c:v>0.0032051282051282</c:v>
                </c:pt>
                <c:pt idx="407">
                  <c:v>0.0203389830508475</c:v>
                </c:pt>
                <c:pt idx="408">
                  <c:v>0.012987012987013</c:v>
                </c:pt>
                <c:pt idx="409">
                  <c:v>0.00813008130081301</c:v>
                </c:pt>
                <c:pt idx="410">
                  <c:v>0.00833333333333333</c:v>
                </c:pt>
                <c:pt idx="411">
                  <c:v>0.012</c:v>
                </c:pt>
                <c:pt idx="412">
                  <c:v>0.0163265306122449</c:v>
                </c:pt>
                <c:pt idx="413">
                  <c:v>0.0203045685279188</c:v>
                </c:pt>
                <c:pt idx="414">
                  <c:v>0.0062111801242236</c:v>
                </c:pt>
                <c:pt idx="415">
                  <c:v>0.0142857142857143</c:v>
                </c:pt>
                <c:pt idx="416">
                  <c:v>0.00492610837438424</c:v>
                </c:pt>
                <c:pt idx="417">
                  <c:v>0.0248756218905473</c:v>
                </c:pt>
                <c:pt idx="418">
                  <c:v>0.012987012987013</c:v>
                </c:pt>
                <c:pt idx="419">
                  <c:v>0.00331125827814569</c:v>
                </c:pt>
                <c:pt idx="420">
                  <c:v>0.0156657963446475</c:v>
                </c:pt>
                <c:pt idx="421">
                  <c:v>0.0</c:v>
                </c:pt>
                <c:pt idx="422">
                  <c:v>0.00481927710843373</c:v>
                </c:pt>
                <c:pt idx="423">
                  <c:v>0.00788954635108481</c:v>
                </c:pt>
                <c:pt idx="424">
                  <c:v>0.00888888888888889</c:v>
                </c:pt>
                <c:pt idx="425">
                  <c:v>0.0119760479041916</c:v>
                </c:pt>
                <c:pt idx="426">
                  <c:v>0.0160142348754448</c:v>
                </c:pt>
                <c:pt idx="427">
                  <c:v>0.025089605734767</c:v>
                </c:pt>
                <c:pt idx="428">
                  <c:v>0.0280373831775701</c:v>
                </c:pt>
                <c:pt idx="429">
                  <c:v>0.0253164556962025</c:v>
                </c:pt>
                <c:pt idx="430">
                  <c:v>0.0340740740740741</c:v>
                </c:pt>
                <c:pt idx="431">
                  <c:v>0.0220994475138121</c:v>
                </c:pt>
                <c:pt idx="432">
                  <c:v>0.0263446761800219</c:v>
                </c:pt>
                <c:pt idx="433">
                  <c:v>0.0154015401540154</c:v>
                </c:pt>
                <c:pt idx="434">
                  <c:v>0.0184782608695652</c:v>
                </c:pt>
                <c:pt idx="435">
                  <c:v>0.0203735144312394</c:v>
                </c:pt>
                <c:pt idx="436">
                  <c:v>0.0233463035019455</c:v>
                </c:pt>
                <c:pt idx="437">
                  <c:v>0.0241935483870968</c:v>
                </c:pt>
                <c:pt idx="438">
                  <c:v>0.01171875</c:v>
                </c:pt>
                <c:pt idx="439">
                  <c:v>0.0110497237569061</c:v>
                </c:pt>
                <c:pt idx="440">
                  <c:v>0.00862068965517241</c:v>
                </c:pt>
                <c:pt idx="441">
                  <c:v>0.0185728250244379</c:v>
                </c:pt>
                <c:pt idx="442">
                  <c:v>0.0153291253381425</c:v>
                </c:pt>
                <c:pt idx="443">
                  <c:v>0.0103703703703704</c:v>
                </c:pt>
                <c:pt idx="444">
                  <c:v>0.0155300472653612</c:v>
                </c:pt>
                <c:pt idx="445">
                  <c:v>0.0143061516452074</c:v>
                </c:pt>
                <c:pt idx="446">
                  <c:v>0.00397772474144789</c:v>
                </c:pt>
                <c:pt idx="447">
                  <c:v>0.011441647597254</c:v>
                </c:pt>
                <c:pt idx="448">
                  <c:v>0.00981873111782477</c:v>
                </c:pt>
                <c:pt idx="449">
                  <c:v>0.014207650273224</c:v>
                </c:pt>
                <c:pt idx="450">
                  <c:v>0.0150375939849624</c:v>
                </c:pt>
                <c:pt idx="451">
                  <c:v>0.0118063754427391</c:v>
                </c:pt>
                <c:pt idx="452">
                  <c:v>0.0097323600973236</c:v>
                </c:pt>
                <c:pt idx="453">
                  <c:v>0.00878477306002928</c:v>
                </c:pt>
                <c:pt idx="454">
                  <c:v>0.0115321252059308</c:v>
                </c:pt>
                <c:pt idx="455">
                  <c:v>0.00385356454720616</c:v>
                </c:pt>
                <c:pt idx="456">
                  <c:v>0.0120481927710843</c:v>
                </c:pt>
                <c:pt idx="457">
                  <c:v>0.0120481927710843</c:v>
                </c:pt>
                <c:pt idx="458">
                  <c:v>0.00628930817610063</c:v>
                </c:pt>
                <c:pt idx="459">
                  <c:v>0.0125391849529781</c:v>
                </c:pt>
                <c:pt idx="460">
                  <c:v>0.0</c:v>
                </c:pt>
                <c:pt idx="461">
                  <c:v>0.00701754385964912</c:v>
                </c:pt>
                <c:pt idx="462">
                  <c:v>0.0138888888888889</c:v>
                </c:pt>
                <c:pt idx="463">
                  <c:v>0.0</c:v>
                </c:pt>
                <c:pt idx="464">
                  <c:v>0.0072463768115942</c:v>
                </c:pt>
                <c:pt idx="465">
                  <c:v>0.00346020761245675</c:v>
                </c:pt>
                <c:pt idx="466">
                  <c:v>0.00338983050847458</c:v>
                </c:pt>
                <c:pt idx="467">
                  <c:v>0.0</c:v>
                </c:pt>
                <c:pt idx="468">
                  <c:v>0.00692041522491349</c:v>
                </c:pt>
                <c:pt idx="469">
                  <c:v>0.00668896321070234</c:v>
                </c:pt>
                <c:pt idx="470">
                  <c:v>0.00429184549356223</c:v>
                </c:pt>
                <c:pt idx="471">
                  <c:v>0.00259067357512953</c:v>
                </c:pt>
                <c:pt idx="472">
                  <c:v>0.00227790432801822</c:v>
                </c:pt>
                <c:pt idx="473">
                  <c:v>0.0018018018018018</c:v>
                </c:pt>
                <c:pt idx="474">
                  <c:v>0.00316455696202532</c:v>
                </c:pt>
                <c:pt idx="475">
                  <c:v>0.00498338870431894</c:v>
                </c:pt>
                <c:pt idx="476">
                  <c:v>0.00775193798449612</c:v>
                </c:pt>
                <c:pt idx="477">
                  <c:v>0.00436205016357688</c:v>
                </c:pt>
                <c:pt idx="478">
                  <c:v>0.00560224089635854</c:v>
                </c:pt>
                <c:pt idx="479">
                  <c:v>0.00595238095238095</c:v>
                </c:pt>
                <c:pt idx="480">
                  <c:v>0.0169050715214564</c:v>
                </c:pt>
                <c:pt idx="481">
                  <c:v>0.0128712871287129</c:v>
                </c:pt>
                <c:pt idx="482">
                  <c:v>0.0097879282218597</c:v>
                </c:pt>
                <c:pt idx="483">
                  <c:v>0.010351966873706</c:v>
                </c:pt>
                <c:pt idx="484">
                  <c:v>0.0075705437026841</c:v>
                </c:pt>
                <c:pt idx="485">
                  <c:v>0.00333518621456365</c:v>
                </c:pt>
                <c:pt idx="486">
                  <c:v>0.00449346405228758</c:v>
                </c:pt>
                <c:pt idx="487">
                  <c:v>0.00391041592605759</c:v>
                </c:pt>
                <c:pt idx="488">
                  <c:v>0.00540958268933539</c:v>
                </c:pt>
                <c:pt idx="489">
                  <c:v>0.00392576730906495</c:v>
                </c:pt>
                <c:pt idx="490">
                  <c:v>0.00467945718296677</c:v>
                </c:pt>
                <c:pt idx="491">
                  <c:v>0.00609756097560975</c:v>
                </c:pt>
                <c:pt idx="492">
                  <c:v>0.00580645161290323</c:v>
                </c:pt>
                <c:pt idx="493">
                  <c:v>0.00621600621600621</c:v>
                </c:pt>
                <c:pt idx="494">
                  <c:v>0.00975975975975976</c:v>
                </c:pt>
                <c:pt idx="495">
                  <c:v>0.00286944045911047</c:v>
                </c:pt>
                <c:pt idx="496">
                  <c:v>0.0107719928186715</c:v>
                </c:pt>
                <c:pt idx="497">
                  <c:v>0.00526315789473684</c:v>
                </c:pt>
                <c:pt idx="498">
                  <c:v>0.0141766630316249</c:v>
                </c:pt>
                <c:pt idx="499">
                  <c:v>0.00173611111111111</c:v>
                </c:pt>
                <c:pt idx="500">
                  <c:v>0.00862895493767977</c:v>
                </c:pt>
                <c:pt idx="501">
                  <c:v>0.00804828973843058</c:v>
                </c:pt>
                <c:pt idx="502">
                  <c:v>0.010752688172043</c:v>
                </c:pt>
                <c:pt idx="503">
                  <c:v>0.0149769585253456</c:v>
                </c:pt>
                <c:pt idx="504">
                  <c:v>0.00467289719626168</c:v>
                </c:pt>
                <c:pt idx="505">
                  <c:v>0.0046801872074883</c:v>
                </c:pt>
                <c:pt idx="506">
                  <c:v>0.0146137787056367</c:v>
                </c:pt>
                <c:pt idx="507">
                  <c:v>0.0129449838187702</c:v>
                </c:pt>
                <c:pt idx="508">
                  <c:v>0.0103950103950104</c:v>
                </c:pt>
                <c:pt idx="509">
                  <c:v>0.00934579439252336</c:v>
                </c:pt>
                <c:pt idx="510">
                  <c:v>0.00233100233100233</c:v>
                </c:pt>
                <c:pt idx="511">
                  <c:v>0.00252525252525252</c:v>
                </c:pt>
                <c:pt idx="512">
                  <c:v>0.0088235294117647</c:v>
                </c:pt>
                <c:pt idx="513">
                  <c:v>0.0116279069767442</c:v>
                </c:pt>
                <c:pt idx="514">
                  <c:v>0.00557103064066852</c:v>
                </c:pt>
                <c:pt idx="515">
                  <c:v>0.00619195046439628</c:v>
                </c:pt>
                <c:pt idx="516">
                  <c:v>0.00558659217877095</c:v>
                </c:pt>
                <c:pt idx="517">
                  <c:v>0.00398406374501992</c:v>
                </c:pt>
                <c:pt idx="518">
                  <c:v>0.00826446280991735</c:v>
                </c:pt>
                <c:pt idx="519">
                  <c:v>0.0129032258064516</c:v>
                </c:pt>
                <c:pt idx="520">
                  <c:v>0.0025974025974026</c:v>
                </c:pt>
                <c:pt idx="521">
                  <c:v>0.0034965034965035</c:v>
                </c:pt>
                <c:pt idx="522">
                  <c:v>0.00657894736842105</c:v>
                </c:pt>
                <c:pt idx="523">
                  <c:v>0.0091324200913242</c:v>
                </c:pt>
                <c:pt idx="524">
                  <c:v>0.00355871886120996</c:v>
                </c:pt>
                <c:pt idx="525">
                  <c:v>0.0116472545757072</c:v>
                </c:pt>
                <c:pt idx="526">
                  <c:v>0.00654664484451718</c:v>
                </c:pt>
                <c:pt idx="527">
                  <c:v>0.0132890365448505</c:v>
                </c:pt>
                <c:pt idx="528">
                  <c:v>0.00758725341426403</c:v>
                </c:pt>
                <c:pt idx="529">
                  <c:v>0.018058690744921</c:v>
                </c:pt>
                <c:pt idx="530">
                  <c:v>0.0126582278481013</c:v>
                </c:pt>
                <c:pt idx="531">
                  <c:v>0.00854700854700855</c:v>
                </c:pt>
                <c:pt idx="532">
                  <c:v>0.0248380129589633</c:v>
                </c:pt>
                <c:pt idx="533">
                  <c:v>0.0129449838187702</c:v>
                </c:pt>
                <c:pt idx="534">
                  <c:v>0.00314465408805031</c:v>
                </c:pt>
                <c:pt idx="535">
                  <c:v>0.0102564102564103</c:v>
                </c:pt>
                <c:pt idx="536">
                  <c:v>0.00921273031825795</c:v>
                </c:pt>
                <c:pt idx="537">
                  <c:v>0.00903614457831325</c:v>
                </c:pt>
                <c:pt idx="538">
                  <c:v>0.00580168776371308</c:v>
                </c:pt>
                <c:pt idx="539">
                  <c:v>0.00310438494373302</c:v>
                </c:pt>
                <c:pt idx="540">
                  <c:v>0.00444444444444444</c:v>
                </c:pt>
                <c:pt idx="541">
                  <c:v>0.00437445319335083</c:v>
                </c:pt>
                <c:pt idx="542">
                  <c:v>0.00611888111888112</c:v>
                </c:pt>
                <c:pt idx="543">
                  <c:v>0.00862851952770209</c:v>
                </c:pt>
                <c:pt idx="544">
                  <c:v>0.00789177001127395</c:v>
                </c:pt>
                <c:pt idx="545">
                  <c:v>0.00484764542936288</c:v>
                </c:pt>
                <c:pt idx="546">
                  <c:v>0.014519056261343</c:v>
                </c:pt>
                <c:pt idx="547">
                  <c:v>0.0127946127946128</c:v>
                </c:pt>
                <c:pt idx="548">
                  <c:v>0.00538461538461538</c:v>
                </c:pt>
                <c:pt idx="549">
                  <c:v>0.0123636363636364</c:v>
                </c:pt>
                <c:pt idx="550">
                  <c:v>0.00903614457831325</c:v>
                </c:pt>
                <c:pt idx="551">
                  <c:v>0.00825206301575394</c:v>
                </c:pt>
                <c:pt idx="552">
                  <c:v>0.008837525492862</c:v>
                </c:pt>
                <c:pt idx="553">
                  <c:v>0.00588668138337012</c:v>
                </c:pt>
                <c:pt idx="554">
                  <c:v>0.00691775557263643</c:v>
                </c:pt>
                <c:pt idx="555">
                  <c:v>0.013986013986014</c:v>
                </c:pt>
                <c:pt idx="556">
                  <c:v>0.00710479573712256</c:v>
                </c:pt>
                <c:pt idx="557">
                  <c:v>0.00987166831194472</c:v>
                </c:pt>
                <c:pt idx="558">
                  <c:v>0.0157894736842105</c:v>
                </c:pt>
                <c:pt idx="559">
                  <c:v>0.00862068965517241</c:v>
                </c:pt>
                <c:pt idx="560">
                  <c:v>0.015625</c:v>
                </c:pt>
                <c:pt idx="561">
                  <c:v>0.0150501672240803</c:v>
                </c:pt>
                <c:pt idx="562">
                  <c:v>0.0172413793103448</c:v>
                </c:pt>
                <c:pt idx="563">
                  <c:v>0.010989010989011</c:v>
                </c:pt>
                <c:pt idx="564">
                  <c:v>0.0287958115183246</c:v>
                </c:pt>
                <c:pt idx="565">
                  <c:v>0.0186721991701245</c:v>
                </c:pt>
                <c:pt idx="566">
                  <c:v>0.00515463917525773</c:v>
                </c:pt>
                <c:pt idx="567">
                  <c:v>0.0138504155124654</c:v>
                </c:pt>
                <c:pt idx="568">
                  <c:v>0.0155210643015521</c:v>
                </c:pt>
                <c:pt idx="569">
                  <c:v>0.0037593984962406</c:v>
                </c:pt>
                <c:pt idx="570">
                  <c:v>0.00615384615384615</c:v>
                </c:pt>
                <c:pt idx="571">
                  <c:v>0.00859598853868195</c:v>
                </c:pt>
                <c:pt idx="572">
                  <c:v>0.00574712643678161</c:v>
                </c:pt>
                <c:pt idx="573">
                  <c:v>0.0142857142857143</c:v>
                </c:pt>
                <c:pt idx="574">
                  <c:v>0.00910746812386156</c:v>
                </c:pt>
                <c:pt idx="575">
                  <c:v>0.00506970849176172</c:v>
                </c:pt>
                <c:pt idx="576">
                  <c:v>0.00705645161290322</c:v>
                </c:pt>
                <c:pt idx="577">
                  <c:v>0.0056369785794814</c:v>
                </c:pt>
                <c:pt idx="578">
                  <c:v>0.0092497430626927</c:v>
                </c:pt>
                <c:pt idx="579">
                  <c:v>0.0134803921568627</c:v>
                </c:pt>
                <c:pt idx="580">
                  <c:v>0.0118243243243243</c:v>
                </c:pt>
                <c:pt idx="581">
                  <c:v>0.0145348837209302</c:v>
                </c:pt>
                <c:pt idx="582">
                  <c:v>0.0167539267015707</c:v>
                </c:pt>
                <c:pt idx="583">
                  <c:v>0.0205761316872428</c:v>
                </c:pt>
                <c:pt idx="584">
                  <c:v>0.0146341463414634</c:v>
                </c:pt>
                <c:pt idx="585">
                  <c:v>0.0246445497630332</c:v>
                </c:pt>
                <c:pt idx="586">
                  <c:v>0.0201680672268908</c:v>
                </c:pt>
                <c:pt idx="587">
                  <c:v>0.00531914893617021</c:v>
                </c:pt>
                <c:pt idx="588">
                  <c:v>0.0135396518375242</c:v>
                </c:pt>
                <c:pt idx="589">
                  <c:v>0.0103975535168196</c:v>
                </c:pt>
                <c:pt idx="590">
                  <c:v>0.00766871165644172</c:v>
                </c:pt>
                <c:pt idx="591">
                  <c:v>0.0085417937766931</c:v>
                </c:pt>
                <c:pt idx="592">
                  <c:v>0.0104633781763827</c:v>
                </c:pt>
                <c:pt idx="593">
                  <c:v>0.00888230940044411</c:v>
                </c:pt>
                <c:pt idx="594">
                  <c:v>0.00907770515613653</c:v>
                </c:pt>
                <c:pt idx="595">
                  <c:v>0.0114893617021277</c:v>
                </c:pt>
                <c:pt idx="596">
                  <c:v>0.0117481203007519</c:v>
                </c:pt>
                <c:pt idx="597">
                  <c:v>0.0185643564356436</c:v>
                </c:pt>
                <c:pt idx="598">
                  <c:v>0.0164021164021164</c:v>
                </c:pt>
                <c:pt idx="599">
                  <c:v>0.0197250448296473</c:v>
                </c:pt>
                <c:pt idx="600">
                  <c:v>0.0142857142857143</c:v>
                </c:pt>
                <c:pt idx="601">
                  <c:v>0.0168123739071957</c:v>
                </c:pt>
                <c:pt idx="602">
                  <c:v>0.00919540229885057</c:v>
                </c:pt>
                <c:pt idx="603">
                  <c:v>0.0128314798973482</c:v>
                </c:pt>
                <c:pt idx="604">
                  <c:v>0.019774011299435</c:v>
                </c:pt>
                <c:pt idx="605">
                  <c:v>0.00981132075471698</c:v>
                </c:pt>
                <c:pt idx="606">
                  <c:v>0.0215146299483649</c:v>
                </c:pt>
                <c:pt idx="607">
                  <c:v>0.0154888673765731</c:v>
                </c:pt>
                <c:pt idx="608">
                  <c:v>0.0139784946236559</c:v>
                </c:pt>
                <c:pt idx="609">
                  <c:v>0.0189125295508274</c:v>
                </c:pt>
                <c:pt idx="610">
                  <c:v>0.0138888888888889</c:v>
                </c:pt>
                <c:pt idx="611">
                  <c:v>0.0229007633587786</c:v>
                </c:pt>
                <c:pt idx="612">
                  <c:v>0.0236220472440945</c:v>
                </c:pt>
                <c:pt idx="613">
                  <c:v>0.0168224299065421</c:v>
                </c:pt>
                <c:pt idx="614">
                  <c:v>0.0220588235294118</c:v>
                </c:pt>
                <c:pt idx="615">
                  <c:v>0.0256410256410256</c:v>
                </c:pt>
                <c:pt idx="616">
                  <c:v>0.0516431924882629</c:v>
                </c:pt>
                <c:pt idx="617">
                  <c:v>0.0276381909547739</c:v>
                </c:pt>
                <c:pt idx="618">
                  <c:v>0.0217917675544794</c:v>
                </c:pt>
                <c:pt idx="619">
                  <c:v>0.0237467018469657</c:v>
                </c:pt>
                <c:pt idx="620">
                  <c:v>0.0315457413249211</c:v>
                </c:pt>
                <c:pt idx="621">
                  <c:v>0.031055900621118</c:v>
                </c:pt>
                <c:pt idx="622">
                  <c:v>0.0147058823529412</c:v>
                </c:pt>
                <c:pt idx="623">
                  <c:v>0.0191780821917808</c:v>
                </c:pt>
                <c:pt idx="624">
                  <c:v>0.0123839009287926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5-947F-4167-A31D-F163EFAC21E5}"/>
            </c:ext>
          </c:extLst>
        </c:ser>
        <c:ser>
          <c:idx val="3"/>
          <c:order val="4"/>
          <c:tx>
            <c:v>hMPV</c:v>
          </c:tx>
          <c:spPr>
            <a:ln w="12700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xVal>
            <c:numRef>
              <c:f>'Canada-other symptons'!$A$418:$A$626</c:f>
              <c:numCache>
                <c:formatCode>m/d/yy</c:formatCode>
                <c:ptCount val="209"/>
                <c:pt idx="0">
                  <c:v>40783.0</c:v>
                </c:pt>
                <c:pt idx="1">
                  <c:v>40790.0</c:v>
                </c:pt>
                <c:pt idx="2">
                  <c:v>40797.0</c:v>
                </c:pt>
                <c:pt idx="3">
                  <c:v>40804.0</c:v>
                </c:pt>
                <c:pt idx="4">
                  <c:v>40811.0</c:v>
                </c:pt>
                <c:pt idx="5">
                  <c:v>40818.0</c:v>
                </c:pt>
                <c:pt idx="6">
                  <c:v>40825.0</c:v>
                </c:pt>
                <c:pt idx="7">
                  <c:v>40832.0</c:v>
                </c:pt>
                <c:pt idx="8">
                  <c:v>40839.0</c:v>
                </c:pt>
                <c:pt idx="9">
                  <c:v>40846.0</c:v>
                </c:pt>
                <c:pt idx="10">
                  <c:v>40853.0</c:v>
                </c:pt>
                <c:pt idx="11">
                  <c:v>40860.0</c:v>
                </c:pt>
                <c:pt idx="12">
                  <c:v>40867.0</c:v>
                </c:pt>
                <c:pt idx="13">
                  <c:v>40874.0</c:v>
                </c:pt>
                <c:pt idx="14">
                  <c:v>40881.0</c:v>
                </c:pt>
                <c:pt idx="15">
                  <c:v>40888.0</c:v>
                </c:pt>
                <c:pt idx="16">
                  <c:v>40895.0</c:v>
                </c:pt>
                <c:pt idx="17">
                  <c:v>40902.0</c:v>
                </c:pt>
                <c:pt idx="18">
                  <c:v>40909.0</c:v>
                </c:pt>
                <c:pt idx="19">
                  <c:v>40916.0</c:v>
                </c:pt>
                <c:pt idx="20">
                  <c:v>40923.0</c:v>
                </c:pt>
                <c:pt idx="21">
                  <c:v>40930.0</c:v>
                </c:pt>
                <c:pt idx="22">
                  <c:v>40937.0</c:v>
                </c:pt>
                <c:pt idx="23">
                  <c:v>40944.0</c:v>
                </c:pt>
                <c:pt idx="24">
                  <c:v>40951.0</c:v>
                </c:pt>
                <c:pt idx="25">
                  <c:v>40958.0</c:v>
                </c:pt>
                <c:pt idx="26">
                  <c:v>40965.0</c:v>
                </c:pt>
                <c:pt idx="27">
                  <c:v>40972.0</c:v>
                </c:pt>
                <c:pt idx="28">
                  <c:v>40979.0</c:v>
                </c:pt>
                <c:pt idx="29">
                  <c:v>40986.0</c:v>
                </c:pt>
                <c:pt idx="30">
                  <c:v>40993.0</c:v>
                </c:pt>
                <c:pt idx="31">
                  <c:v>41000.0</c:v>
                </c:pt>
                <c:pt idx="32">
                  <c:v>41007.0</c:v>
                </c:pt>
                <c:pt idx="33">
                  <c:v>41014.0</c:v>
                </c:pt>
                <c:pt idx="34">
                  <c:v>41021.0</c:v>
                </c:pt>
                <c:pt idx="35">
                  <c:v>41028.0</c:v>
                </c:pt>
                <c:pt idx="36">
                  <c:v>41035.0</c:v>
                </c:pt>
                <c:pt idx="37">
                  <c:v>41042.0</c:v>
                </c:pt>
                <c:pt idx="38">
                  <c:v>41049.0</c:v>
                </c:pt>
                <c:pt idx="39">
                  <c:v>41056.0</c:v>
                </c:pt>
                <c:pt idx="40">
                  <c:v>41063.0</c:v>
                </c:pt>
                <c:pt idx="41">
                  <c:v>41070.0</c:v>
                </c:pt>
                <c:pt idx="42">
                  <c:v>41077.0</c:v>
                </c:pt>
                <c:pt idx="43">
                  <c:v>41084.0</c:v>
                </c:pt>
                <c:pt idx="44">
                  <c:v>41091.0</c:v>
                </c:pt>
                <c:pt idx="45">
                  <c:v>41098.0</c:v>
                </c:pt>
                <c:pt idx="46">
                  <c:v>41105.0</c:v>
                </c:pt>
                <c:pt idx="47">
                  <c:v>41112.0</c:v>
                </c:pt>
                <c:pt idx="48">
                  <c:v>41119.0</c:v>
                </c:pt>
                <c:pt idx="49">
                  <c:v>41126.0</c:v>
                </c:pt>
                <c:pt idx="50">
                  <c:v>41133.0</c:v>
                </c:pt>
                <c:pt idx="51">
                  <c:v>41140.0</c:v>
                </c:pt>
                <c:pt idx="52">
                  <c:v>41147.0</c:v>
                </c:pt>
                <c:pt idx="53">
                  <c:v>41154.0</c:v>
                </c:pt>
                <c:pt idx="54">
                  <c:v>41161.0</c:v>
                </c:pt>
                <c:pt idx="55">
                  <c:v>41168.0</c:v>
                </c:pt>
                <c:pt idx="56">
                  <c:v>41175.0</c:v>
                </c:pt>
                <c:pt idx="57">
                  <c:v>41182.0</c:v>
                </c:pt>
                <c:pt idx="58">
                  <c:v>41189.0</c:v>
                </c:pt>
                <c:pt idx="59">
                  <c:v>41196.0</c:v>
                </c:pt>
                <c:pt idx="60">
                  <c:v>41203.0</c:v>
                </c:pt>
                <c:pt idx="61">
                  <c:v>41210.0</c:v>
                </c:pt>
                <c:pt idx="62">
                  <c:v>41217.0</c:v>
                </c:pt>
                <c:pt idx="63">
                  <c:v>41224.0</c:v>
                </c:pt>
                <c:pt idx="64">
                  <c:v>41231.0</c:v>
                </c:pt>
                <c:pt idx="65">
                  <c:v>41238.0</c:v>
                </c:pt>
                <c:pt idx="66">
                  <c:v>41245.0</c:v>
                </c:pt>
                <c:pt idx="67">
                  <c:v>41252.0</c:v>
                </c:pt>
                <c:pt idx="68">
                  <c:v>41259.0</c:v>
                </c:pt>
                <c:pt idx="69">
                  <c:v>41266.0</c:v>
                </c:pt>
                <c:pt idx="70">
                  <c:v>41273.0</c:v>
                </c:pt>
                <c:pt idx="71">
                  <c:v>41280.0</c:v>
                </c:pt>
                <c:pt idx="72">
                  <c:v>41287.0</c:v>
                </c:pt>
                <c:pt idx="73">
                  <c:v>41294.0</c:v>
                </c:pt>
                <c:pt idx="74">
                  <c:v>41301.0</c:v>
                </c:pt>
                <c:pt idx="75">
                  <c:v>41308.0</c:v>
                </c:pt>
                <c:pt idx="76">
                  <c:v>41315.0</c:v>
                </c:pt>
                <c:pt idx="77">
                  <c:v>41322.0</c:v>
                </c:pt>
                <c:pt idx="78">
                  <c:v>41329.0</c:v>
                </c:pt>
                <c:pt idx="79">
                  <c:v>41336.0</c:v>
                </c:pt>
                <c:pt idx="80">
                  <c:v>41343.0</c:v>
                </c:pt>
                <c:pt idx="81">
                  <c:v>41350.0</c:v>
                </c:pt>
                <c:pt idx="82">
                  <c:v>41357.0</c:v>
                </c:pt>
                <c:pt idx="83">
                  <c:v>41364.0</c:v>
                </c:pt>
                <c:pt idx="84">
                  <c:v>41371.0</c:v>
                </c:pt>
                <c:pt idx="85">
                  <c:v>41378.0</c:v>
                </c:pt>
                <c:pt idx="86">
                  <c:v>41385.0</c:v>
                </c:pt>
                <c:pt idx="87">
                  <c:v>41392.0</c:v>
                </c:pt>
                <c:pt idx="88">
                  <c:v>41399.0</c:v>
                </c:pt>
                <c:pt idx="89">
                  <c:v>41406.0</c:v>
                </c:pt>
                <c:pt idx="90">
                  <c:v>41413.0</c:v>
                </c:pt>
                <c:pt idx="91">
                  <c:v>41420.0</c:v>
                </c:pt>
                <c:pt idx="92">
                  <c:v>41427.0</c:v>
                </c:pt>
                <c:pt idx="93">
                  <c:v>41434.0</c:v>
                </c:pt>
                <c:pt idx="94">
                  <c:v>41441.0</c:v>
                </c:pt>
                <c:pt idx="95">
                  <c:v>41448.0</c:v>
                </c:pt>
                <c:pt idx="96">
                  <c:v>41455.0</c:v>
                </c:pt>
                <c:pt idx="97">
                  <c:v>41462.0</c:v>
                </c:pt>
                <c:pt idx="98">
                  <c:v>41469.0</c:v>
                </c:pt>
                <c:pt idx="99">
                  <c:v>41476.0</c:v>
                </c:pt>
                <c:pt idx="100">
                  <c:v>41483.0</c:v>
                </c:pt>
                <c:pt idx="101">
                  <c:v>41490.0</c:v>
                </c:pt>
                <c:pt idx="102">
                  <c:v>41497.0</c:v>
                </c:pt>
                <c:pt idx="103">
                  <c:v>41504.0</c:v>
                </c:pt>
                <c:pt idx="104">
                  <c:v>41511.0</c:v>
                </c:pt>
                <c:pt idx="105">
                  <c:v>41518.0</c:v>
                </c:pt>
                <c:pt idx="106">
                  <c:v>41525.0</c:v>
                </c:pt>
                <c:pt idx="107">
                  <c:v>41532.0</c:v>
                </c:pt>
                <c:pt idx="108">
                  <c:v>41539.0</c:v>
                </c:pt>
                <c:pt idx="109">
                  <c:v>41546.0</c:v>
                </c:pt>
                <c:pt idx="110">
                  <c:v>41553.0</c:v>
                </c:pt>
                <c:pt idx="111">
                  <c:v>41560.0</c:v>
                </c:pt>
                <c:pt idx="112">
                  <c:v>41567.0</c:v>
                </c:pt>
                <c:pt idx="113">
                  <c:v>41574.0</c:v>
                </c:pt>
                <c:pt idx="114">
                  <c:v>41581.0</c:v>
                </c:pt>
                <c:pt idx="115">
                  <c:v>41588.0</c:v>
                </c:pt>
                <c:pt idx="116">
                  <c:v>41595.0</c:v>
                </c:pt>
                <c:pt idx="117">
                  <c:v>41602.0</c:v>
                </c:pt>
                <c:pt idx="118">
                  <c:v>41609.0</c:v>
                </c:pt>
                <c:pt idx="119">
                  <c:v>41616.0</c:v>
                </c:pt>
                <c:pt idx="120">
                  <c:v>41623.0</c:v>
                </c:pt>
                <c:pt idx="121">
                  <c:v>41630.0</c:v>
                </c:pt>
                <c:pt idx="122">
                  <c:v>41637.0</c:v>
                </c:pt>
                <c:pt idx="123">
                  <c:v>41644.0</c:v>
                </c:pt>
                <c:pt idx="124">
                  <c:v>41651.0</c:v>
                </c:pt>
                <c:pt idx="125">
                  <c:v>41658.0</c:v>
                </c:pt>
                <c:pt idx="126">
                  <c:v>41665.0</c:v>
                </c:pt>
                <c:pt idx="127">
                  <c:v>41672.0</c:v>
                </c:pt>
                <c:pt idx="128">
                  <c:v>41679.0</c:v>
                </c:pt>
                <c:pt idx="129">
                  <c:v>41686.0</c:v>
                </c:pt>
                <c:pt idx="130">
                  <c:v>41693.0</c:v>
                </c:pt>
                <c:pt idx="131">
                  <c:v>41700.0</c:v>
                </c:pt>
                <c:pt idx="132">
                  <c:v>41707.0</c:v>
                </c:pt>
                <c:pt idx="133">
                  <c:v>41714.0</c:v>
                </c:pt>
                <c:pt idx="134">
                  <c:v>41721.0</c:v>
                </c:pt>
                <c:pt idx="135">
                  <c:v>41728.0</c:v>
                </c:pt>
                <c:pt idx="136">
                  <c:v>41735.0</c:v>
                </c:pt>
                <c:pt idx="137">
                  <c:v>41742.0</c:v>
                </c:pt>
                <c:pt idx="138">
                  <c:v>41749.0</c:v>
                </c:pt>
                <c:pt idx="139">
                  <c:v>41756.0</c:v>
                </c:pt>
                <c:pt idx="140">
                  <c:v>41763.0</c:v>
                </c:pt>
                <c:pt idx="141">
                  <c:v>41770.0</c:v>
                </c:pt>
                <c:pt idx="142">
                  <c:v>41777.0</c:v>
                </c:pt>
                <c:pt idx="143">
                  <c:v>41784.0</c:v>
                </c:pt>
                <c:pt idx="144">
                  <c:v>41791.0</c:v>
                </c:pt>
                <c:pt idx="145">
                  <c:v>41798.0</c:v>
                </c:pt>
                <c:pt idx="146">
                  <c:v>41805.0</c:v>
                </c:pt>
                <c:pt idx="147">
                  <c:v>41812.0</c:v>
                </c:pt>
                <c:pt idx="148">
                  <c:v>41819.0</c:v>
                </c:pt>
                <c:pt idx="149">
                  <c:v>41826.0</c:v>
                </c:pt>
                <c:pt idx="150">
                  <c:v>41833.0</c:v>
                </c:pt>
                <c:pt idx="151">
                  <c:v>41840.0</c:v>
                </c:pt>
                <c:pt idx="152">
                  <c:v>41847.0</c:v>
                </c:pt>
                <c:pt idx="153">
                  <c:v>41854.0</c:v>
                </c:pt>
                <c:pt idx="154">
                  <c:v>41861.0</c:v>
                </c:pt>
                <c:pt idx="155">
                  <c:v>41868.0</c:v>
                </c:pt>
                <c:pt idx="156">
                  <c:v>41875.0</c:v>
                </c:pt>
                <c:pt idx="157">
                  <c:v>41882.0</c:v>
                </c:pt>
                <c:pt idx="158">
                  <c:v>41889.0</c:v>
                </c:pt>
                <c:pt idx="159">
                  <c:v>41896.0</c:v>
                </c:pt>
                <c:pt idx="160">
                  <c:v>41903.0</c:v>
                </c:pt>
                <c:pt idx="161">
                  <c:v>41910.0</c:v>
                </c:pt>
                <c:pt idx="162">
                  <c:v>41917.0</c:v>
                </c:pt>
                <c:pt idx="163">
                  <c:v>41924.0</c:v>
                </c:pt>
                <c:pt idx="164">
                  <c:v>41931.0</c:v>
                </c:pt>
                <c:pt idx="165">
                  <c:v>41938.0</c:v>
                </c:pt>
                <c:pt idx="166">
                  <c:v>41945.0</c:v>
                </c:pt>
                <c:pt idx="167">
                  <c:v>41952.0</c:v>
                </c:pt>
                <c:pt idx="168">
                  <c:v>41959.0</c:v>
                </c:pt>
                <c:pt idx="169">
                  <c:v>41966.0</c:v>
                </c:pt>
                <c:pt idx="170">
                  <c:v>41973.0</c:v>
                </c:pt>
                <c:pt idx="171">
                  <c:v>41980.0</c:v>
                </c:pt>
                <c:pt idx="172">
                  <c:v>41987.0</c:v>
                </c:pt>
                <c:pt idx="173">
                  <c:v>41994.0</c:v>
                </c:pt>
                <c:pt idx="174">
                  <c:v>42001.0</c:v>
                </c:pt>
                <c:pt idx="175">
                  <c:v>42008.0</c:v>
                </c:pt>
                <c:pt idx="176">
                  <c:v>42015.0</c:v>
                </c:pt>
                <c:pt idx="177">
                  <c:v>42022.0</c:v>
                </c:pt>
                <c:pt idx="178">
                  <c:v>42029.0</c:v>
                </c:pt>
                <c:pt idx="179">
                  <c:v>42036.0</c:v>
                </c:pt>
                <c:pt idx="180">
                  <c:v>42043.0</c:v>
                </c:pt>
                <c:pt idx="181">
                  <c:v>42050.0</c:v>
                </c:pt>
                <c:pt idx="182">
                  <c:v>42057.0</c:v>
                </c:pt>
                <c:pt idx="183">
                  <c:v>42064.0</c:v>
                </c:pt>
                <c:pt idx="184">
                  <c:v>42071.0</c:v>
                </c:pt>
                <c:pt idx="185">
                  <c:v>42078.0</c:v>
                </c:pt>
                <c:pt idx="186">
                  <c:v>42085.0</c:v>
                </c:pt>
                <c:pt idx="187">
                  <c:v>42092.0</c:v>
                </c:pt>
                <c:pt idx="188">
                  <c:v>42099.0</c:v>
                </c:pt>
                <c:pt idx="189">
                  <c:v>42106.0</c:v>
                </c:pt>
                <c:pt idx="190">
                  <c:v>42113.0</c:v>
                </c:pt>
                <c:pt idx="191">
                  <c:v>42120.0</c:v>
                </c:pt>
                <c:pt idx="192">
                  <c:v>42127.0</c:v>
                </c:pt>
                <c:pt idx="193">
                  <c:v>42134.0</c:v>
                </c:pt>
                <c:pt idx="194">
                  <c:v>42141.0</c:v>
                </c:pt>
                <c:pt idx="195">
                  <c:v>42148.0</c:v>
                </c:pt>
                <c:pt idx="196">
                  <c:v>42155.0</c:v>
                </c:pt>
                <c:pt idx="197">
                  <c:v>42162.0</c:v>
                </c:pt>
                <c:pt idx="198">
                  <c:v>42169.0</c:v>
                </c:pt>
                <c:pt idx="199">
                  <c:v>42176.0</c:v>
                </c:pt>
                <c:pt idx="200">
                  <c:v>42183.0</c:v>
                </c:pt>
                <c:pt idx="201">
                  <c:v>42190.0</c:v>
                </c:pt>
                <c:pt idx="202">
                  <c:v>42197.0</c:v>
                </c:pt>
                <c:pt idx="203">
                  <c:v>42204.0</c:v>
                </c:pt>
                <c:pt idx="204">
                  <c:v>42211.0</c:v>
                </c:pt>
                <c:pt idx="205">
                  <c:v>42218.0</c:v>
                </c:pt>
                <c:pt idx="206">
                  <c:v>42225.0</c:v>
                </c:pt>
                <c:pt idx="207">
                  <c:v>42232.0</c:v>
                </c:pt>
                <c:pt idx="208">
                  <c:v>42239.0</c:v>
                </c:pt>
              </c:numCache>
            </c:numRef>
          </c:xVal>
          <c:yVal>
            <c:numRef>
              <c:f>'Canada-other symptons'!$S$418:$S$626</c:f>
              <c:numCache>
                <c:formatCode>0.00%</c:formatCode>
                <c:ptCount val="209"/>
                <c:pt idx="0">
                  <c:v>0.00704225352112676</c:v>
                </c:pt>
                <c:pt idx="1">
                  <c:v>0.0</c:v>
                </c:pt>
                <c:pt idx="2">
                  <c:v>0.0</c:v>
                </c:pt>
                <c:pt idx="3">
                  <c:v>0.00512820512820513</c:v>
                </c:pt>
                <c:pt idx="4">
                  <c:v>0.0</c:v>
                </c:pt>
                <c:pt idx="5">
                  <c:v>0.0</c:v>
                </c:pt>
                <c:pt idx="6">
                  <c:v>0.00473933649289099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0.00355871886120996</c:v>
                </c:pt>
                <c:pt idx="11">
                  <c:v>0.0</c:v>
                </c:pt>
                <c:pt idx="12">
                  <c:v>0.0</c:v>
                </c:pt>
                <c:pt idx="13">
                  <c:v>0.00263852242744063</c:v>
                </c:pt>
                <c:pt idx="14">
                  <c:v>0.00333333333333333</c:v>
                </c:pt>
                <c:pt idx="15">
                  <c:v>0.00826446280991735</c:v>
                </c:pt>
                <c:pt idx="16">
                  <c:v>0.00771208226221079</c:v>
                </c:pt>
                <c:pt idx="17">
                  <c:v>0.0137362637362637</c:v>
                </c:pt>
                <c:pt idx="18">
                  <c:v>0.0268948655256724</c:v>
                </c:pt>
                <c:pt idx="19">
                  <c:v>0.0181159420289855</c:v>
                </c:pt>
                <c:pt idx="20">
                  <c:v>0.0135440180586907</c:v>
                </c:pt>
                <c:pt idx="21">
                  <c:v>0.0222634508348794</c:v>
                </c:pt>
                <c:pt idx="22">
                  <c:v>0.0372670807453416</c:v>
                </c:pt>
                <c:pt idx="23">
                  <c:v>0.0213414634146341</c:v>
                </c:pt>
                <c:pt idx="24">
                  <c:v>0.0535055350553505</c:v>
                </c:pt>
                <c:pt idx="25">
                  <c:v>0.0515970515970516</c:v>
                </c:pt>
                <c:pt idx="26">
                  <c:v>0.0397489539748954</c:v>
                </c:pt>
                <c:pt idx="27">
                  <c:v>0.0536044362292052</c:v>
                </c:pt>
                <c:pt idx="28">
                  <c:v>0.086342229199372</c:v>
                </c:pt>
                <c:pt idx="29">
                  <c:v>0.0864406779661017</c:v>
                </c:pt>
                <c:pt idx="30">
                  <c:v>0.0620985010706638</c:v>
                </c:pt>
                <c:pt idx="31">
                  <c:v>0.0408163265306122</c:v>
                </c:pt>
                <c:pt idx="32">
                  <c:v>0.0555555555555555</c:v>
                </c:pt>
                <c:pt idx="33">
                  <c:v>0.0518518518518518</c:v>
                </c:pt>
                <c:pt idx="34">
                  <c:v>0.0745192307692308</c:v>
                </c:pt>
                <c:pt idx="35">
                  <c:v>0.0670241286863271</c:v>
                </c:pt>
                <c:pt idx="36">
                  <c:v>0.0698924731182795</c:v>
                </c:pt>
                <c:pt idx="37">
                  <c:v>0.041958041958042</c:v>
                </c:pt>
                <c:pt idx="38">
                  <c:v>0.0232558139534884</c:v>
                </c:pt>
                <c:pt idx="39">
                  <c:v>0.0130434782608696</c:v>
                </c:pt>
                <c:pt idx="40">
                  <c:v>0.0169491525423729</c:v>
                </c:pt>
                <c:pt idx="41">
                  <c:v>0.036231884057971</c:v>
                </c:pt>
                <c:pt idx="42">
                  <c:v>0.0175438596491228</c:v>
                </c:pt>
                <c:pt idx="43">
                  <c:v>0.00581395348837209</c:v>
                </c:pt>
                <c:pt idx="44">
                  <c:v>0.0</c:v>
                </c:pt>
                <c:pt idx="45">
                  <c:v>0.0248447204968944</c:v>
                </c:pt>
                <c:pt idx="46">
                  <c:v>0.0</c:v>
                </c:pt>
                <c:pt idx="47">
                  <c:v>0.0</c:v>
                </c:pt>
                <c:pt idx="48">
                  <c:v>0.0</c:v>
                </c:pt>
                <c:pt idx="49">
                  <c:v>0.0117647058823529</c:v>
                </c:pt>
                <c:pt idx="50">
                  <c:v>0.0119047619047619</c:v>
                </c:pt>
                <c:pt idx="51">
                  <c:v>0.0</c:v>
                </c:pt>
                <c:pt idx="52">
                  <c:v>0.0</c:v>
                </c:pt>
                <c:pt idx="53">
                  <c:v>0.0</c:v>
                </c:pt>
                <c:pt idx="54">
                  <c:v>0.0</c:v>
                </c:pt>
                <c:pt idx="55">
                  <c:v>0.00427350427350427</c:v>
                </c:pt>
                <c:pt idx="56">
                  <c:v>0.0</c:v>
                </c:pt>
                <c:pt idx="57">
                  <c:v>0.00303030303030303</c:v>
                </c:pt>
                <c:pt idx="58">
                  <c:v>0.00288184438040346</c:v>
                </c:pt>
                <c:pt idx="59">
                  <c:v>0.00573065902578796</c:v>
                </c:pt>
                <c:pt idx="60">
                  <c:v>0.0118483412322275</c:v>
                </c:pt>
                <c:pt idx="61">
                  <c:v>0.0029673590504451</c:v>
                </c:pt>
                <c:pt idx="62">
                  <c:v>0.0</c:v>
                </c:pt>
                <c:pt idx="63">
                  <c:v>0.00560224089635854</c:v>
                </c:pt>
                <c:pt idx="64">
                  <c:v>0.0148849797023004</c:v>
                </c:pt>
                <c:pt idx="65">
                  <c:v>0.00710659898477157</c:v>
                </c:pt>
                <c:pt idx="66">
                  <c:v>0.00561272217025257</c:v>
                </c:pt>
                <c:pt idx="67">
                  <c:v>0.0102489019033675</c:v>
                </c:pt>
                <c:pt idx="68">
                  <c:v>0.00730460189919649</c:v>
                </c:pt>
                <c:pt idx="69">
                  <c:v>0.0106382978723404</c:v>
                </c:pt>
                <c:pt idx="70">
                  <c:v>0.00754716981132075</c:v>
                </c:pt>
                <c:pt idx="71">
                  <c:v>0.0111482720178372</c:v>
                </c:pt>
                <c:pt idx="72">
                  <c:v>0.0111111111111111</c:v>
                </c:pt>
                <c:pt idx="73">
                  <c:v>0.0121771217712177</c:v>
                </c:pt>
                <c:pt idx="74">
                  <c:v>0.0209224916785544</c:v>
                </c:pt>
                <c:pt idx="75">
                  <c:v>0.0267857142857143</c:v>
                </c:pt>
                <c:pt idx="76">
                  <c:v>0.0357607282184655</c:v>
                </c:pt>
                <c:pt idx="77">
                  <c:v>0.0393700787401575</c:v>
                </c:pt>
                <c:pt idx="78">
                  <c:v>0.0290076335877863</c:v>
                </c:pt>
                <c:pt idx="79">
                  <c:v>0.0563277249451353</c:v>
                </c:pt>
                <c:pt idx="80">
                  <c:v>0.063588850174216</c:v>
                </c:pt>
                <c:pt idx="81">
                  <c:v>0.061633281972265</c:v>
                </c:pt>
                <c:pt idx="82">
                  <c:v>0.0686164229471316</c:v>
                </c:pt>
                <c:pt idx="83">
                  <c:v>0.0937223695844385</c:v>
                </c:pt>
                <c:pt idx="84">
                  <c:v>0.0691699604743083</c:v>
                </c:pt>
                <c:pt idx="85">
                  <c:v>0.0655737704918033</c:v>
                </c:pt>
                <c:pt idx="86">
                  <c:v>0.0597014925373134</c:v>
                </c:pt>
                <c:pt idx="87">
                  <c:v>0.0495283018867924</c:v>
                </c:pt>
                <c:pt idx="88">
                  <c:v>0.05</c:v>
                </c:pt>
                <c:pt idx="89">
                  <c:v>0.0353130016051364</c:v>
                </c:pt>
                <c:pt idx="90">
                  <c:v>0.0301724137931034</c:v>
                </c:pt>
                <c:pt idx="91">
                  <c:v>0.02</c:v>
                </c:pt>
                <c:pt idx="92">
                  <c:v>0.0175054704595186</c:v>
                </c:pt>
                <c:pt idx="93">
                  <c:v>0.0124069478908189</c:v>
                </c:pt>
                <c:pt idx="94">
                  <c:v>0.015</c:v>
                </c:pt>
                <c:pt idx="95">
                  <c:v>0.00793650793650793</c:v>
                </c:pt>
                <c:pt idx="96">
                  <c:v>0.00628930817610063</c:v>
                </c:pt>
                <c:pt idx="97">
                  <c:v>0.0121654501216545</c:v>
                </c:pt>
                <c:pt idx="98">
                  <c:v>0.0088235294117647</c:v>
                </c:pt>
                <c:pt idx="99">
                  <c:v>0.00333333333333333</c:v>
                </c:pt>
                <c:pt idx="100">
                  <c:v>0.0</c:v>
                </c:pt>
                <c:pt idx="101">
                  <c:v>0.00432900432900433</c:v>
                </c:pt>
                <c:pt idx="102">
                  <c:v>0.00576368876080691</c:v>
                </c:pt>
                <c:pt idx="103">
                  <c:v>0.0</c:v>
                </c:pt>
                <c:pt idx="104">
                  <c:v>0.00824175824175824</c:v>
                </c:pt>
                <c:pt idx="105">
                  <c:v>0.0</c:v>
                </c:pt>
                <c:pt idx="106">
                  <c:v>0.0</c:v>
                </c:pt>
                <c:pt idx="107">
                  <c:v>0.0</c:v>
                </c:pt>
                <c:pt idx="108">
                  <c:v>0.00186219739292365</c:v>
                </c:pt>
                <c:pt idx="109">
                  <c:v>0.00173611111111111</c:v>
                </c:pt>
                <c:pt idx="110">
                  <c:v>0.00170357751277683</c:v>
                </c:pt>
                <c:pt idx="111">
                  <c:v>0.0</c:v>
                </c:pt>
                <c:pt idx="112">
                  <c:v>0.00473186119873817</c:v>
                </c:pt>
                <c:pt idx="113">
                  <c:v>0.00577367205542725</c:v>
                </c:pt>
                <c:pt idx="114">
                  <c:v>0.00298507462686567</c:v>
                </c:pt>
                <c:pt idx="115">
                  <c:v>0.00467836257309941</c:v>
                </c:pt>
                <c:pt idx="116">
                  <c:v>0.00606796116504854</c:v>
                </c:pt>
                <c:pt idx="117">
                  <c:v>0.00557413600891862</c:v>
                </c:pt>
                <c:pt idx="118">
                  <c:v>0.0119176598049837</c:v>
                </c:pt>
                <c:pt idx="119">
                  <c:v>0.013949433304272</c:v>
                </c:pt>
                <c:pt idx="120">
                  <c:v>0.00683176771989752</c:v>
                </c:pt>
                <c:pt idx="121">
                  <c:v>0.0136986301369863</c:v>
                </c:pt>
                <c:pt idx="122">
                  <c:v>0.0160427807486631</c:v>
                </c:pt>
                <c:pt idx="123">
                  <c:v>0.0149013290374547</c:v>
                </c:pt>
                <c:pt idx="124">
                  <c:v>0.0156133828996282</c:v>
                </c:pt>
                <c:pt idx="125">
                  <c:v>0.01875</c:v>
                </c:pt>
                <c:pt idx="126">
                  <c:v>0.0203160270880361</c:v>
                </c:pt>
                <c:pt idx="127">
                  <c:v>0.0241973010702652</c:v>
                </c:pt>
                <c:pt idx="128">
                  <c:v>0.0365429234338747</c:v>
                </c:pt>
                <c:pt idx="129">
                  <c:v>0.0418143160878809</c:v>
                </c:pt>
                <c:pt idx="130">
                  <c:v>0.0424319189360355</c:v>
                </c:pt>
                <c:pt idx="131">
                  <c:v>0.0576527110501029</c:v>
                </c:pt>
                <c:pt idx="132">
                  <c:v>0.0545023696682464</c:v>
                </c:pt>
                <c:pt idx="133">
                  <c:v>0.0765191297824456</c:v>
                </c:pt>
                <c:pt idx="134">
                  <c:v>0.0731331793687452</c:v>
                </c:pt>
                <c:pt idx="135">
                  <c:v>0.0556426332288401</c:v>
                </c:pt>
                <c:pt idx="136">
                  <c:v>0.0497581202487906</c:v>
                </c:pt>
                <c:pt idx="137">
                  <c:v>0.0531437125748503</c:v>
                </c:pt>
                <c:pt idx="138">
                  <c:v>0.0441988950276243</c:v>
                </c:pt>
                <c:pt idx="139">
                  <c:v>0.0252707581227437</c:v>
                </c:pt>
                <c:pt idx="140">
                  <c:v>0.0357470210815765</c:v>
                </c:pt>
                <c:pt idx="141">
                  <c:v>0.0276073619631902</c:v>
                </c:pt>
                <c:pt idx="142">
                  <c:v>0.0220689655172414</c:v>
                </c:pt>
                <c:pt idx="143">
                  <c:v>0.0144167758846658</c:v>
                </c:pt>
                <c:pt idx="144">
                  <c:v>0.0105263157894737</c:v>
                </c:pt>
                <c:pt idx="145">
                  <c:v>0.0070298769771529</c:v>
                </c:pt>
                <c:pt idx="146">
                  <c:v>0.0119284294234592</c:v>
                </c:pt>
                <c:pt idx="147">
                  <c:v>0.00578034682080925</c:v>
                </c:pt>
                <c:pt idx="148">
                  <c:v>0.0</c:v>
                </c:pt>
                <c:pt idx="149">
                  <c:v>0.00879120879120879</c:v>
                </c:pt>
                <c:pt idx="150">
                  <c:v>0.0</c:v>
                </c:pt>
                <c:pt idx="151">
                  <c:v>0.00588235294117647</c:v>
                </c:pt>
                <c:pt idx="152">
                  <c:v>0.00767263427109974</c:v>
                </c:pt>
                <c:pt idx="153">
                  <c:v>0.0</c:v>
                </c:pt>
                <c:pt idx="154">
                  <c:v>0.00328947368421053</c:v>
                </c:pt>
                <c:pt idx="155">
                  <c:v>0.0</c:v>
                </c:pt>
                <c:pt idx="156">
                  <c:v>0.0</c:v>
                </c:pt>
                <c:pt idx="157">
                  <c:v>0.0</c:v>
                </c:pt>
                <c:pt idx="158">
                  <c:v>0.0</c:v>
                </c:pt>
                <c:pt idx="159">
                  <c:v>0.00151745068285281</c:v>
                </c:pt>
                <c:pt idx="160">
                  <c:v>0.0</c:v>
                </c:pt>
                <c:pt idx="161">
                  <c:v>0.0</c:v>
                </c:pt>
                <c:pt idx="162">
                  <c:v>0.0</c:v>
                </c:pt>
                <c:pt idx="163">
                  <c:v>0.0</c:v>
                </c:pt>
                <c:pt idx="164">
                  <c:v>0.000900900900900901</c:v>
                </c:pt>
                <c:pt idx="165">
                  <c:v>0.00497512437810945</c:v>
                </c:pt>
                <c:pt idx="166">
                  <c:v>0.0</c:v>
                </c:pt>
                <c:pt idx="167">
                  <c:v>0.00105042016806723</c:v>
                </c:pt>
                <c:pt idx="168">
                  <c:v>0.00099502487562189</c:v>
                </c:pt>
                <c:pt idx="169">
                  <c:v>0.0029296875</c:v>
                </c:pt>
                <c:pt idx="170">
                  <c:v>0.00952380952380952</c:v>
                </c:pt>
                <c:pt idx="171">
                  <c:v>0.00265957446808511</c:v>
                </c:pt>
                <c:pt idx="172">
                  <c:v>0.00525624178712221</c:v>
                </c:pt>
                <c:pt idx="173">
                  <c:v>0.00559353635798633</c:v>
                </c:pt>
                <c:pt idx="174">
                  <c:v>0.00333889816360601</c:v>
                </c:pt>
                <c:pt idx="175">
                  <c:v>0.00495816547877285</c:v>
                </c:pt>
                <c:pt idx="176">
                  <c:v>0.00521966072205307</c:v>
                </c:pt>
                <c:pt idx="177">
                  <c:v>0.0085348506401138</c:v>
                </c:pt>
                <c:pt idx="178">
                  <c:v>0.00794979079497908</c:v>
                </c:pt>
                <c:pt idx="179">
                  <c:v>0.00912646675358539</c:v>
                </c:pt>
                <c:pt idx="180">
                  <c:v>0.0149916712937257</c:v>
                </c:pt>
                <c:pt idx="181">
                  <c:v>0.0126742712294043</c:v>
                </c:pt>
                <c:pt idx="182">
                  <c:v>0.0261892036344201</c:v>
                </c:pt>
                <c:pt idx="183">
                  <c:v>0.028290282902829</c:v>
                </c:pt>
                <c:pt idx="184">
                  <c:v>0.0336633663366337</c:v>
                </c:pt>
                <c:pt idx="185">
                  <c:v>0.0453296703296703</c:v>
                </c:pt>
                <c:pt idx="186">
                  <c:v>0.0464933018124507</c:v>
                </c:pt>
                <c:pt idx="187">
                  <c:v>0.0713706407137064</c:v>
                </c:pt>
                <c:pt idx="188">
                  <c:v>0.0728667305848514</c:v>
                </c:pt>
                <c:pt idx="189">
                  <c:v>0.0734506503442999</c:v>
                </c:pt>
                <c:pt idx="190">
                  <c:v>0.0736842105263158</c:v>
                </c:pt>
                <c:pt idx="191">
                  <c:v>0.0606361829025845</c:v>
                </c:pt>
                <c:pt idx="192">
                  <c:v>0.074361820199778</c:v>
                </c:pt>
                <c:pt idx="193">
                  <c:v>0.0637254901960784</c:v>
                </c:pt>
                <c:pt idx="194">
                  <c:v>0.0446570972886762</c:v>
                </c:pt>
                <c:pt idx="195">
                  <c:v>0.0260736196319018</c:v>
                </c:pt>
                <c:pt idx="196">
                  <c:v>0.0165631469979296</c:v>
                </c:pt>
                <c:pt idx="197">
                  <c:v>0.0297397769516729</c:v>
                </c:pt>
                <c:pt idx="198">
                  <c:v>0.0169902912621359</c:v>
                </c:pt>
                <c:pt idx="199">
                  <c:v>0.0210280373831776</c:v>
                </c:pt>
                <c:pt idx="200">
                  <c:v>0.00961538461538461</c:v>
                </c:pt>
                <c:pt idx="201">
                  <c:v>0.0147783251231527</c:v>
                </c:pt>
                <c:pt idx="202">
                  <c:v>0.0024390243902439</c:v>
                </c:pt>
                <c:pt idx="203">
                  <c:v>0.00797872340425532</c:v>
                </c:pt>
                <c:pt idx="204">
                  <c:v>0.0</c:v>
                </c:pt>
                <c:pt idx="205">
                  <c:v>0.00325732899022801</c:v>
                </c:pt>
                <c:pt idx="206">
                  <c:v>0.0</c:v>
                </c:pt>
                <c:pt idx="207">
                  <c:v>0.0056657223796034</c:v>
                </c:pt>
                <c:pt idx="208">
                  <c:v>0.0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35C4-4624-8806-3FE9197625C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14830624"/>
        <c:axId val="2114834144"/>
      </c:scatterChart>
      <c:scatterChart>
        <c:scatterStyle val="lineMarker"/>
        <c:varyColors val="0"/>
        <c:ser>
          <c:idx val="2"/>
          <c:order val="0"/>
          <c:tx>
            <c:v>RSV</c:v>
          </c:tx>
          <c:spPr>
            <a:ln w="12700" cap="rnd">
              <a:solidFill>
                <a:srgbClr val="00B0F0"/>
              </a:solidFill>
              <a:round/>
            </a:ln>
            <a:effectLst/>
          </c:spPr>
          <c:marker>
            <c:symbol val="none"/>
          </c:marker>
          <c:xVal>
            <c:numRef>
              <c:f>'Canada-other symptons'!$A$2:$A$626</c:f>
              <c:numCache>
                <c:formatCode>m/d/yy</c:formatCode>
                <c:ptCount val="625"/>
                <c:pt idx="0">
                  <c:v>37871.0</c:v>
                </c:pt>
                <c:pt idx="1">
                  <c:v>37878.0</c:v>
                </c:pt>
                <c:pt idx="2">
                  <c:v>37885.0</c:v>
                </c:pt>
                <c:pt idx="3">
                  <c:v>37892.0</c:v>
                </c:pt>
                <c:pt idx="4">
                  <c:v>37899.0</c:v>
                </c:pt>
                <c:pt idx="5">
                  <c:v>37906.0</c:v>
                </c:pt>
                <c:pt idx="6">
                  <c:v>37913.0</c:v>
                </c:pt>
                <c:pt idx="7">
                  <c:v>37920.0</c:v>
                </c:pt>
                <c:pt idx="8">
                  <c:v>37927.0</c:v>
                </c:pt>
                <c:pt idx="9">
                  <c:v>37934.0</c:v>
                </c:pt>
                <c:pt idx="10">
                  <c:v>37941.0</c:v>
                </c:pt>
                <c:pt idx="11">
                  <c:v>37948.0</c:v>
                </c:pt>
                <c:pt idx="12">
                  <c:v>37955.0</c:v>
                </c:pt>
                <c:pt idx="13">
                  <c:v>37962.0</c:v>
                </c:pt>
                <c:pt idx="14">
                  <c:v>37969.0</c:v>
                </c:pt>
                <c:pt idx="15">
                  <c:v>37976.0</c:v>
                </c:pt>
                <c:pt idx="16">
                  <c:v>37983.0</c:v>
                </c:pt>
                <c:pt idx="17">
                  <c:v>37990.0</c:v>
                </c:pt>
                <c:pt idx="18">
                  <c:v>37997.0</c:v>
                </c:pt>
                <c:pt idx="19">
                  <c:v>38004.0</c:v>
                </c:pt>
                <c:pt idx="20">
                  <c:v>38011.0</c:v>
                </c:pt>
                <c:pt idx="21">
                  <c:v>38018.0</c:v>
                </c:pt>
                <c:pt idx="22">
                  <c:v>38025.0</c:v>
                </c:pt>
                <c:pt idx="23">
                  <c:v>38032.0</c:v>
                </c:pt>
                <c:pt idx="24">
                  <c:v>38039.0</c:v>
                </c:pt>
                <c:pt idx="25">
                  <c:v>38046.0</c:v>
                </c:pt>
                <c:pt idx="26">
                  <c:v>38053.0</c:v>
                </c:pt>
                <c:pt idx="27">
                  <c:v>38060.0</c:v>
                </c:pt>
                <c:pt idx="28">
                  <c:v>38067.0</c:v>
                </c:pt>
                <c:pt idx="29">
                  <c:v>38074.0</c:v>
                </c:pt>
                <c:pt idx="30">
                  <c:v>38081.0</c:v>
                </c:pt>
                <c:pt idx="31">
                  <c:v>38088.0</c:v>
                </c:pt>
                <c:pt idx="32">
                  <c:v>38095.0</c:v>
                </c:pt>
                <c:pt idx="33">
                  <c:v>38102.0</c:v>
                </c:pt>
                <c:pt idx="34">
                  <c:v>38109.0</c:v>
                </c:pt>
                <c:pt idx="35">
                  <c:v>38116.0</c:v>
                </c:pt>
                <c:pt idx="36">
                  <c:v>38123.0</c:v>
                </c:pt>
                <c:pt idx="37">
                  <c:v>38130.0</c:v>
                </c:pt>
                <c:pt idx="38">
                  <c:v>38137.0</c:v>
                </c:pt>
                <c:pt idx="39">
                  <c:v>38144.0</c:v>
                </c:pt>
                <c:pt idx="40">
                  <c:v>38151.0</c:v>
                </c:pt>
                <c:pt idx="41">
                  <c:v>38158.0</c:v>
                </c:pt>
                <c:pt idx="42">
                  <c:v>38165.0</c:v>
                </c:pt>
                <c:pt idx="43">
                  <c:v>38172.0</c:v>
                </c:pt>
                <c:pt idx="44">
                  <c:v>38179.0</c:v>
                </c:pt>
                <c:pt idx="45">
                  <c:v>38186.0</c:v>
                </c:pt>
                <c:pt idx="46">
                  <c:v>38193.0</c:v>
                </c:pt>
                <c:pt idx="47">
                  <c:v>38200.0</c:v>
                </c:pt>
                <c:pt idx="48">
                  <c:v>38207.0</c:v>
                </c:pt>
                <c:pt idx="49">
                  <c:v>38214.0</c:v>
                </c:pt>
                <c:pt idx="50">
                  <c:v>38221.0</c:v>
                </c:pt>
                <c:pt idx="51">
                  <c:v>38228.0</c:v>
                </c:pt>
                <c:pt idx="52">
                  <c:v>38235.0</c:v>
                </c:pt>
                <c:pt idx="53">
                  <c:v>38242.0</c:v>
                </c:pt>
                <c:pt idx="54">
                  <c:v>38249.0</c:v>
                </c:pt>
                <c:pt idx="55">
                  <c:v>38256.0</c:v>
                </c:pt>
                <c:pt idx="56">
                  <c:v>38263.0</c:v>
                </c:pt>
                <c:pt idx="57">
                  <c:v>38270.0</c:v>
                </c:pt>
                <c:pt idx="58">
                  <c:v>38277.0</c:v>
                </c:pt>
                <c:pt idx="59">
                  <c:v>38284.0</c:v>
                </c:pt>
                <c:pt idx="60">
                  <c:v>38291.0</c:v>
                </c:pt>
                <c:pt idx="61">
                  <c:v>38298.0</c:v>
                </c:pt>
                <c:pt idx="62">
                  <c:v>38305.0</c:v>
                </c:pt>
                <c:pt idx="63">
                  <c:v>38312.0</c:v>
                </c:pt>
                <c:pt idx="64">
                  <c:v>38319.0</c:v>
                </c:pt>
                <c:pt idx="65">
                  <c:v>38326.0</c:v>
                </c:pt>
                <c:pt idx="66">
                  <c:v>38333.0</c:v>
                </c:pt>
                <c:pt idx="67">
                  <c:v>38340.0</c:v>
                </c:pt>
                <c:pt idx="68">
                  <c:v>38347.0</c:v>
                </c:pt>
                <c:pt idx="69">
                  <c:v>38354.0</c:v>
                </c:pt>
                <c:pt idx="70">
                  <c:v>38361.0</c:v>
                </c:pt>
                <c:pt idx="71">
                  <c:v>38368.0</c:v>
                </c:pt>
                <c:pt idx="72">
                  <c:v>38375.0</c:v>
                </c:pt>
                <c:pt idx="73">
                  <c:v>38382.0</c:v>
                </c:pt>
                <c:pt idx="74">
                  <c:v>38389.0</c:v>
                </c:pt>
                <c:pt idx="75">
                  <c:v>38396.0</c:v>
                </c:pt>
                <c:pt idx="76">
                  <c:v>38403.0</c:v>
                </c:pt>
                <c:pt idx="77">
                  <c:v>38410.0</c:v>
                </c:pt>
                <c:pt idx="78">
                  <c:v>38417.0</c:v>
                </c:pt>
                <c:pt idx="79">
                  <c:v>38424.0</c:v>
                </c:pt>
                <c:pt idx="80">
                  <c:v>38431.0</c:v>
                </c:pt>
                <c:pt idx="81">
                  <c:v>38438.0</c:v>
                </c:pt>
                <c:pt idx="82">
                  <c:v>38445.0</c:v>
                </c:pt>
                <c:pt idx="83">
                  <c:v>38452.0</c:v>
                </c:pt>
                <c:pt idx="84">
                  <c:v>38459.0</c:v>
                </c:pt>
                <c:pt idx="85">
                  <c:v>38466.0</c:v>
                </c:pt>
                <c:pt idx="86">
                  <c:v>38473.0</c:v>
                </c:pt>
                <c:pt idx="87">
                  <c:v>38480.0</c:v>
                </c:pt>
                <c:pt idx="88">
                  <c:v>38487.0</c:v>
                </c:pt>
                <c:pt idx="89">
                  <c:v>38494.0</c:v>
                </c:pt>
                <c:pt idx="90">
                  <c:v>38501.0</c:v>
                </c:pt>
                <c:pt idx="91">
                  <c:v>38508.0</c:v>
                </c:pt>
                <c:pt idx="92">
                  <c:v>38515.0</c:v>
                </c:pt>
                <c:pt idx="93">
                  <c:v>38522.0</c:v>
                </c:pt>
                <c:pt idx="94">
                  <c:v>38529.0</c:v>
                </c:pt>
                <c:pt idx="95">
                  <c:v>38536.0</c:v>
                </c:pt>
                <c:pt idx="96">
                  <c:v>38543.0</c:v>
                </c:pt>
                <c:pt idx="97">
                  <c:v>38550.0</c:v>
                </c:pt>
                <c:pt idx="98">
                  <c:v>38557.0</c:v>
                </c:pt>
                <c:pt idx="99">
                  <c:v>38564.0</c:v>
                </c:pt>
                <c:pt idx="100">
                  <c:v>38571.0</c:v>
                </c:pt>
                <c:pt idx="101">
                  <c:v>38578.0</c:v>
                </c:pt>
                <c:pt idx="102">
                  <c:v>38585.0</c:v>
                </c:pt>
                <c:pt idx="103">
                  <c:v>38592.0</c:v>
                </c:pt>
                <c:pt idx="104">
                  <c:v>38599.0</c:v>
                </c:pt>
                <c:pt idx="105">
                  <c:v>38606.0</c:v>
                </c:pt>
                <c:pt idx="106">
                  <c:v>38613.0</c:v>
                </c:pt>
                <c:pt idx="107">
                  <c:v>38620.0</c:v>
                </c:pt>
                <c:pt idx="108">
                  <c:v>38627.0</c:v>
                </c:pt>
                <c:pt idx="109">
                  <c:v>38634.0</c:v>
                </c:pt>
                <c:pt idx="110">
                  <c:v>38641.0</c:v>
                </c:pt>
                <c:pt idx="111">
                  <c:v>38648.0</c:v>
                </c:pt>
                <c:pt idx="112">
                  <c:v>38655.0</c:v>
                </c:pt>
                <c:pt idx="113">
                  <c:v>38662.0</c:v>
                </c:pt>
                <c:pt idx="114">
                  <c:v>38669.0</c:v>
                </c:pt>
                <c:pt idx="115">
                  <c:v>38676.0</c:v>
                </c:pt>
                <c:pt idx="116">
                  <c:v>38683.0</c:v>
                </c:pt>
                <c:pt idx="117">
                  <c:v>38690.0</c:v>
                </c:pt>
                <c:pt idx="118">
                  <c:v>38697.0</c:v>
                </c:pt>
                <c:pt idx="119">
                  <c:v>38704.0</c:v>
                </c:pt>
                <c:pt idx="120">
                  <c:v>38711.0</c:v>
                </c:pt>
                <c:pt idx="121">
                  <c:v>38718.0</c:v>
                </c:pt>
                <c:pt idx="122">
                  <c:v>38725.0</c:v>
                </c:pt>
                <c:pt idx="123">
                  <c:v>38732.0</c:v>
                </c:pt>
                <c:pt idx="124">
                  <c:v>38739.0</c:v>
                </c:pt>
                <c:pt idx="125">
                  <c:v>38746.0</c:v>
                </c:pt>
                <c:pt idx="126">
                  <c:v>38753.0</c:v>
                </c:pt>
                <c:pt idx="127">
                  <c:v>38760.0</c:v>
                </c:pt>
                <c:pt idx="128">
                  <c:v>38767.0</c:v>
                </c:pt>
                <c:pt idx="129">
                  <c:v>38774.0</c:v>
                </c:pt>
                <c:pt idx="130">
                  <c:v>38781.0</c:v>
                </c:pt>
                <c:pt idx="131">
                  <c:v>38788.0</c:v>
                </c:pt>
                <c:pt idx="132">
                  <c:v>38795.0</c:v>
                </c:pt>
                <c:pt idx="133">
                  <c:v>38802.0</c:v>
                </c:pt>
                <c:pt idx="134">
                  <c:v>38809.0</c:v>
                </c:pt>
                <c:pt idx="135">
                  <c:v>38816.0</c:v>
                </c:pt>
                <c:pt idx="136">
                  <c:v>38823.0</c:v>
                </c:pt>
                <c:pt idx="137">
                  <c:v>38830.0</c:v>
                </c:pt>
                <c:pt idx="138">
                  <c:v>38837.0</c:v>
                </c:pt>
                <c:pt idx="139">
                  <c:v>38844.0</c:v>
                </c:pt>
                <c:pt idx="140">
                  <c:v>38851.0</c:v>
                </c:pt>
                <c:pt idx="141">
                  <c:v>38858.0</c:v>
                </c:pt>
                <c:pt idx="142">
                  <c:v>38865.0</c:v>
                </c:pt>
                <c:pt idx="143">
                  <c:v>38872.0</c:v>
                </c:pt>
                <c:pt idx="144">
                  <c:v>38879.0</c:v>
                </c:pt>
                <c:pt idx="145">
                  <c:v>38886.0</c:v>
                </c:pt>
                <c:pt idx="146">
                  <c:v>38893.0</c:v>
                </c:pt>
                <c:pt idx="147">
                  <c:v>38900.0</c:v>
                </c:pt>
                <c:pt idx="148">
                  <c:v>38907.0</c:v>
                </c:pt>
                <c:pt idx="149">
                  <c:v>38914.0</c:v>
                </c:pt>
                <c:pt idx="150">
                  <c:v>38921.0</c:v>
                </c:pt>
                <c:pt idx="151">
                  <c:v>38928.0</c:v>
                </c:pt>
                <c:pt idx="152">
                  <c:v>38935.0</c:v>
                </c:pt>
                <c:pt idx="153">
                  <c:v>38942.0</c:v>
                </c:pt>
                <c:pt idx="154">
                  <c:v>38949.0</c:v>
                </c:pt>
                <c:pt idx="155">
                  <c:v>38956.0</c:v>
                </c:pt>
                <c:pt idx="156">
                  <c:v>38963.0</c:v>
                </c:pt>
                <c:pt idx="157">
                  <c:v>38970.0</c:v>
                </c:pt>
                <c:pt idx="158">
                  <c:v>38977.0</c:v>
                </c:pt>
                <c:pt idx="159">
                  <c:v>38984.0</c:v>
                </c:pt>
                <c:pt idx="160">
                  <c:v>38991.0</c:v>
                </c:pt>
                <c:pt idx="161">
                  <c:v>38998.0</c:v>
                </c:pt>
                <c:pt idx="162">
                  <c:v>39005.0</c:v>
                </c:pt>
                <c:pt idx="163">
                  <c:v>39012.0</c:v>
                </c:pt>
                <c:pt idx="164">
                  <c:v>39019.0</c:v>
                </c:pt>
                <c:pt idx="165">
                  <c:v>39026.0</c:v>
                </c:pt>
                <c:pt idx="166">
                  <c:v>39033.0</c:v>
                </c:pt>
                <c:pt idx="167">
                  <c:v>39040.0</c:v>
                </c:pt>
                <c:pt idx="168">
                  <c:v>39047.0</c:v>
                </c:pt>
                <c:pt idx="169">
                  <c:v>39054.0</c:v>
                </c:pt>
                <c:pt idx="170">
                  <c:v>39061.0</c:v>
                </c:pt>
                <c:pt idx="171">
                  <c:v>39068.0</c:v>
                </c:pt>
                <c:pt idx="172">
                  <c:v>39075.0</c:v>
                </c:pt>
                <c:pt idx="173">
                  <c:v>39082.0</c:v>
                </c:pt>
                <c:pt idx="174">
                  <c:v>39089.0</c:v>
                </c:pt>
                <c:pt idx="175">
                  <c:v>39096.0</c:v>
                </c:pt>
                <c:pt idx="176">
                  <c:v>39103.0</c:v>
                </c:pt>
                <c:pt idx="177">
                  <c:v>39110.0</c:v>
                </c:pt>
                <c:pt idx="178">
                  <c:v>39117.0</c:v>
                </c:pt>
                <c:pt idx="179">
                  <c:v>39124.0</c:v>
                </c:pt>
                <c:pt idx="180">
                  <c:v>39131.0</c:v>
                </c:pt>
                <c:pt idx="181">
                  <c:v>39138.0</c:v>
                </c:pt>
                <c:pt idx="182">
                  <c:v>39145.0</c:v>
                </c:pt>
                <c:pt idx="183">
                  <c:v>39152.0</c:v>
                </c:pt>
                <c:pt idx="184">
                  <c:v>39159.0</c:v>
                </c:pt>
                <c:pt idx="185">
                  <c:v>39166.0</c:v>
                </c:pt>
                <c:pt idx="186">
                  <c:v>39173.0</c:v>
                </c:pt>
                <c:pt idx="187">
                  <c:v>39180.0</c:v>
                </c:pt>
                <c:pt idx="188">
                  <c:v>39187.0</c:v>
                </c:pt>
                <c:pt idx="189">
                  <c:v>39194.0</c:v>
                </c:pt>
                <c:pt idx="190">
                  <c:v>39201.0</c:v>
                </c:pt>
                <c:pt idx="191">
                  <c:v>39208.0</c:v>
                </c:pt>
                <c:pt idx="192">
                  <c:v>39215.0</c:v>
                </c:pt>
                <c:pt idx="193">
                  <c:v>39222.0</c:v>
                </c:pt>
                <c:pt idx="194">
                  <c:v>39229.0</c:v>
                </c:pt>
                <c:pt idx="195">
                  <c:v>39236.0</c:v>
                </c:pt>
                <c:pt idx="196">
                  <c:v>39243.0</c:v>
                </c:pt>
                <c:pt idx="197">
                  <c:v>39250.0</c:v>
                </c:pt>
                <c:pt idx="198">
                  <c:v>39257.0</c:v>
                </c:pt>
                <c:pt idx="199">
                  <c:v>39264.0</c:v>
                </c:pt>
                <c:pt idx="200">
                  <c:v>39271.0</c:v>
                </c:pt>
                <c:pt idx="201">
                  <c:v>39278.0</c:v>
                </c:pt>
                <c:pt idx="202">
                  <c:v>39285.0</c:v>
                </c:pt>
                <c:pt idx="203">
                  <c:v>39292.0</c:v>
                </c:pt>
                <c:pt idx="204">
                  <c:v>39299.0</c:v>
                </c:pt>
                <c:pt idx="205">
                  <c:v>39306.0</c:v>
                </c:pt>
                <c:pt idx="206">
                  <c:v>39313.0</c:v>
                </c:pt>
                <c:pt idx="207">
                  <c:v>39320.0</c:v>
                </c:pt>
                <c:pt idx="208">
                  <c:v>39327.0</c:v>
                </c:pt>
                <c:pt idx="209">
                  <c:v>39334.0</c:v>
                </c:pt>
                <c:pt idx="210">
                  <c:v>39341.0</c:v>
                </c:pt>
                <c:pt idx="211">
                  <c:v>39348.0</c:v>
                </c:pt>
                <c:pt idx="212">
                  <c:v>39355.0</c:v>
                </c:pt>
                <c:pt idx="213">
                  <c:v>39362.0</c:v>
                </c:pt>
                <c:pt idx="214">
                  <c:v>39369.0</c:v>
                </c:pt>
                <c:pt idx="215">
                  <c:v>39376.0</c:v>
                </c:pt>
                <c:pt idx="216">
                  <c:v>39383.0</c:v>
                </c:pt>
                <c:pt idx="217">
                  <c:v>39390.0</c:v>
                </c:pt>
                <c:pt idx="218">
                  <c:v>39397.0</c:v>
                </c:pt>
                <c:pt idx="219">
                  <c:v>39404.0</c:v>
                </c:pt>
                <c:pt idx="220">
                  <c:v>39411.0</c:v>
                </c:pt>
                <c:pt idx="221">
                  <c:v>39418.0</c:v>
                </c:pt>
                <c:pt idx="222">
                  <c:v>39425.0</c:v>
                </c:pt>
                <c:pt idx="223">
                  <c:v>39432.0</c:v>
                </c:pt>
                <c:pt idx="224">
                  <c:v>39439.0</c:v>
                </c:pt>
                <c:pt idx="225">
                  <c:v>39446.0</c:v>
                </c:pt>
                <c:pt idx="226">
                  <c:v>39453.0</c:v>
                </c:pt>
                <c:pt idx="227">
                  <c:v>39460.0</c:v>
                </c:pt>
                <c:pt idx="228">
                  <c:v>39467.0</c:v>
                </c:pt>
                <c:pt idx="229">
                  <c:v>39474.0</c:v>
                </c:pt>
                <c:pt idx="230">
                  <c:v>39481.0</c:v>
                </c:pt>
                <c:pt idx="231">
                  <c:v>39488.0</c:v>
                </c:pt>
                <c:pt idx="232">
                  <c:v>39495.0</c:v>
                </c:pt>
                <c:pt idx="233">
                  <c:v>39502.0</c:v>
                </c:pt>
                <c:pt idx="234">
                  <c:v>39509.0</c:v>
                </c:pt>
                <c:pt idx="235">
                  <c:v>39516.0</c:v>
                </c:pt>
                <c:pt idx="236">
                  <c:v>39523.0</c:v>
                </c:pt>
                <c:pt idx="237">
                  <c:v>39530.0</c:v>
                </c:pt>
                <c:pt idx="238">
                  <c:v>39537.0</c:v>
                </c:pt>
                <c:pt idx="239">
                  <c:v>39544.0</c:v>
                </c:pt>
                <c:pt idx="240">
                  <c:v>39551.0</c:v>
                </c:pt>
                <c:pt idx="241">
                  <c:v>39558.0</c:v>
                </c:pt>
                <c:pt idx="242">
                  <c:v>39565.0</c:v>
                </c:pt>
                <c:pt idx="243">
                  <c:v>39572.0</c:v>
                </c:pt>
                <c:pt idx="244">
                  <c:v>39579.0</c:v>
                </c:pt>
                <c:pt idx="245">
                  <c:v>39586.0</c:v>
                </c:pt>
                <c:pt idx="246">
                  <c:v>39593.0</c:v>
                </c:pt>
                <c:pt idx="247">
                  <c:v>39600.0</c:v>
                </c:pt>
                <c:pt idx="248">
                  <c:v>39607.0</c:v>
                </c:pt>
                <c:pt idx="249">
                  <c:v>39614.0</c:v>
                </c:pt>
                <c:pt idx="250">
                  <c:v>39621.0</c:v>
                </c:pt>
                <c:pt idx="251">
                  <c:v>39628.0</c:v>
                </c:pt>
                <c:pt idx="252">
                  <c:v>39635.0</c:v>
                </c:pt>
                <c:pt idx="253">
                  <c:v>39642.0</c:v>
                </c:pt>
                <c:pt idx="254">
                  <c:v>39649.0</c:v>
                </c:pt>
                <c:pt idx="255">
                  <c:v>39656.0</c:v>
                </c:pt>
                <c:pt idx="256">
                  <c:v>39663.0</c:v>
                </c:pt>
                <c:pt idx="257">
                  <c:v>39670.0</c:v>
                </c:pt>
                <c:pt idx="258">
                  <c:v>39677.0</c:v>
                </c:pt>
                <c:pt idx="259">
                  <c:v>39684.0</c:v>
                </c:pt>
                <c:pt idx="260">
                  <c:v>39691.0</c:v>
                </c:pt>
                <c:pt idx="261">
                  <c:v>39698.0</c:v>
                </c:pt>
                <c:pt idx="262">
                  <c:v>39705.0</c:v>
                </c:pt>
                <c:pt idx="263">
                  <c:v>39712.0</c:v>
                </c:pt>
                <c:pt idx="264">
                  <c:v>39719.0</c:v>
                </c:pt>
                <c:pt idx="265">
                  <c:v>39726.0</c:v>
                </c:pt>
                <c:pt idx="266">
                  <c:v>39733.0</c:v>
                </c:pt>
                <c:pt idx="267">
                  <c:v>39740.0</c:v>
                </c:pt>
                <c:pt idx="268">
                  <c:v>39747.0</c:v>
                </c:pt>
                <c:pt idx="269">
                  <c:v>39754.0</c:v>
                </c:pt>
                <c:pt idx="270">
                  <c:v>39761.0</c:v>
                </c:pt>
                <c:pt idx="271">
                  <c:v>39768.0</c:v>
                </c:pt>
                <c:pt idx="272">
                  <c:v>39775.0</c:v>
                </c:pt>
                <c:pt idx="273">
                  <c:v>39782.0</c:v>
                </c:pt>
                <c:pt idx="274">
                  <c:v>39789.0</c:v>
                </c:pt>
                <c:pt idx="275">
                  <c:v>39796.0</c:v>
                </c:pt>
                <c:pt idx="276">
                  <c:v>39803.0</c:v>
                </c:pt>
                <c:pt idx="277">
                  <c:v>39810.0</c:v>
                </c:pt>
                <c:pt idx="278">
                  <c:v>39817.0</c:v>
                </c:pt>
                <c:pt idx="279">
                  <c:v>39824.0</c:v>
                </c:pt>
                <c:pt idx="280">
                  <c:v>39831.0</c:v>
                </c:pt>
                <c:pt idx="281">
                  <c:v>39838.0</c:v>
                </c:pt>
                <c:pt idx="282">
                  <c:v>39845.0</c:v>
                </c:pt>
                <c:pt idx="283">
                  <c:v>39852.0</c:v>
                </c:pt>
                <c:pt idx="284">
                  <c:v>39859.0</c:v>
                </c:pt>
                <c:pt idx="285">
                  <c:v>39866.0</c:v>
                </c:pt>
                <c:pt idx="286">
                  <c:v>39873.0</c:v>
                </c:pt>
                <c:pt idx="287">
                  <c:v>39880.0</c:v>
                </c:pt>
                <c:pt idx="288">
                  <c:v>39887.0</c:v>
                </c:pt>
                <c:pt idx="289">
                  <c:v>39894.0</c:v>
                </c:pt>
                <c:pt idx="290">
                  <c:v>39901.0</c:v>
                </c:pt>
                <c:pt idx="291">
                  <c:v>39908.0</c:v>
                </c:pt>
                <c:pt idx="292">
                  <c:v>39915.0</c:v>
                </c:pt>
                <c:pt idx="293">
                  <c:v>39922.0</c:v>
                </c:pt>
                <c:pt idx="294">
                  <c:v>39929.0</c:v>
                </c:pt>
                <c:pt idx="295">
                  <c:v>39936.0</c:v>
                </c:pt>
                <c:pt idx="296">
                  <c:v>39943.0</c:v>
                </c:pt>
                <c:pt idx="297">
                  <c:v>39950.0</c:v>
                </c:pt>
                <c:pt idx="298">
                  <c:v>39957.0</c:v>
                </c:pt>
                <c:pt idx="299">
                  <c:v>39964.0</c:v>
                </c:pt>
                <c:pt idx="300">
                  <c:v>39971.0</c:v>
                </c:pt>
                <c:pt idx="301">
                  <c:v>39978.0</c:v>
                </c:pt>
                <c:pt idx="302">
                  <c:v>39985.0</c:v>
                </c:pt>
                <c:pt idx="303">
                  <c:v>39992.0</c:v>
                </c:pt>
                <c:pt idx="304">
                  <c:v>39999.0</c:v>
                </c:pt>
                <c:pt idx="305">
                  <c:v>40006.0</c:v>
                </c:pt>
                <c:pt idx="306">
                  <c:v>40013.0</c:v>
                </c:pt>
                <c:pt idx="307">
                  <c:v>40020.0</c:v>
                </c:pt>
                <c:pt idx="308">
                  <c:v>40027.0</c:v>
                </c:pt>
                <c:pt idx="309">
                  <c:v>40034.0</c:v>
                </c:pt>
                <c:pt idx="310">
                  <c:v>40041.0</c:v>
                </c:pt>
                <c:pt idx="311">
                  <c:v>40048.0</c:v>
                </c:pt>
                <c:pt idx="312">
                  <c:v>40055.0</c:v>
                </c:pt>
                <c:pt idx="313">
                  <c:v>40062.0</c:v>
                </c:pt>
                <c:pt idx="314">
                  <c:v>40069.0</c:v>
                </c:pt>
                <c:pt idx="315">
                  <c:v>40076.0</c:v>
                </c:pt>
                <c:pt idx="316">
                  <c:v>40083.0</c:v>
                </c:pt>
                <c:pt idx="317">
                  <c:v>40090.0</c:v>
                </c:pt>
                <c:pt idx="318">
                  <c:v>40097.0</c:v>
                </c:pt>
                <c:pt idx="319">
                  <c:v>40104.0</c:v>
                </c:pt>
                <c:pt idx="320">
                  <c:v>40111.0</c:v>
                </c:pt>
                <c:pt idx="321">
                  <c:v>40118.0</c:v>
                </c:pt>
                <c:pt idx="322">
                  <c:v>40125.0</c:v>
                </c:pt>
                <c:pt idx="323">
                  <c:v>40132.0</c:v>
                </c:pt>
                <c:pt idx="324">
                  <c:v>40139.0</c:v>
                </c:pt>
                <c:pt idx="325">
                  <c:v>40146.0</c:v>
                </c:pt>
                <c:pt idx="326">
                  <c:v>40153.0</c:v>
                </c:pt>
                <c:pt idx="327">
                  <c:v>40160.0</c:v>
                </c:pt>
                <c:pt idx="328">
                  <c:v>40167.0</c:v>
                </c:pt>
                <c:pt idx="329">
                  <c:v>40174.0</c:v>
                </c:pt>
                <c:pt idx="330">
                  <c:v>40181.0</c:v>
                </c:pt>
                <c:pt idx="331">
                  <c:v>40188.0</c:v>
                </c:pt>
                <c:pt idx="332">
                  <c:v>40195.0</c:v>
                </c:pt>
                <c:pt idx="333">
                  <c:v>40202.0</c:v>
                </c:pt>
                <c:pt idx="334">
                  <c:v>40209.0</c:v>
                </c:pt>
                <c:pt idx="335">
                  <c:v>40216.0</c:v>
                </c:pt>
                <c:pt idx="336">
                  <c:v>40223.0</c:v>
                </c:pt>
                <c:pt idx="337">
                  <c:v>40230.0</c:v>
                </c:pt>
                <c:pt idx="338">
                  <c:v>40237.0</c:v>
                </c:pt>
                <c:pt idx="339">
                  <c:v>40244.0</c:v>
                </c:pt>
                <c:pt idx="340">
                  <c:v>40251.0</c:v>
                </c:pt>
                <c:pt idx="341">
                  <c:v>40258.0</c:v>
                </c:pt>
                <c:pt idx="342">
                  <c:v>40265.0</c:v>
                </c:pt>
                <c:pt idx="343">
                  <c:v>40272.0</c:v>
                </c:pt>
                <c:pt idx="344">
                  <c:v>40279.0</c:v>
                </c:pt>
                <c:pt idx="345">
                  <c:v>40286.0</c:v>
                </c:pt>
                <c:pt idx="346">
                  <c:v>40293.0</c:v>
                </c:pt>
                <c:pt idx="347">
                  <c:v>40300.0</c:v>
                </c:pt>
                <c:pt idx="348">
                  <c:v>40307.0</c:v>
                </c:pt>
                <c:pt idx="349">
                  <c:v>40314.0</c:v>
                </c:pt>
                <c:pt idx="350">
                  <c:v>40321.0</c:v>
                </c:pt>
                <c:pt idx="351">
                  <c:v>40328.0</c:v>
                </c:pt>
                <c:pt idx="352">
                  <c:v>40335.0</c:v>
                </c:pt>
                <c:pt idx="353">
                  <c:v>40342.0</c:v>
                </c:pt>
                <c:pt idx="354">
                  <c:v>40349.0</c:v>
                </c:pt>
                <c:pt idx="355">
                  <c:v>40356.0</c:v>
                </c:pt>
                <c:pt idx="356">
                  <c:v>40363.0</c:v>
                </c:pt>
                <c:pt idx="357">
                  <c:v>40370.0</c:v>
                </c:pt>
                <c:pt idx="358">
                  <c:v>40377.0</c:v>
                </c:pt>
                <c:pt idx="359">
                  <c:v>40384.0</c:v>
                </c:pt>
                <c:pt idx="360">
                  <c:v>40391.0</c:v>
                </c:pt>
                <c:pt idx="361">
                  <c:v>40398.0</c:v>
                </c:pt>
                <c:pt idx="362">
                  <c:v>40405.0</c:v>
                </c:pt>
                <c:pt idx="363">
                  <c:v>40412.0</c:v>
                </c:pt>
                <c:pt idx="364">
                  <c:v>40419.0</c:v>
                </c:pt>
                <c:pt idx="365">
                  <c:v>40426.0</c:v>
                </c:pt>
                <c:pt idx="366">
                  <c:v>40433.0</c:v>
                </c:pt>
                <c:pt idx="367">
                  <c:v>40440.0</c:v>
                </c:pt>
                <c:pt idx="368">
                  <c:v>40447.0</c:v>
                </c:pt>
                <c:pt idx="369">
                  <c:v>40454.0</c:v>
                </c:pt>
                <c:pt idx="370">
                  <c:v>40461.0</c:v>
                </c:pt>
                <c:pt idx="371">
                  <c:v>40468.0</c:v>
                </c:pt>
                <c:pt idx="372">
                  <c:v>40475.0</c:v>
                </c:pt>
                <c:pt idx="373">
                  <c:v>40482.0</c:v>
                </c:pt>
                <c:pt idx="374">
                  <c:v>40489.0</c:v>
                </c:pt>
                <c:pt idx="375">
                  <c:v>40496.0</c:v>
                </c:pt>
                <c:pt idx="376">
                  <c:v>40503.0</c:v>
                </c:pt>
                <c:pt idx="377">
                  <c:v>40510.0</c:v>
                </c:pt>
                <c:pt idx="378">
                  <c:v>40517.0</c:v>
                </c:pt>
                <c:pt idx="379">
                  <c:v>40524.0</c:v>
                </c:pt>
                <c:pt idx="380">
                  <c:v>40531.0</c:v>
                </c:pt>
                <c:pt idx="381">
                  <c:v>40538.0</c:v>
                </c:pt>
                <c:pt idx="382">
                  <c:v>40545.0</c:v>
                </c:pt>
                <c:pt idx="383">
                  <c:v>40552.0</c:v>
                </c:pt>
                <c:pt idx="384">
                  <c:v>40559.0</c:v>
                </c:pt>
                <c:pt idx="385">
                  <c:v>40566.0</c:v>
                </c:pt>
                <c:pt idx="386">
                  <c:v>40573.0</c:v>
                </c:pt>
                <c:pt idx="387">
                  <c:v>40580.0</c:v>
                </c:pt>
                <c:pt idx="388">
                  <c:v>40587.0</c:v>
                </c:pt>
                <c:pt idx="389">
                  <c:v>40594.0</c:v>
                </c:pt>
                <c:pt idx="390">
                  <c:v>40601.0</c:v>
                </c:pt>
                <c:pt idx="391">
                  <c:v>40608.0</c:v>
                </c:pt>
                <c:pt idx="392">
                  <c:v>40615.0</c:v>
                </c:pt>
                <c:pt idx="393">
                  <c:v>40622.0</c:v>
                </c:pt>
                <c:pt idx="394">
                  <c:v>40629.0</c:v>
                </c:pt>
                <c:pt idx="395">
                  <c:v>40636.0</c:v>
                </c:pt>
                <c:pt idx="396">
                  <c:v>40643.0</c:v>
                </c:pt>
                <c:pt idx="397">
                  <c:v>40650.0</c:v>
                </c:pt>
                <c:pt idx="398">
                  <c:v>40657.0</c:v>
                </c:pt>
                <c:pt idx="399">
                  <c:v>40664.0</c:v>
                </c:pt>
                <c:pt idx="400">
                  <c:v>40671.0</c:v>
                </c:pt>
                <c:pt idx="401">
                  <c:v>40678.0</c:v>
                </c:pt>
                <c:pt idx="402">
                  <c:v>40685.0</c:v>
                </c:pt>
                <c:pt idx="403">
                  <c:v>40692.0</c:v>
                </c:pt>
                <c:pt idx="404">
                  <c:v>40699.0</c:v>
                </c:pt>
                <c:pt idx="405">
                  <c:v>40706.0</c:v>
                </c:pt>
                <c:pt idx="406">
                  <c:v>40713.0</c:v>
                </c:pt>
                <c:pt idx="407">
                  <c:v>40720.0</c:v>
                </c:pt>
                <c:pt idx="408">
                  <c:v>40727.0</c:v>
                </c:pt>
                <c:pt idx="409">
                  <c:v>40734.0</c:v>
                </c:pt>
                <c:pt idx="410">
                  <c:v>40741.0</c:v>
                </c:pt>
                <c:pt idx="411">
                  <c:v>40748.0</c:v>
                </c:pt>
                <c:pt idx="412">
                  <c:v>40755.0</c:v>
                </c:pt>
                <c:pt idx="413">
                  <c:v>40762.0</c:v>
                </c:pt>
                <c:pt idx="414">
                  <c:v>40769.0</c:v>
                </c:pt>
                <c:pt idx="415">
                  <c:v>40776.0</c:v>
                </c:pt>
                <c:pt idx="416">
                  <c:v>40783.0</c:v>
                </c:pt>
                <c:pt idx="417">
                  <c:v>40790.0</c:v>
                </c:pt>
                <c:pt idx="418">
                  <c:v>40797.0</c:v>
                </c:pt>
                <c:pt idx="419">
                  <c:v>40804.0</c:v>
                </c:pt>
                <c:pt idx="420">
                  <c:v>40811.0</c:v>
                </c:pt>
                <c:pt idx="421">
                  <c:v>40818.0</c:v>
                </c:pt>
                <c:pt idx="422">
                  <c:v>40825.0</c:v>
                </c:pt>
                <c:pt idx="423">
                  <c:v>40832.0</c:v>
                </c:pt>
                <c:pt idx="424">
                  <c:v>40839.0</c:v>
                </c:pt>
                <c:pt idx="425">
                  <c:v>40846.0</c:v>
                </c:pt>
                <c:pt idx="426">
                  <c:v>40853.0</c:v>
                </c:pt>
                <c:pt idx="427">
                  <c:v>40860.0</c:v>
                </c:pt>
                <c:pt idx="428">
                  <c:v>40867.0</c:v>
                </c:pt>
                <c:pt idx="429">
                  <c:v>40874.0</c:v>
                </c:pt>
                <c:pt idx="430">
                  <c:v>40881.0</c:v>
                </c:pt>
                <c:pt idx="431">
                  <c:v>40888.0</c:v>
                </c:pt>
                <c:pt idx="432">
                  <c:v>40895.0</c:v>
                </c:pt>
                <c:pt idx="433">
                  <c:v>40902.0</c:v>
                </c:pt>
                <c:pt idx="434">
                  <c:v>40909.0</c:v>
                </c:pt>
                <c:pt idx="435">
                  <c:v>40916.0</c:v>
                </c:pt>
                <c:pt idx="436">
                  <c:v>40923.0</c:v>
                </c:pt>
                <c:pt idx="437">
                  <c:v>40930.0</c:v>
                </c:pt>
                <c:pt idx="438">
                  <c:v>40937.0</c:v>
                </c:pt>
                <c:pt idx="439">
                  <c:v>40944.0</c:v>
                </c:pt>
                <c:pt idx="440">
                  <c:v>40951.0</c:v>
                </c:pt>
                <c:pt idx="441">
                  <c:v>40958.0</c:v>
                </c:pt>
                <c:pt idx="442">
                  <c:v>40965.0</c:v>
                </c:pt>
                <c:pt idx="443">
                  <c:v>40972.0</c:v>
                </c:pt>
                <c:pt idx="444">
                  <c:v>40979.0</c:v>
                </c:pt>
                <c:pt idx="445">
                  <c:v>40986.0</c:v>
                </c:pt>
                <c:pt idx="446">
                  <c:v>40993.0</c:v>
                </c:pt>
                <c:pt idx="447">
                  <c:v>41000.0</c:v>
                </c:pt>
                <c:pt idx="448">
                  <c:v>41007.0</c:v>
                </c:pt>
                <c:pt idx="449">
                  <c:v>41014.0</c:v>
                </c:pt>
                <c:pt idx="450">
                  <c:v>41021.0</c:v>
                </c:pt>
                <c:pt idx="451">
                  <c:v>41028.0</c:v>
                </c:pt>
                <c:pt idx="452">
                  <c:v>41035.0</c:v>
                </c:pt>
                <c:pt idx="453">
                  <c:v>41042.0</c:v>
                </c:pt>
                <c:pt idx="454">
                  <c:v>41049.0</c:v>
                </c:pt>
                <c:pt idx="455">
                  <c:v>41056.0</c:v>
                </c:pt>
                <c:pt idx="456">
                  <c:v>41063.0</c:v>
                </c:pt>
                <c:pt idx="457">
                  <c:v>41070.0</c:v>
                </c:pt>
                <c:pt idx="458">
                  <c:v>41077.0</c:v>
                </c:pt>
                <c:pt idx="459">
                  <c:v>41084.0</c:v>
                </c:pt>
                <c:pt idx="460">
                  <c:v>41091.0</c:v>
                </c:pt>
                <c:pt idx="461">
                  <c:v>41098.0</c:v>
                </c:pt>
                <c:pt idx="462">
                  <c:v>41105.0</c:v>
                </c:pt>
                <c:pt idx="463">
                  <c:v>41112.0</c:v>
                </c:pt>
                <c:pt idx="464">
                  <c:v>41119.0</c:v>
                </c:pt>
                <c:pt idx="465">
                  <c:v>41126.0</c:v>
                </c:pt>
                <c:pt idx="466">
                  <c:v>41133.0</c:v>
                </c:pt>
                <c:pt idx="467">
                  <c:v>41140.0</c:v>
                </c:pt>
                <c:pt idx="468">
                  <c:v>41147.0</c:v>
                </c:pt>
                <c:pt idx="469">
                  <c:v>41154.0</c:v>
                </c:pt>
                <c:pt idx="470">
                  <c:v>41161.0</c:v>
                </c:pt>
                <c:pt idx="471">
                  <c:v>41168.0</c:v>
                </c:pt>
                <c:pt idx="472">
                  <c:v>41175.0</c:v>
                </c:pt>
                <c:pt idx="473">
                  <c:v>41182.0</c:v>
                </c:pt>
                <c:pt idx="474">
                  <c:v>41189.0</c:v>
                </c:pt>
                <c:pt idx="475">
                  <c:v>41196.0</c:v>
                </c:pt>
                <c:pt idx="476">
                  <c:v>41203.0</c:v>
                </c:pt>
                <c:pt idx="477">
                  <c:v>41210.0</c:v>
                </c:pt>
                <c:pt idx="478">
                  <c:v>41217.0</c:v>
                </c:pt>
                <c:pt idx="479">
                  <c:v>41224.0</c:v>
                </c:pt>
                <c:pt idx="480">
                  <c:v>41231.0</c:v>
                </c:pt>
                <c:pt idx="481">
                  <c:v>41238.0</c:v>
                </c:pt>
                <c:pt idx="482">
                  <c:v>41245.0</c:v>
                </c:pt>
                <c:pt idx="483">
                  <c:v>41252.0</c:v>
                </c:pt>
                <c:pt idx="484">
                  <c:v>41259.0</c:v>
                </c:pt>
                <c:pt idx="485">
                  <c:v>41266.0</c:v>
                </c:pt>
                <c:pt idx="486">
                  <c:v>41273.0</c:v>
                </c:pt>
                <c:pt idx="487">
                  <c:v>41280.0</c:v>
                </c:pt>
                <c:pt idx="488">
                  <c:v>41287.0</c:v>
                </c:pt>
                <c:pt idx="489">
                  <c:v>41294.0</c:v>
                </c:pt>
                <c:pt idx="490">
                  <c:v>41301.0</c:v>
                </c:pt>
                <c:pt idx="491">
                  <c:v>41308.0</c:v>
                </c:pt>
                <c:pt idx="492">
                  <c:v>41315.0</c:v>
                </c:pt>
                <c:pt idx="493">
                  <c:v>41322.0</c:v>
                </c:pt>
                <c:pt idx="494">
                  <c:v>41329.0</c:v>
                </c:pt>
                <c:pt idx="495">
                  <c:v>41336.0</c:v>
                </c:pt>
                <c:pt idx="496">
                  <c:v>41343.0</c:v>
                </c:pt>
                <c:pt idx="497">
                  <c:v>41350.0</c:v>
                </c:pt>
                <c:pt idx="498">
                  <c:v>41357.0</c:v>
                </c:pt>
                <c:pt idx="499">
                  <c:v>41364.0</c:v>
                </c:pt>
                <c:pt idx="500">
                  <c:v>41371.0</c:v>
                </c:pt>
                <c:pt idx="501">
                  <c:v>41378.0</c:v>
                </c:pt>
                <c:pt idx="502">
                  <c:v>41385.0</c:v>
                </c:pt>
                <c:pt idx="503">
                  <c:v>41392.0</c:v>
                </c:pt>
                <c:pt idx="504">
                  <c:v>41399.0</c:v>
                </c:pt>
                <c:pt idx="505">
                  <c:v>41406.0</c:v>
                </c:pt>
                <c:pt idx="506">
                  <c:v>41413.0</c:v>
                </c:pt>
                <c:pt idx="507">
                  <c:v>41420.0</c:v>
                </c:pt>
                <c:pt idx="508">
                  <c:v>41427.0</c:v>
                </c:pt>
                <c:pt idx="509">
                  <c:v>41434.0</c:v>
                </c:pt>
                <c:pt idx="510">
                  <c:v>41441.0</c:v>
                </c:pt>
                <c:pt idx="511">
                  <c:v>41448.0</c:v>
                </c:pt>
                <c:pt idx="512">
                  <c:v>41455.0</c:v>
                </c:pt>
                <c:pt idx="513">
                  <c:v>41462.0</c:v>
                </c:pt>
                <c:pt idx="514">
                  <c:v>41469.0</c:v>
                </c:pt>
                <c:pt idx="515">
                  <c:v>41476.0</c:v>
                </c:pt>
                <c:pt idx="516">
                  <c:v>41483.0</c:v>
                </c:pt>
                <c:pt idx="517">
                  <c:v>41490.0</c:v>
                </c:pt>
                <c:pt idx="518">
                  <c:v>41497.0</c:v>
                </c:pt>
                <c:pt idx="519">
                  <c:v>41504.0</c:v>
                </c:pt>
                <c:pt idx="520">
                  <c:v>41511.0</c:v>
                </c:pt>
                <c:pt idx="521">
                  <c:v>41518.0</c:v>
                </c:pt>
                <c:pt idx="522">
                  <c:v>41525.0</c:v>
                </c:pt>
                <c:pt idx="523">
                  <c:v>41532.0</c:v>
                </c:pt>
                <c:pt idx="524">
                  <c:v>41539.0</c:v>
                </c:pt>
                <c:pt idx="525">
                  <c:v>41546.0</c:v>
                </c:pt>
                <c:pt idx="526">
                  <c:v>41553.0</c:v>
                </c:pt>
                <c:pt idx="527">
                  <c:v>41560.0</c:v>
                </c:pt>
                <c:pt idx="528">
                  <c:v>41567.0</c:v>
                </c:pt>
                <c:pt idx="529">
                  <c:v>41574.0</c:v>
                </c:pt>
                <c:pt idx="530">
                  <c:v>41581.0</c:v>
                </c:pt>
                <c:pt idx="531">
                  <c:v>41588.0</c:v>
                </c:pt>
                <c:pt idx="532">
                  <c:v>41595.0</c:v>
                </c:pt>
                <c:pt idx="533">
                  <c:v>41602.0</c:v>
                </c:pt>
                <c:pt idx="534">
                  <c:v>41609.0</c:v>
                </c:pt>
                <c:pt idx="535">
                  <c:v>41616.0</c:v>
                </c:pt>
                <c:pt idx="536">
                  <c:v>41623.0</c:v>
                </c:pt>
                <c:pt idx="537">
                  <c:v>41630.0</c:v>
                </c:pt>
                <c:pt idx="538">
                  <c:v>41637.0</c:v>
                </c:pt>
                <c:pt idx="539">
                  <c:v>41644.0</c:v>
                </c:pt>
                <c:pt idx="540">
                  <c:v>41651.0</c:v>
                </c:pt>
                <c:pt idx="541">
                  <c:v>41658.0</c:v>
                </c:pt>
                <c:pt idx="542">
                  <c:v>41665.0</c:v>
                </c:pt>
                <c:pt idx="543">
                  <c:v>41672.0</c:v>
                </c:pt>
                <c:pt idx="544">
                  <c:v>41679.0</c:v>
                </c:pt>
                <c:pt idx="545">
                  <c:v>41686.0</c:v>
                </c:pt>
                <c:pt idx="546">
                  <c:v>41693.0</c:v>
                </c:pt>
                <c:pt idx="547">
                  <c:v>41700.0</c:v>
                </c:pt>
                <c:pt idx="548">
                  <c:v>41707.0</c:v>
                </c:pt>
                <c:pt idx="549">
                  <c:v>41714.0</c:v>
                </c:pt>
                <c:pt idx="550">
                  <c:v>41721.0</c:v>
                </c:pt>
                <c:pt idx="551">
                  <c:v>41728.0</c:v>
                </c:pt>
                <c:pt idx="552">
                  <c:v>41735.0</c:v>
                </c:pt>
                <c:pt idx="553">
                  <c:v>41742.0</c:v>
                </c:pt>
                <c:pt idx="554">
                  <c:v>41749.0</c:v>
                </c:pt>
                <c:pt idx="555">
                  <c:v>41756.0</c:v>
                </c:pt>
                <c:pt idx="556">
                  <c:v>41763.0</c:v>
                </c:pt>
                <c:pt idx="557">
                  <c:v>41770.0</c:v>
                </c:pt>
                <c:pt idx="558">
                  <c:v>41777.0</c:v>
                </c:pt>
                <c:pt idx="559">
                  <c:v>41784.0</c:v>
                </c:pt>
                <c:pt idx="560">
                  <c:v>41791.0</c:v>
                </c:pt>
                <c:pt idx="561">
                  <c:v>41798.0</c:v>
                </c:pt>
                <c:pt idx="562">
                  <c:v>41805.0</c:v>
                </c:pt>
                <c:pt idx="563">
                  <c:v>41812.0</c:v>
                </c:pt>
                <c:pt idx="564">
                  <c:v>41819.0</c:v>
                </c:pt>
                <c:pt idx="565">
                  <c:v>41826.0</c:v>
                </c:pt>
                <c:pt idx="566">
                  <c:v>41833.0</c:v>
                </c:pt>
                <c:pt idx="567">
                  <c:v>41840.0</c:v>
                </c:pt>
                <c:pt idx="568">
                  <c:v>41847.0</c:v>
                </c:pt>
                <c:pt idx="569">
                  <c:v>41854.0</c:v>
                </c:pt>
                <c:pt idx="570">
                  <c:v>41861.0</c:v>
                </c:pt>
                <c:pt idx="571">
                  <c:v>41868.0</c:v>
                </c:pt>
                <c:pt idx="572">
                  <c:v>41875.0</c:v>
                </c:pt>
                <c:pt idx="573">
                  <c:v>41882.0</c:v>
                </c:pt>
                <c:pt idx="574">
                  <c:v>41889.0</c:v>
                </c:pt>
                <c:pt idx="575">
                  <c:v>41896.0</c:v>
                </c:pt>
                <c:pt idx="576">
                  <c:v>41903.0</c:v>
                </c:pt>
                <c:pt idx="577">
                  <c:v>41910.0</c:v>
                </c:pt>
                <c:pt idx="578">
                  <c:v>41917.0</c:v>
                </c:pt>
                <c:pt idx="579">
                  <c:v>41924.0</c:v>
                </c:pt>
                <c:pt idx="580">
                  <c:v>41931.0</c:v>
                </c:pt>
                <c:pt idx="581">
                  <c:v>41938.0</c:v>
                </c:pt>
                <c:pt idx="582">
                  <c:v>41945.0</c:v>
                </c:pt>
                <c:pt idx="583">
                  <c:v>41952.0</c:v>
                </c:pt>
                <c:pt idx="584">
                  <c:v>41959.0</c:v>
                </c:pt>
                <c:pt idx="585">
                  <c:v>41966.0</c:v>
                </c:pt>
                <c:pt idx="586">
                  <c:v>41973.0</c:v>
                </c:pt>
                <c:pt idx="587">
                  <c:v>41980.0</c:v>
                </c:pt>
                <c:pt idx="588">
                  <c:v>41987.0</c:v>
                </c:pt>
                <c:pt idx="589">
                  <c:v>41994.0</c:v>
                </c:pt>
                <c:pt idx="590">
                  <c:v>42001.0</c:v>
                </c:pt>
                <c:pt idx="591">
                  <c:v>42008.0</c:v>
                </c:pt>
                <c:pt idx="592">
                  <c:v>42015.0</c:v>
                </c:pt>
                <c:pt idx="593">
                  <c:v>42022.0</c:v>
                </c:pt>
                <c:pt idx="594">
                  <c:v>42029.0</c:v>
                </c:pt>
                <c:pt idx="595">
                  <c:v>42036.0</c:v>
                </c:pt>
                <c:pt idx="596">
                  <c:v>42043.0</c:v>
                </c:pt>
                <c:pt idx="597">
                  <c:v>42050.0</c:v>
                </c:pt>
                <c:pt idx="598">
                  <c:v>42057.0</c:v>
                </c:pt>
                <c:pt idx="599">
                  <c:v>42064.0</c:v>
                </c:pt>
                <c:pt idx="600">
                  <c:v>42071.0</c:v>
                </c:pt>
                <c:pt idx="601">
                  <c:v>42078.0</c:v>
                </c:pt>
                <c:pt idx="602">
                  <c:v>42085.0</c:v>
                </c:pt>
                <c:pt idx="603">
                  <c:v>42092.0</c:v>
                </c:pt>
                <c:pt idx="604">
                  <c:v>42099.0</c:v>
                </c:pt>
                <c:pt idx="605">
                  <c:v>42106.0</c:v>
                </c:pt>
                <c:pt idx="606">
                  <c:v>42113.0</c:v>
                </c:pt>
                <c:pt idx="607">
                  <c:v>42120.0</c:v>
                </c:pt>
                <c:pt idx="608">
                  <c:v>42127.0</c:v>
                </c:pt>
                <c:pt idx="609">
                  <c:v>42134.0</c:v>
                </c:pt>
                <c:pt idx="610">
                  <c:v>42141.0</c:v>
                </c:pt>
                <c:pt idx="611">
                  <c:v>42148.0</c:v>
                </c:pt>
                <c:pt idx="612">
                  <c:v>42155.0</c:v>
                </c:pt>
                <c:pt idx="613">
                  <c:v>42162.0</c:v>
                </c:pt>
                <c:pt idx="614">
                  <c:v>42169.0</c:v>
                </c:pt>
                <c:pt idx="615">
                  <c:v>42176.0</c:v>
                </c:pt>
                <c:pt idx="616">
                  <c:v>42183.0</c:v>
                </c:pt>
                <c:pt idx="617">
                  <c:v>42190.0</c:v>
                </c:pt>
                <c:pt idx="618">
                  <c:v>42197.0</c:v>
                </c:pt>
                <c:pt idx="619">
                  <c:v>42204.0</c:v>
                </c:pt>
                <c:pt idx="620">
                  <c:v>42211.0</c:v>
                </c:pt>
                <c:pt idx="621">
                  <c:v>42218.0</c:v>
                </c:pt>
                <c:pt idx="622">
                  <c:v>42225.0</c:v>
                </c:pt>
                <c:pt idx="623">
                  <c:v>42232.0</c:v>
                </c:pt>
                <c:pt idx="624">
                  <c:v>42239.0</c:v>
                </c:pt>
              </c:numCache>
            </c:numRef>
          </c:xVal>
          <c:yVal>
            <c:numRef>
              <c:f>'Canada-other symptons'!$G$2:$G$626</c:f>
              <c:numCache>
                <c:formatCode>0.00%</c:formatCode>
                <c:ptCount val="625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0.00371747211895911</c:v>
                </c:pt>
                <c:pt idx="5">
                  <c:v>0.00465116279069767</c:v>
                </c:pt>
                <c:pt idx="6">
                  <c:v>0.0099009900990099</c:v>
                </c:pt>
                <c:pt idx="7">
                  <c:v>0.0169491525423729</c:v>
                </c:pt>
                <c:pt idx="8">
                  <c:v>0.006006006006006</c:v>
                </c:pt>
                <c:pt idx="9">
                  <c:v>0.0220385674931129</c:v>
                </c:pt>
                <c:pt idx="10">
                  <c:v>0.0199275362318841</c:v>
                </c:pt>
                <c:pt idx="11">
                  <c:v>0.0259579728059332</c:v>
                </c:pt>
                <c:pt idx="12">
                  <c:v>0.0223880597014925</c:v>
                </c:pt>
                <c:pt idx="13">
                  <c:v>0.0162412993039443</c:v>
                </c:pt>
                <c:pt idx="14">
                  <c:v>0.0103376981392143</c:v>
                </c:pt>
                <c:pt idx="15">
                  <c:v>0.0212355212355212</c:v>
                </c:pt>
                <c:pt idx="16">
                  <c:v>0.0280262373285629</c:v>
                </c:pt>
                <c:pt idx="17">
                  <c:v>0.0266211604095563</c:v>
                </c:pt>
                <c:pt idx="18">
                  <c:v>0.0526785714285714</c:v>
                </c:pt>
                <c:pt idx="19">
                  <c:v>0.072929542645241</c:v>
                </c:pt>
                <c:pt idx="20">
                  <c:v>0.0931263858093126</c:v>
                </c:pt>
                <c:pt idx="21">
                  <c:v>0.168471720818291</c:v>
                </c:pt>
                <c:pt idx="22">
                  <c:v>0.213820078226858</c:v>
                </c:pt>
                <c:pt idx="23">
                  <c:v>0.174553101997897</c:v>
                </c:pt>
                <c:pt idx="24">
                  <c:v>0.222350230414747</c:v>
                </c:pt>
                <c:pt idx="25">
                  <c:v>0.158751696065129</c:v>
                </c:pt>
                <c:pt idx="26">
                  <c:v>0.128640776699029</c:v>
                </c:pt>
                <c:pt idx="27">
                  <c:v>0.267399267399267</c:v>
                </c:pt>
                <c:pt idx="28">
                  <c:v>0.163606010016694</c:v>
                </c:pt>
                <c:pt idx="29">
                  <c:v>0.183928571428571</c:v>
                </c:pt>
                <c:pt idx="30">
                  <c:v>0.120987654320988</c:v>
                </c:pt>
                <c:pt idx="31">
                  <c:v>0.0964360587002096</c:v>
                </c:pt>
                <c:pt idx="32">
                  <c:v>0.0929752066115702</c:v>
                </c:pt>
                <c:pt idx="33">
                  <c:v>0.0673316708229426</c:v>
                </c:pt>
                <c:pt idx="34">
                  <c:v>0.032069970845481</c:v>
                </c:pt>
                <c:pt idx="35">
                  <c:v>0.0302114803625378</c:v>
                </c:pt>
                <c:pt idx="36">
                  <c:v>0.0214285714285714</c:v>
                </c:pt>
                <c:pt idx="37">
                  <c:v>0.008</c:v>
                </c:pt>
                <c:pt idx="38">
                  <c:v>0.00584795321637427</c:v>
                </c:pt>
                <c:pt idx="39">
                  <c:v>0.036144578313253</c:v>
                </c:pt>
                <c:pt idx="40">
                  <c:v>0.0422535211267606</c:v>
                </c:pt>
                <c:pt idx="41">
                  <c:v>0.00609756097560975</c:v>
                </c:pt>
                <c:pt idx="42">
                  <c:v>0.0245901639344262</c:v>
                </c:pt>
                <c:pt idx="43">
                  <c:v>0.0467289719626168</c:v>
                </c:pt>
                <c:pt idx="44">
                  <c:v>0.0727272727272727</c:v>
                </c:pt>
                <c:pt idx="45">
                  <c:v>0.0444444444444444</c:v>
                </c:pt>
                <c:pt idx="46">
                  <c:v>0.0289855072463768</c:v>
                </c:pt>
                <c:pt idx="47">
                  <c:v>0.0105263157894737</c:v>
                </c:pt>
                <c:pt idx="48">
                  <c:v>0.0</c:v>
                </c:pt>
                <c:pt idx="49">
                  <c:v>0.0</c:v>
                </c:pt>
                <c:pt idx="50">
                  <c:v>0.0</c:v>
                </c:pt>
                <c:pt idx="51">
                  <c:v>0.0</c:v>
                </c:pt>
                <c:pt idx="52">
                  <c:v>0.0214285714285714</c:v>
                </c:pt>
                <c:pt idx="53">
                  <c:v>0.0102040816326531</c:v>
                </c:pt>
                <c:pt idx="54">
                  <c:v>0.004</c:v>
                </c:pt>
                <c:pt idx="55">
                  <c:v>0.0</c:v>
                </c:pt>
                <c:pt idx="56">
                  <c:v>0.0060790273556231</c:v>
                </c:pt>
                <c:pt idx="57">
                  <c:v>0.0</c:v>
                </c:pt>
                <c:pt idx="58">
                  <c:v>0.0625</c:v>
                </c:pt>
                <c:pt idx="59">
                  <c:v>0.00219298245614035</c:v>
                </c:pt>
                <c:pt idx="60">
                  <c:v>0.00833333333333333</c:v>
                </c:pt>
                <c:pt idx="61">
                  <c:v>0.0255220417633411</c:v>
                </c:pt>
                <c:pt idx="62">
                  <c:v>0.00666666666666667</c:v>
                </c:pt>
                <c:pt idx="63">
                  <c:v>0.0238611713665944</c:v>
                </c:pt>
                <c:pt idx="64">
                  <c:v>0.0363636363636364</c:v>
                </c:pt>
                <c:pt idx="65">
                  <c:v>0.0525164113785558</c:v>
                </c:pt>
                <c:pt idx="66">
                  <c:v>0.0714285714285714</c:v>
                </c:pt>
                <c:pt idx="67">
                  <c:v>0.120754716981132</c:v>
                </c:pt>
                <c:pt idx="68">
                  <c:v>0.0844529750479846</c:v>
                </c:pt>
                <c:pt idx="69">
                  <c:v>0.089095744680851</c:v>
                </c:pt>
                <c:pt idx="70">
                  <c:v>0.0767696909272183</c:v>
                </c:pt>
                <c:pt idx="71">
                  <c:v>0.0802752293577982</c:v>
                </c:pt>
                <c:pt idx="72">
                  <c:v>0.107730263157895</c:v>
                </c:pt>
                <c:pt idx="73">
                  <c:v>0.0707456978967495</c:v>
                </c:pt>
                <c:pt idx="74">
                  <c:v>0.0855513307984791</c:v>
                </c:pt>
                <c:pt idx="75">
                  <c:v>0.10732833237161</c:v>
                </c:pt>
                <c:pt idx="76">
                  <c:v>0.0716743119266055</c:v>
                </c:pt>
                <c:pt idx="77">
                  <c:v>0.132447296058662</c:v>
                </c:pt>
                <c:pt idx="78">
                  <c:v>0.0737704918032787</c:v>
                </c:pt>
                <c:pt idx="79">
                  <c:v>0.104849279161206</c:v>
                </c:pt>
                <c:pt idx="80">
                  <c:v>0.0909980430528375</c:v>
                </c:pt>
                <c:pt idx="81">
                  <c:v>0.109042553191489</c:v>
                </c:pt>
                <c:pt idx="82">
                  <c:v>0.108485499462943</c:v>
                </c:pt>
                <c:pt idx="83">
                  <c:v>0.0878186968838527</c:v>
                </c:pt>
                <c:pt idx="84">
                  <c:v>0.0856389986824769</c:v>
                </c:pt>
                <c:pt idx="85">
                  <c:v>0.0593220338983051</c:v>
                </c:pt>
                <c:pt idx="86">
                  <c:v>0.0609418282548476</c:v>
                </c:pt>
                <c:pt idx="87">
                  <c:v>0.0241796200345423</c:v>
                </c:pt>
                <c:pt idx="88">
                  <c:v>0.0117096018735363</c:v>
                </c:pt>
                <c:pt idx="89">
                  <c:v>0.0328227571115974</c:v>
                </c:pt>
                <c:pt idx="90">
                  <c:v>0.0298507462686567</c:v>
                </c:pt>
                <c:pt idx="91">
                  <c:v>0.00586510263929619</c:v>
                </c:pt>
                <c:pt idx="92">
                  <c:v>0.00925925925925926</c:v>
                </c:pt>
                <c:pt idx="93">
                  <c:v>0.0</c:v>
                </c:pt>
                <c:pt idx="94">
                  <c:v>0.0</c:v>
                </c:pt>
                <c:pt idx="95">
                  <c:v>0.0</c:v>
                </c:pt>
                <c:pt idx="96">
                  <c:v>0.0</c:v>
                </c:pt>
                <c:pt idx="97">
                  <c:v>0.0</c:v>
                </c:pt>
                <c:pt idx="98">
                  <c:v>0.0</c:v>
                </c:pt>
                <c:pt idx="99">
                  <c:v>0.0</c:v>
                </c:pt>
                <c:pt idx="100">
                  <c:v>0.0</c:v>
                </c:pt>
                <c:pt idx="101">
                  <c:v>0.0147058823529412</c:v>
                </c:pt>
                <c:pt idx="102">
                  <c:v>0.00869565217391304</c:v>
                </c:pt>
                <c:pt idx="103">
                  <c:v>0.010989010989011</c:v>
                </c:pt>
                <c:pt idx="104">
                  <c:v>0.0</c:v>
                </c:pt>
                <c:pt idx="105">
                  <c:v>0.0</c:v>
                </c:pt>
                <c:pt idx="106">
                  <c:v>0.0</c:v>
                </c:pt>
                <c:pt idx="107">
                  <c:v>0.0</c:v>
                </c:pt>
                <c:pt idx="108">
                  <c:v>0.0</c:v>
                </c:pt>
                <c:pt idx="109">
                  <c:v>0.00641025641025641</c:v>
                </c:pt>
                <c:pt idx="110">
                  <c:v>0.00688073394495413</c:v>
                </c:pt>
                <c:pt idx="111">
                  <c:v>0.0</c:v>
                </c:pt>
                <c:pt idx="112">
                  <c:v>0.00557103064066852</c:v>
                </c:pt>
                <c:pt idx="113">
                  <c:v>0.0130208333333333</c:v>
                </c:pt>
                <c:pt idx="114">
                  <c:v>0.0130434782608696</c:v>
                </c:pt>
                <c:pt idx="115">
                  <c:v>0.00941176470588235</c:v>
                </c:pt>
                <c:pt idx="116">
                  <c:v>0.0158730158730159</c:v>
                </c:pt>
                <c:pt idx="117">
                  <c:v>0.0269749518304432</c:v>
                </c:pt>
                <c:pt idx="118">
                  <c:v>0.0234375</c:v>
                </c:pt>
                <c:pt idx="119">
                  <c:v>0.0662824207492795</c:v>
                </c:pt>
                <c:pt idx="120">
                  <c:v>0.0957178841309823</c:v>
                </c:pt>
                <c:pt idx="121">
                  <c:v>0.100854700854701</c:v>
                </c:pt>
                <c:pt idx="122">
                  <c:v>0.0567465321563682</c:v>
                </c:pt>
                <c:pt idx="123">
                  <c:v>0.0803212851405622</c:v>
                </c:pt>
                <c:pt idx="124">
                  <c:v>0.109792284866469</c:v>
                </c:pt>
                <c:pt idx="125">
                  <c:v>0.0945454545454545</c:v>
                </c:pt>
                <c:pt idx="126">
                  <c:v>0.115815691158157</c:v>
                </c:pt>
                <c:pt idx="127">
                  <c:v>0.0984848484848485</c:v>
                </c:pt>
                <c:pt idx="128">
                  <c:v>0.0976602238046795</c:v>
                </c:pt>
                <c:pt idx="129">
                  <c:v>0.109518935516888</c:v>
                </c:pt>
                <c:pt idx="130">
                  <c:v>0.0638051044083527</c:v>
                </c:pt>
                <c:pt idx="131">
                  <c:v>0.0727432077125329</c:v>
                </c:pt>
                <c:pt idx="132">
                  <c:v>0.10824230387289</c:v>
                </c:pt>
                <c:pt idx="133">
                  <c:v>0.0582655826558265</c:v>
                </c:pt>
                <c:pt idx="134">
                  <c:v>0.0715181932245922</c:v>
                </c:pt>
                <c:pt idx="135">
                  <c:v>0.0601503759398496</c:v>
                </c:pt>
                <c:pt idx="136">
                  <c:v>0.0599700149925037</c:v>
                </c:pt>
                <c:pt idx="137">
                  <c:v>0.0709046454767726</c:v>
                </c:pt>
                <c:pt idx="138">
                  <c:v>0.0617021276595745</c:v>
                </c:pt>
                <c:pt idx="139">
                  <c:v>0.0722222222222222</c:v>
                </c:pt>
                <c:pt idx="140">
                  <c:v>0.0487179487179487</c:v>
                </c:pt>
                <c:pt idx="141">
                  <c:v>0.0835654596100278</c:v>
                </c:pt>
                <c:pt idx="142">
                  <c:v>0.029585798816568</c:v>
                </c:pt>
                <c:pt idx="143">
                  <c:v>0.0256410256410256</c:v>
                </c:pt>
                <c:pt idx="144">
                  <c:v>0.0418118466898955</c:v>
                </c:pt>
                <c:pt idx="145">
                  <c:v>0.0364583333333333</c:v>
                </c:pt>
                <c:pt idx="146">
                  <c:v>0.03</c:v>
                </c:pt>
                <c:pt idx="147">
                  <c:v>0.0119047619047619</c:v>
                </c:pt>
                <c:pt idx="148">
                  <c:v>0.0280898876404494</c:v>
                </c:pt>
                <c:pt idx="149">
                  <c:v>0.0211267605633803</c:v>
                </c:pt>
                <c:pt idx="150">
                  <c:v>0.0157894736842105</c:v>
                </c:pt>
                <c:pt idx="151">
                  <c:v>0.015748031496063</c:v>
                </c:pt>
                <c:pt idx="152">
                  <c:v>0.0109289617486339</c:v>
                </c:pt>
                <c:pt idx="153">
                  <c:v>0.0</c:v>
                </c:pt>
                <c:pt idx="154">
                  <c:v>0.0114942528735632</c:v>
                </c:pt>
                <c:pt idx="155">
                  <c:v>0.0127118644067797</c:v>
                </c:pt>
                <c:pt idx="156">
                  <c:v>0.025</c:v>
                </c:pt>
                <c:pt idx="157">
                  <c:v>0.0</c:v>
                </c:pt>
                <c:pt idx="158">
                  <c:v>0.0102739726027397</c:v>
                </c:pt>
                <c:pt idx="159">
                  <c:v>0.00302114803625378</c:v>
                </c:pt>
                <c:pt idx="160">
                  <c:v>0.0121580547112462</c:v>
                </c:pt>
                <c:pt idx="161">
                  <c:v>0.0100755667506297</c:v>
                </c:pt>
                <c:pt idx="162">
                  <c:v>0.0257510729613734</c:v>
                </c:pt>
                <c:pt idx="163">
                  <c:v>0.0305164319248826</c:v>
                </c:pt>
                <c:pt idx="164">
                  <c:v>0.037109375</c:v>
                </c:pt>
                <c:pt idx="165">
                  <c:v>0.091254752851711</c:v>
                </c:pt>
                <c:pt idx="166">
                  <c:v>0.0920245398773006</c:v>
                </c:pt>
                <c:pt idx="167">
                  <c:v>0.114219114219114</c:v>
                </c:pt>
                <c:pt idx="168">
                  <c:v>0.134128166915052</c:v>
                </c:pt>
                <c:pt idx="169">
                  <c:v>0.217286914765906</c:v>
                </c:pt>
                <c:pt idx="170">
                  <c:v>0.171954964176049</c:v>
                </c:pt>
                <c:pt idx="171">
                  <c:v>0.249484536082474</c:v>
                </c:pt>
                <c:pt idx="172">
                  <c:v>0.247916666666667</c:v>
                </c:pt>
                <c:pt idx="173">
                  <c:v>0.172222222222222</c:v>
                </c:pt>
                <c:pt idx="174">
                  <c:v>0.199534161490683</c:v>
                </c:pt>
                <c:pt idx="175">
                  <c:v>0.224806201550388</c:v>
                </c:pt>
                <c:pt idx="176">
                  <c:v>0.131455399061033</c:v>
                </c:pt>
                <c:pt idx="177">
                  <c:v>0.110678098207327</c:v>
                </c:pt>
                <c:pt idx="178">
                  <c:v>0.0928917609046849</c:v>
                </c:pt>
                <c:pt idx="179">
                  <c:v>0.0954580446497305</c:v>
                </c:pt>
                <c:pt idx="180">
                  <c:v>0.0637707948243993</c:v>
                </c:pt>
                <c:pt idx="181">
                  <c:v>0.0634231103388358</c:v>
                </c:pt>
                <c:pt idx="182">
                  <c:v>0.0596685082872928</c:v>
                </c:pt>
                <c:pt idx="183">
                  <c:v>0.0543933054393305</c:v>
                </c:pt>
                <c:pt idx="184">
                  <c:v>0.0532544378698225</c:v>
                </c:pt>
                <c:pt idx="185">
                  <c:v>0.0576540755467197</c:v>
                </c:pt>
                <c:pt idx="186">
                  <c:v>0.0460829493087558</c:v>
                </c:pt>
                <c:pt idx="187">
                  <c:v>0.0334928229665072</c:v>
                </c:pt>
                <c:pt idx="188">
                  <c:v>0.0199275362318841</c:v>
                </c:pt>
                <c:pt idx="189">
                  <c:v>0.01417004048583</c:v>
                </c:pt>
                <c:pt idx="190">
                  <c:v>0.0131578947368421</c:v>
                </c:pt>
                <c:pt idx="191">
                  <c:v>0.00452488687782805</c:v>
                </c:pt>
                <c:pt idx="192">
                  <c:v>0.00655737704918033</c:v>
                </c:pt>
                <c:pt idx="193">
                  <c:v>0.0108695652173913</c:v>
                </c:pt>
                <c:pt idx="194">
                  <c:v>0.0</c:v>
                </c:pt>
                <c:pt idx="195">
                  <c:v>0.00515463917525773</c:v>
                </c:pt>
                <c:pt idx="196">
                  <c:v>0.00425531914893617</c:v>
                </c:pt>
                <c:pt idx="197">
                  <c:v>0.0</c:v>
                </c:pt>
                <c:pt idx="198">
                  <c:v>0.0099502487562189</c:v>
                </c:pt>
                <c:pt idx="199">
                  <c:v>0.0</c:v>
                </c:pt>
                <c:pt idx="200">
                  <c:v>0.0120481927710843</c:v>
                </c:pt>
                <c:pt idx="201">
                  <c:v>0.0136986301369863</c:v>
                </c:pt>
                <c:pt idx="202">
                  <c:v>0.0</c:v>
                </c:pt>
                <c:pt idx="203">
                  <c:v>0.0</c:v>
                </c:pt>
                <c:pt idx="204">
                  <c:v>0.0</c:v>
                </c:pt>
                <c:pt idx="205">
                  <c:v>0.0</c:v>
                </c:pt>
                <c:pt idx="206">
                  <c:v>0.00854700854700855</c:v>
                </c:pt>
                <c:pt idx="207">
                  <c:v>0.0</c:v>
                </c:pt>
                <c:pt idx="208">
                  <c:v>0.0</c:v>
                </c:pt>
                <c:pt idx="209">
                  <c:v>0.00492610837438424</c:v>
                </c:pt>
                <c:pt idx="210">
                  <c:v>0.00900900900900901</c:v>
                </c:pt>
                <c:pt idx="211">
                  <c:v>0.00343642611683849</c:v>
                </c:pt>
                <c:pt idx="212">
                  <c:v>0.016025641025641</c:v>
                </c:pt>
                <c:pt idx="213">
                  <c:v>0.0101351351351351</c:v>
                </c:pt>
                <c:pt idx="214">
                  <c:v>0.00466200466200466</c:v>
                </c:pt>
                <c:pt idx="215">
                  <c:v>0.0205128205128205</c:v>
                </c:pt>
                <c:pt idx="216">
                  <c:v>0.0190023752969121</c:v>
                </c:pt>
                <c:pt idx="217">
                  <c:v>0.0137299771167048</c:v>
                </c:pt>
                <c:pt idx="218">
                  <c:v>0.0136054421768707</c:v>
                </c:pt>
                <c:pt idx="219">
                  <c:v>0.0477941176470588</c:v>
                </c:pt>
                <c:pt idx="220">
                  <c:v>0.0281995661605206</c:v>
                </c:pt>
                <c:pt idx="221">
                  <c:v>0.0623052959501558</c:v>
                </c:pt>
                <c:pt idx="222">
                  <c:v>0.0931232091690544</c:v>
                </c:pt>
                <c:pt idx="223">
                  <c:v>0.0909090909090909</c:v>
                </c:pt>
                <c:pt idx="224">
                  <c:v>0.159192825112108</c:v>
                </c:pt>
                <c:pt idx="225">
                  <c:v>0.149377593360996</c:v>
                </c:pt>
                <c:pt idx="226">
                  <c:v>0.154218533886584</c:v>
                </c:pt>
                <c:pt idx="227">
                  <c:v>0.152332361516035</c:v>
                </c:pt>
                <c:pt idx="228">
                  <c:v>0.13626209977662</c:v>
                </c:pt>
                <c:pt idx="229">
                  <c:v>0.132645541635962</c:v>
                </c:pt>
                <c:pt idx="230">
                  <c:v>0.182446440912232</c:v>
                </c:pt>
                <c:pt idx="231">
                  <c:v>0.172661870503597</c:v>
                </c:pt>
                <c:pt idx="232">
                  <c:v>0.161264822134387</c:v>
                </c:pt>
                <c:pt idx="233">
                  <c:v>0.151376146788991</c:v>
                </c:pt>
                <c:pt idx="234">
                  <c:v>0.136302294197031</c:v>
                </c:pt>
                <c:pt idx="235">
                  <c:v>0.0810408921933085</c:v>
                </c:pt>
                <c:pt idx="236">
                  <c:v>0.0735900962861073</c:v>
                </c:pt>
                <c:pt idx="237">
                  <c:v>0.063595068137573</c:v>
                </c:pt>
                <c:pt idx="238">
                  <c:v>0.0390092879256966</c:v>
                </c:pt>
                <c:pt idx="239">
                  <c:v>0.038117927337701</c:v>
                </c:pt>
                <c:pt idx="240">
                  <c:v>0.0249110320284697</c:v>
                </c:pt>
                <c:pt idx="241">
                  <c:v>0.0216450216450216</c:v>
                </c:pt>
                <c:pt idx="242">
                  <c:v>0.0243697478991597</c:v>
                </c:pt>
                <c:pt idx="243">
                  <c:v>0.0201409869083585</c:v>
                </c:pt>
                <c:pt idx="244">
                  <c:v>0.0310880829015544</c:v>
                </c:pt>
                <c:pt idx="245">
                  <c:v>0.00883652430044182</c:v>
                </c:pt>
                <c:pt idx="246">
                  <c:v>0.0120274914089347</c:v>
                </c:pt>
                <c:pt idx="247">
                  <c:v>0.010593220338983</c:v>
                </c:pt>
                <c:pt idx="248">
                  <c:v>0.00675675675675676</c:v>
                </c:pt>
                <c:pt idx="249">
                  <c:v>0.0185185185185185</c:v>
                </c:pt>
                <c:pt idx="250">
                  <c:v>0.0126182965299685</c:v>
                </c:pt>
                <c:pt idx="251">
                  <c:v>0.0122950819672131</c:v>
                </c:pt>
                <c:pt idx="252">
                  <c:v>0.0224719101123595</c:v>
                </c:pt>
                <c:pt idx="253">
                  <c:v>0.0</c:v>
                </c:pt>
                <c:pt idx="254">
                  <c:v>0.00606060606060606</c:v>
                </c:pt>
                <c:pt idx="255">
                  <c:v>0.00480769230769231</c:v>
                </c:pt>
                <c:pt idx="256">
                  <c:v>0.0117647058823529</c:v>
                </c:pt>
                <c:pt idx="257">
                  <c:v>0.0</c:v>
                </c:pt>
                <c:pt idx="258">
                  <c:v>0.0</c:v>
                </c:pt>
                <c:pt idx="259">
                  <c:v>0.00561797752808989</c:v>
                </c:pt>
                <c:pt idx="260">
                  <c:v>0.0</c:v>
                </c:pt>
                <c:pt idx="261">
                  <c:v>0.00803212851405622</c:v>
                </c:pt>
                <c:pt idx="262">
                  <c:v>0.00344827586206896</c:v>
                </c:pt>
                <c:pt idx="263">
                  <c:v>0.00677966101694915</c:v>
                </c:pt>
                <c:pt idx="264">
                  <c:v>0.00923076923076923</c:v>
                </c:pt>
                <c:pt idx="265">
                  <c:v>0.0087719298245614</c:v>
                </c:pt>
                <c:pt idx="266">
                  <c:v>0.0153846153846154</c:v>
                </c:pt>
                <c:pt idx="267">
                  <c:v>0.0130890052356021</c:v>
                </c:pt>
                <c:pt idx="268">
                  <c:v>0.0196560196560197</c:v>
                </c:pt>
                <c:pt idx="269">
                  <c:v>0.0328227571115974</c:v>
                </c:pt>
                <c:pt idx="270">
                  <c:v>0.0326295585412668</c:v>
                </c:pt>
                <c:pt idx="271">
                  <c:v>0.0334507042253521</c:v>
                </c:pt>
                <c:pt idx="272">
                  <c:v>0.0469168900804289</c:v>
                </c:pt>
                <c:pt idx="273">
                  <c:v>0.062402496099844</c:v>
                </c:pt>
                <c:pt idx="274">
                  <c:v>0.0572755417956656</c:v>
                </c:pt>
                <c:pt idx="275">
                  <c:v>0.108591885441527</c:v>
                </c:pt>
                <c:pt idx="276">
                  <c:v>0.149470899470899</c:v>
                </c:pt>
                <c:pt idx="277">
                  <c:v>0.120380147835269</c:v>
                </c:pt>
                <c:pt idx="278">
                  <c:v>0.120353982300885</c:v>
                </c:pt>
                <c:pt idx="279">
                  <c:v>0.129411764705882</c:v>
                </c:pt>
                <c:pt idx="280">
                  <c:v>0.129144851657941</c:v>
                </c:pt>
                <c:pt idx="281">
                  <c:v>0.111111111111111</c:v>
                </c:pt>
                <c:pt idx="282">
                  <c:v>0.107006369426752</c:v>
                </c:pt>
                <c:pt idx="283">
                  <c:v>0.113795295613477</c:v>
                </c:pt>
                <c:pt idx="284">
                  <c:v>0.124484181568088</c:v>
                </c:pt>
                <c:pt idx="285">
                  <c:v>0.109830097087379</c:v>
                </c:pt>
                <c:pt idx="286">
                  <c:v>0.101419878296146</c:v>
                </c:pt>
                <c:pt idx="287">
                  <c:v>0.0878533231474408</c:v>
                </c:pt>
                <c:pt idx="288">
                  <c:v>0.0976702508960573</c:v>
                </c:pt>
                <c:pt idx="289">
                  <c:v>0.076271186440678</c:v>
                </c:pt>
                <c:pt idx="290">
                  <c:v>0.0792492179353493</c:v>
                </c:pt>
                <c:pt idx="291">
                  <c:v>0.0742574257425742</c:v>
                </c:pt>
                <c:pt idx="292">
                  <c:v>0.0517879161528976</c:v>
                </c:pt>
                <c:pt idx="293">
                  <c:v>0.0499390986601705</c:v>
                </c:pt>
                <c:pt idx="294">
                  <c:v>0.0278606965174129</c:v>
                </c:pt>
                <c:pt idx="295">
                  <c:v>0.0120481927710843</c:v>
                </c:pt>
                <c:pt idx="296">
                  <c:v>0.0187637969094923</c:v>
                </c:pt>
                <c:pt idx="297">
                  <c:v>0.0140056022408964</c:v>
                </c:pt>
                <c:pt idx="298">
                  <c:v>0.00925925925925926</c:v>
                </c:pt>
                <c:pt idx="299">
                  <c:v>0.0103626943005181</c:v>
                </c:pt>
                <c:pt idx="300">
                  <c:v>0.0024232633279483</c:v>
                </c:pt>
                <c:pt idx="301">
                  <c:v>0.00105988341282459</c:v>
                </c:pt>
                <c:pt idx="302">
                  <c:v>0.000628535512256442</c:v>
                </c:pt>
                <c:pt idx="303">
                  <c:v>0.000772200772200772</c:v>
                </c:pt>
                <c:pt idx="304">
                  <c:v>0.000684462696783025</c:v>
                </c:pt>
                <c:pt idx="305">
                  <c:v>0.0</c:v>
                </c:pt>
                <c:pt idx="306">
                  <c:v>0.0</c:v>
                </c:pt>
                <c:pt idx="307">
                  <c:v>0.00129366106080207</c:v>
                </c:pt>
                <c:pt idx="308">
                  <c:v>0.00123762376237624</c:v>
                </c:pt>
                <c:pt idx="309">
                  <c:v>0.00104384133611691</c:v>
                </c:pt>
                <c:pt idx="310">
                  <c:v>0.0</c:v>
                </c:pt>
                <c:pt idx="311">
                  <c:v>0.0</c:v>
                </c:pt>
                <c:pt idx="312">
                  <c:v>0.00737463126843658</c:v>
                </c:pt>
                <c:pt idx="313">
                  <c:v>0.0029585798816568</c:v>
                </c:pt>
                <c:pt idx="314">
                  <c:v>0.00286532951289398</c:v>
                </c:pt>
                <c:pt idx="315">
                  <c:v>0.00243013365735115</c:v>
                </c:pt>
                <c:pt idx="316">
                  <c:v>0.00760869565217391</c:v>
                </c:pt>
                <c:pt idx="317">
                  <c:v>0.00191570881226054</c:v>
                </c:pt>
                <c:pt idx="318">
                  <c:v>0.00213068181818182</c:v>
                </c:pt>
                <c:pt idx="319">
                  <c:v>0.00481283422459893</c:v>
                </c:pt>
                <c:pt idx="320">
                  <c:v>0.00441767068273092</c:v>
                </c:pt>
                <c:pt idx="321">
                  <c:v>0.00293064148485835</c:v>
                </c:pt>
                <c:pt idx="322">
                  <c:v>0.00495718792248761</c:v>
                </c:pt>
                <c:pt idx="323">
                  <c:v>0.00893921334922527</c:v>
                </c:pt>
                <c:pt idx="324">
                  <c:v>0.0114766641162969</c:v>
                </c:pt>
                <c:pt idx="325">
                  <c:v>0.0276073619631902</c:v>
                </c:pt>
                <c:pt idx="326">
                  <c:v>0.0407331975560081</c:v>
                </c:pt>
                <c:pt idx="327">
                  <c:v>0.121010638297872</c:v>
                </c:pt>
                <c:pt idx="328">
                  <c:v>0.0980966325036603</c:v>
                </c:pt>
                <c:pt idx="329">
                  <c:v>0.146974063400576</c:v>
                </c:pt>
                <c:pt idx="330">
                  <c:v>0.159590043923865</c:v>
                </c:pt>
                <c:pt idx="331">
                  <c:v>0.178481012658228</c:v>
                </c:pt>
                <c:pt idx="332">
                  <c:v>0.223816355810617</c:v>
                </c:pt>
                <c:pt idx="333">
                  <c:v>0.295945945945946</c:v>
                </c:pt>
                <c:pt idx="334">
                  <c:v>0.294947121034078</c:v>
                </c:pt>
                <c:pt idx="335">
                  <c:v>0.319148936170213</c:v>
                </c:pt>
                <c:pt idx="336">
                  <c:v>0.315496098104794</c:v>
                </c:pt>
                <c:pt idx="337">
                  <c:v>0.308615049073064</c:v>
                </c:pt>
                <c:pt idx="338">
                  <c:v>0.273743016759777</c:v>
                </c:pt>
                <c:pt idx="339">
                  <c:v>0.202770780856423</c:v>
                </c:pt>
                <c:pt idx="340">
                  <c:v>0.163849154746424</c:v>
                </c:pt>
                <c:pt idx="341">
                  <c:v>0.159029649595687</c:v>
                </c:pt>
                <c:pt idx="342">
                  <c:v>0.0843558282208589</c:v>
                </c:pt>
                <c:pt idx="343">
                  <c:v>0.0862068965517241</c:v>
                </c:pt>
                <c:pt idx="344">
                  <c:v>0.0518783542039356</c:v>
                </c:pt>
                <c:pt idx="345">
                  <c:v>0.0341614906832298</c:v>
                </c:pt>
                <c:pt idx="346">
                  <c:v>0.0422794117647059</c:v>
                </c:pt>
                <c:pt idx="347">
                  <c:v>0.0310679611650485</c:v>
                </c:pt>
                <c:pt idx="348">
                  <c:v>0.00592885375494071</c:v>
                </c:pt>
                <c:pt idx="349">
                  <c:v>0.0065359477124183</c:v>
                </c:pt>
                <c:pt idx="350">
                  <c:v>0.00507614213197969</c:v>
                </c:pt>
                <c:pt idx="351">
                  <c:v>0.00687285223367697</c:v>
                </c:pt>
                <c:pt idx="352">
                  <c:v>0.0111524163568773</c:v>
                </c:pt>
                <c:pt idx="353">
                  <c:v>0.0</c:v>
                </c:pt>
                <c:pt idx="354">
                  <c:v>0.0</c:v>
                </c:pt>
                <c:pt idx="355">
                  <c:v>0.00709219858156028</c:v>
                </c:pt>
                <c:pt idx="356">
                  <c:v>0.0</c:v>
                </c:pt>
                <c:pt idx="357">
                  <c:v>0.004</c:v>
                </c:pt>
                <c:pt idx="358">
                  <c:v>0.0</c:v>
                </c:pt>
                <c:pt idx="359">
                  <c:v>0.0</c:v>
                </c:pt>
                <c:pt idx="360">
                  <c:v>0.0</c:v>
                </c:pt>
                <c:pt idx="361">
                  <c:v>0.0</c:v>
                </c:pt>
                <c:pt idx="362">
                  <c:v>0.00526315789473684</c:v>
                </c:pt>
                <c:pt idx="363">
                  <c:v>0.0</c:v>
                </c:pt>
                <c:pt idx="364">
                  <c:v>0.0</c:v>
                </c:pt>
                <c:pt idx="365">
                  <c:v>0.00909090909090909</c:v>
                </c:pt>
                <c:pt idx="366">
                  <c:v>0.0</c:v>
                </c:pt>
                <c:pt idx="367">
                  <c:v>0.0</c:v>
                </c:pt>
                <c:pt idx="368">
                  <c:v>0.0154525386313466</c:v>
                </c:pt>
                <c:pt idx="369">
                  <c:v>0.00572519083969466</c:v>
                </c:pt>
                <c:pt idx="370">
                  <c:v>0.0019723865877712</c:v>
                </c:pt>
                <c:pt idx="371">
                  <c:v>0.00476190476190476</c:v>
                </c:pt>
                <c:pt idx="372">
                  <c:v>0.015625</c:v>
                </c:pt>
                <c:pt idx="373">
                  <c:v>0.00959692898272552</c:v>
                </c:pt>
                <c:pt idx="374">
                  <c:v>0.0138339920948617</c:v>
                </c:pt>
                <c:pt idx="375">
                  <c:v>0.0110497237569061</c:v>
                </c:pt>
                <c:pt idx="376">
                  <c:v>0.0269058295964126</c:v>
                </c:pt>
                <c:pt idx="377">
                  <c:v>0.0215343203230148</c:v>
                </c:pt>
                <c:pt idx="378">
                  <c:v>0.0328358208955224</c:v>
                </c:pt>
                <c:pt idx="379">
                  <c:v>0.0504807692307692</c:v>
                </c:pt>
                <c:pt idx="380">
                  <c:v>0.037962962962963</c:v>
                </c:pt>
                <c:pt idx="381">
                  <c:v>0.035778175313059</c:v>
                </c:pt>
                <c:pt idx="382">
                  <c:v>0.0461733080328906</c:v>
                </c:pt>
                <c:pt idx="383">
                  <c:v>0.0497592295345104</c:v>
                </c:pt>
                <c:pt idx="384">
                  <c:v>0.0484465508162191</c:v>
                </c:pt>
                <c:pt idx="385">
                  <c:v>0.0641627543035994</c:v>
                </c:pt>
                <c:pt idx="386">
                  <c:v>0.0840254030288226</c:v>
                </c:pt>
                <c:pt idx="387">
                  <c:v>0.109436069235064</c:v>
                </c:pt>
                <c:pt idx="388">
                  <c:v>0.116018845700824</c:v>
                </c:pt>
                <c:pt idx="389">
                  <c:v>0.126744835287549</c:v>
                </c:pt>
                <c:pt idx="390">
                  <c:v>0.139312977099237</c:v>
                </c:pt>
                <c:pt idx="391">
                  <c:v>0.145063801208865</c:v>
                </c:pt>
                <c:pt idx="392">
                  <c:v>0.160526315789474</c:v>
                </c:pt>
                <c:pt idx="393">
                  <c:v>0.147102526002972</c:v>
                </c:pt>
                <c:pt idx="394">
                  <c:v>0.117103235747304</c:v>
                </c:pt>
                <c:pt idx="395">
                  <c:v>0.135964912280702</c:v>
                </c:pt>
                <c:pt idx="396">
                  <c:v>0.102803738317757</c:v>
                </c:pt>
                <c:pt idx="397">
                  <c:v>0.0766666666666667</c:v>
                </c:pt>
                <c:pt idx="398">
                  <c:v>0.0884210526315789</c:v>
                </c:pt>
                <c:pt idx="399">
                  <c:v>0.0655270655270655</c:v>
                </c:pt>
                <c:pt idx="400">
                  <c:v>0.0516717325227963</c:v>
                </c:pt>
                <c:pt idx="401">
                  <c:v>0.0284552845528455</c:v>
                </c:pt>
                <c:pt idx="402">
                  <c:v>0.034965034965035</c:v>
                </c:pt>
                <c:pt idx="403">
                  <c:v>0.0116279069767442</c:v>
                </c:pt>
                <c:pt idx="404">
                  <c:v>0.024330900243309</c:v>
                </c:pt>
                <c:pt idx="405">
                  <c:v>0.0198019801980198</c:v>
                </c:pt>
                <c:pt idx="406">
                  <c:v>0.0148367952522255</c:v>
                </c:pt>
                <c:pt idx="407">
                  <c:v>0.00757575757575757</c:v>
                </c:pt>
                <c:pt idx="408">
                  <c:v>0.0</c:v>
                </c:pt>
                <c:pt idx="409">
                  <c:v>0.0</c:v>
                </c:pt>
                <c:pt idx="410">
                  <c:v>0.00909090909090909</c:v>
                </c:pt>
                <c:pt idx="411">
                  <c:v>0.0</c:v>
                </c:pt>
                <c:pt idx="412">
                  <c:v>0.0</c:v>
                </c:pt>
                <c:pt idx="413">
                  <c:v>0.012987012987013</c:v>
                </c:pt>
                <c:pt idx="414">
                  <c:v>0.037037037037037</c:v>
                </c:pt>
                <c:pt idx="415">
                  <c:v>0.0125</c:v>
                </c:pt>
                <c:pt idx="416">
                  <c:v>0.00490196078431372</c:v>
                </c:pt>
                <c:pt idx="417">
                  <c:v>0.00478468899521531</c:v>
                </c:pt>
                <c:pt idx="418">
                  <c:v>0.0</c:v>
                </c:pt>
                <c:pt idx="419">
                  <c:v>0.00967741935483871</c:v>
                </c:pt>
                <c:pt idx="420">
                  <c:v>0.0</c:v>
                </c:pt>
                <c:pt idx="421">
                  <c:v>0.0</c:v>
                </c:pt>
                <c:pt idx="422">
                  <c:v>0.0120481927710843</c:v>
                </c:pt>
                <c:pt idx="423">
                  <c:v>0.0155945419103314</c:v>
                </c:pt>
                <c:pt idx="424">
                  <c:v>0.0153846153846154</c:v>
                </c:pt>
                <c:pt idx="425">
                  <c:v>0.005859375</c:v>
                </c:pt>
                <c:pt idx="426">
                  <c:v>0.0249110320284697</c:v>
                </c:pt>
                <c:pt idx="427">
                  <c:v>0.0301418439716312</c:v>
                </c:pt>
                <c:pt idx="428">
                  <c:v>0.0496124031007752</c:v>
                </c:pt>
                <c:pt idx="429">
                  <c:v>0.0527045769764216</c:v>
                </c:pt>
                <c:pt idx="430">
                  <c:v>0.101449275362319</c:v>
                </c:pt>
                <c:pt idx="431">
                  <c:v>0.129750982961992</c:v>
                </c:pt>
                <c:pt idx="432">
                  <c:v>0.156970362239297</c:v>
                </c:pt>
                <c:pt idx="433">
                  <c:v>0.206382978723404</c:v>
                </c:pt>
                <c:pt idx="434">
                  <c:v>0.198941798941799</c:v>
                </c:pt>
                <c:pt idx="435">
                  <c:v>0.22</c:v>
                </c:pt>
                <c:pt idx="436">
                  <c:v>0.229742612011439</c:v>
                </c:pt>
                <c:pt idx="437">
                  <c:v>0.148681055155875</c:v>
                </c:pt>
                <c:pt idx="438">
                  <c:v>0.22848948374761</c:v>
                </c:pt>
                <c:pt idx="439">
                  <c:v>0.227421109902067</c:v>
                </c:pt>
                <c:pt idx="440">
                  <c:v>0.199846272098386</c:v>
                </c:pt>
                <c:pt idx="441">
                  <c:v>0.228103946102021</c:v>
                </c:pt>
                <c:pt idx="442">
                  <c:v>0.212310437109723</c:v>
                </c:pt>
                <c:pt idx="443">
                  <c:v>0.130752373995617</c:v>
                </c:pt>
                <c:pt idx="444">
                  <c:v>0.0964737192282102</c:v>
                </c:pt>
                <c:pt idx="445">
                  <c:v>0.0812146892655367</c:v>
                </c:pt>
                <c:pt idx="446">
                  <c:v>0.0752351097178683</c:v>
                </c:pt>
                <c:pt idx="447">
                  <c:v>0.0762229806598407</c:v>
                </c:pt>
                <c:pt idx="448">
                  <c:v>0.0411676646706587</c:v>
                </c:pt>
                <c:pt idx="449">
                  <c:v>0.0247578040904198</c:v>
                </c:pt>
                <c:pt idx="450">
                  <c:v>0.0326315789473684</c:v>
                </c:pt>
                <c:pt idx="451">
                  <c:v>0.0270906949352179</c:v>
                </c:pt>
                <c:pt idx="452">
                  <c:v>0.0133333333333333</c:v>
                </c:pt>
                <c:pt idx="453">
                  <c:v>0.0175953079178886</c:v>
                </c:pt>
                <c:pt idx="454">
                  <c:v>0.0147540983606557</c:v>
                </c:pt>
                <c:pt idx="455">
                  <c:v>0.0152091254752852</c:v>
                </c:pt>
                <c:pt idx="456">
                  <c:v>0.00472813238770685</c:v>
                </c:pt>
                <c:pt idx="457">
                  <c:v>0.00895522388059701</c:v>
                </c:pt>
                <c:pt idx="458">
                  <c:v>0.00311526479750779</c:v>
                </c:pt>
                <c:pt idx="459">
                  <c:v>0.0031055900621118</c:v>
                </c:pt>
                <c:pt idx="460">
                  <c:v>0.00828729281767956</c:v>
                </c:pt>
                <c:pt idx="461">
                  <c:v>0.0103806228373702</c:v>
                </c:pt>
                <c:pt idx="462">
                  <c:v>0.00675675675675676</c:v>
                </c:pt>
                <c:pt idx="463">
                  <c:v>0.00716845878136201</c:v>
                </c:pt>
                <c:pt idx="464">
                  <c:v>0.0</c:v>
                </c:pt>
                <c:pt idx="465">
                  <c:v>0.0</c:v>
                </c:pt>
                <c:pt idx="466">
                  <c:v>0.0</c:v>
                </c:pt>
                <c:pt idx="467">
                  <c:v>0.00617283950617284</c:v>
                </c:pt>
                <c:pt idx="468">
                  <c:v>0.0</c:v>
                </c:pt>
                <c:pt idx="469">
                  <c:v>0.0</c:v>
                </c:pt>
                <c:pt idx="470">
                  <c:v>0.00423728813559322</c:v>
                </c:pt>
                <c:pt idx="471">
                  <c:v>0.0</c:v>
                </c:pt>
                <c:pt idx="472">
                  <c:v>0.00675675675675676</c:v>
                </c:pt>
                <c:pt idx="473">
                  <c:v>0.00711743772241993</c:v>
                </c:pt>
                <c:pt idx="474">
                  <c:v>0.0141955835962145</c:v>
                </c:pt>
                <c:pt idx="475">
                  <c:v>0.00825082508250825</c:v>
                </c:pt>
                <c:pt idx="476">
                  <c:v>0.0218790218790219</c:v>
                </c:pt>
                <c:pt idx="477">
                  <c:v>0.0160734787600459</c:v>
                </c:pt>
                <c:pt idx="478">
                  <c:v>0.0294117647058823</c:v>
                </c:pt>
                <c:pt idx="479">
                  <c:v>0.0381231671554252</c:v>
                </c:pt>
                <c:pt idx="480">
                  <c:v>0.0217948717948718</c:v>
                </c:pt>
                <c:pt idx="481">
                  <c:v>0.056918547595682</c:v>
                </c:pt>
                <c:pt idx="482">
                  <c:v>0.0541945063103192</c:v>
                </c:pt>
                <c:pt idx="483">
                  <c:v>0.0533333333333333</c:v>
                </c:pt>
                <c:pt idx="484">
                  <c:v>0.062992125984252</c:v>
                </c:pt>
                <c:pt idx="485">
                  <c:v>0.0920620009394081</c:v>
                </c:pt>
                <c:pt idx="486">
                  <c:v>0.0649350649350649</c:v>
                </c:pt>
                <c:pt idx="487">
                  <c:v>0.0631038647342995</c:v>
                </c:pt>
                <c:pt idx="488">
                  <c:v>0.0640756302521008</c:v>
                </c:pt>
                <c:pt idx="489">
                  <c:v>0.082874716736808</c:v>
                </c:pt>
                <c:pt idx="490">
                  <c:v>0.125577488450231</c:v>
                </c:pt>
                <c:pt idx="491">
                  <c:v>0.12816091954023</c:v>
                </c:pt>
                <c:pt idx="492">
                  <c:v>0.148169336384439</c:v>
                </c:pt>
                <c:pt idx="493">
                  <c:v>0.168204400283889</c:v>
                </c:pt>
                <c:pt idx="494">
                  <c:v>0.149901380670611</c:v>
                </c:pt>
                <c:pt idx="495">
                  <c:v>0.182989690721649</c:v>
                </c:pt>
                <c:pt idx="496">
                  <c:v>0.177827380952381</c:v>
                </c:pt>
                <c:pt idx="497">
                  <c:v>0.145804676753783</c:v>
                </c:pt>
                <c:pt idx="498">
                  <c:v>0.118042226487524</c:v>
                </c:pt>
                <c:pt idx="499">
                  <c:v>0.131601731601732</c:v>
                </c:pt>
                <c:pt idx="500">
                  <c:v>0.094017094017094</c:v>
                </c:pt>
                <c:pt idx="501">
                  <c:v>0.0617399438727783</c:v>
                </c:pt>
                <c:pt idx="502">
                  <c:v>0.0635245901639344</c:v>
                </c:pt>
                <c:pt idx="503">
                  <c:v>0.039460020768432</c:v>
                </c:pt>
                <c:pt idx="504">
                  <c:v>0.0323886639676113</c:v>
                </c:pt>
                <c:pt idx="505">
                  <c:v>0.0188933873144399</c:v>
                </c:pt>
                <c:pt idx="506">
                  <c:v>0.0228471001757469</c:v>
                </c:pt>
                <c:pt idx="507">
                  <c:v>0.0185185185185185</c:v>
                </c:pt>
                <c:pt idx="508">
                  <c:v>0.0220183486238532</c:v>
                </c:pt>
                <c:pt idx="509">
                  <c:v>0.0220440881763527</c:v>
                </c:pt>
                <c:pt idx="510">
                  <c:v>0.0175438596491228</c:v>
                </c:pt>
                <c:pt idx="511">
                  <c:v>0.00677200902934537</c:v>
                </c:pt>
                <c:pt idx="512">
                  <c:v>0.00261780104712042</c:v>
                </c:pt>
                <c:pt idx="513">
                  <c:v>0.00616016427104723</c:v>
                </c:pt>
                <c:pt idx="514">
                  <c:v>0.0072639225181598</c:v>
                </c:pt>
                <c:pt idx="515">
                  <c:v>0.0128865979381443</c:v>
                </c:pt>
                <c:pt idx="516">
                  <c:v>0.00963855421686747</c:v>
                </c:pt>
                <c:pt idx="517">
                  <c:v>0.0</c:v>
                </c:pt>
                <c:pt idx="518">
                  <c:v>0.00731707317073171</c:v>
                </c:pt>
                <c:pt idx="519">
                  <c:v>0.0027027027027027</c:v>
                </c:pt>
                <c:pt idx="520">
                  <c:v>0.00467289719626168</c:v>
                </c:pt>
                <c:pt idx="521">
                  <c:v>0.00854700854700855</c:v>
                </c:pt>
                <c:pt idx="522">
                  <c:v>0.0193905817174515</c:v>
                </c:pt>
                <c:pt idx="523">
                  <c:v>0.00228310502283105</c:v>
                </c:pt>
                <c:pt idx="524">
                  <c:v>0.0128824476650564</c:v>
                </c:pt>
                <c:pt idx="525">
                  <c:v>0.00614439324116743</c:v>
                </c:pt>
                <c:pt idx="526">
                  <c:v>0.0101892285298399</c:v>
                </c:pt>
                <c:pt idx="527">
                  <c:v>0.0182926829268293</c:v>
                </c:pt>
                <c:pt idx="528">
                  <c:v>0.0133511348464619</c:v>
                </c:pt>
                <c:pt idx="529">
                  <c:v>0.0131180625630676</c:v>
                </c:pt>
                <c:pt idx="530">
                  <c:v>0.0122399020807834</c:v>
                </c:pt>
                <c:pt idx="531">
                  <c:v>0.0245726495726496</c:v>
                </c:pt>
                <c:pt idx="532">
                  <c:v>0.023686920700309</c:v>
                </c:pt>
                <c:pt idx="533">
                  <c:v>0.0433526011560694</c:v>
                </c:pt>
                <c:pt idx="534">
                  <c:v>0.0684811237928007</c:v>
                </c:pt>
                <c:pt idx="535">
                  <c:v>0.084008843036109</c:v>
                </c:pt>
                <c:pt idx="536">
                  <c:v>0.0900070871722183</c:v>
                </c:pt>
                <c:pt idx="537">
                  <c:v>0.0965834428383705</c:v>
                </c:pt>
                <c:pt idx="538">
                  <c:v>0.103035878564857</c:v>
                </c:pt>
                <c:pt idx="539">
                  <c:v>0.1003367003367</c:v>
                </c:pt>
                <c:pt idx="540">
                  <c:v>0.0799626633478531</c:v>
                </c:pt>
                <c:pt idx="541">
                  <c:v>0.100736148779543</c:v>
                </c:pt>
                <c:pt idx="542">
                  <c:v>0.0987411487018096</c:v>
                </c:pt>
                <c:pt idx="543">
                  <c:v>0.113517849979944</c:v>
                </c:pt>
                <c:pt idx="544">
                  <c:v>0.124690747154874</c:v>
                </c:pt>
                <c:pt idx="545">
                  <c:v>0.131452581032413</c:v>
                </c:pt>
                <c:pt idx="546">
                  <c:v>0.133474576271186</c:v>
                </c:pt>
                <c:pt idx="547">
                  <c:v>0.107947805456702</c:v>
                </c:pt>
                <c:pt idx="548">
                  <c:v>0.100196463654224</c:v>
                </c:pt>
                <c:pt idx="549">
                  <c:v>0.0951799877974374</c:v>
                </c:pt>
                <c:pt idx="550">
                  <c:v>0.0777363184079602</c:v>
                </c:pt>
                <c:pt idx="551">
                  <c:v>0.0594059405940594</c:v>
                </c:pt>
                <c:pt idx="552">
                  <c:v>0.0433295324971494</c:v>
                </c:pt>
                <c:pt idx="553">
                  <c:v>0.0438992898644287</c:v>
                </c:pt>
                <c:pt idx="554">
                  <c:v>0.0306122448979592</c:v>
                </c:pt>
                <c:pt idx="555">
                  <c:v>0.0314685314685315</c:v>
                </c:pt>
                <c:pt idx="556">
                  <c:v>0.0209267563527653</c:v>
                </c:pt>
                <c:pt idx="557">
                  <c:v>0.0220408163265306</c:v>
                </c:pt>
                <c:pt idx="558">
                  <c:v>0.028184892897407</c:v>
                </c:pt>
                <c:pt idx="559">
                  <c:v>0.0136698212407992</c:v>
                </c:pt>
                <c:pt idx="560">
                  <c:v>0.00988875154511742</c:v>
                </c:pt>
                <c:pt idx="561">
                  <c:v>0.022972972972973</c:v>
                </c:pt>
                <c:pt idx="562">
                  <c:v>0.0138674884437596</c:v>
                </c:pt>
                <c:pt idx="563">
                  <c:v>0.00445765230312036</c:v>
                </c:pt>
                <c:pt idx="564">
                  <c:v>0.00784313725490196</c:v>
                </c:pt>
                <c:pt idx="565">
                  <c:v>0.00805152979066022</c:v>
                </c:pt>
                <c:pt idx="566">
                  <c:v>0.00394477317554241</c:v>
                </c:pt>
                <c:pt idx="567">
                  <c:v>0.0141129032258064</c:v>
                </c:pt>
                <c:pt idx="568">
                  <c:v>0.00548446069469835</c:v>
                </c:pt>
                <c:pt idx="569">
                  <c:v>0.00498753117206982</c:v>
                </c:pt>
                <c:pt idx="570">
                  <c:v>0.0066815144766147</c:v>
                </c:pt>
                <c:pt idx="571">
                  <c:v>0.00573065902578796</c:v>
                </c:pt>
                <c:pt idx="572">
                  <c:v>0.00218818380743982</c:v>
                </c:pt>
                <c:pt idx="573">
                  <c:v>0.0</c:v>
                </c:pt>
                <c:pt idx="574">
                  <c:v>0.00272851296043656</c:v>
                </c:pt>
                <c:pt idx="575">
                  <c:v>0.00323974082073434</c:v>
                </c:pt>
                <c:pt idx="576">
                  <c:v>0.00347826086956522</c:v>
                </c:pt>
                <c:pt idx="577">
                  <c:v>0.00291828793774319</c:v>
                </c:pt>
                <c:pt idx="578">
                  <c:v>0.0187332738626227</c:v>
                </c:pt>
                <c:pt idx="579">
                  <c:v>0.0183823529411765</c:v>
                </c:pt>
                <c:pt idx="580">
                  <c:v>0.0256410256410256</c:v>
                </c:pt>
                <c:pt idx="581">
                  <c:v>0.0349708576186511</c:v>
                </c:pt>
                <c:pt idx="582">
                  <c:v>0.039747064137308</c:v>
                </c:pt>
                <c:pt idx="583">
                  <c:v>0.0720164609053498</c:v>
                </c:pt>
                <c:pt idx="584">
                  <c:v>0.0673876871880199</c:v>
                </c:pt>
                <c:pt idx="585">
                  <c:v>0.0733752620545073</c:v>
                </c:pt>
                <c:pt idx="586">
                  <c:v>0.0954446854663774</c:v>
                </c:pt>
                <c:pt idx="587">
                  <c:v>0.109500805152979</c:v>
                </c:pt>
                <c:pt idx="588">
                  <c:v>0.102337662337662</c:v>
                </c:pt>
                <c:pt idx="589">
                  <c:v>0.0841167738743196</c:v>
                </c:pt>
                <c:pt idx="590">
                  <c:v>0.0792111218881345</c:v>
                </c:pt>
                <c:pt idx="591">
                  <c:v>0.0968</c:v>
                </c:pt>
                <c:pt idx="592">
                  <c:v>0.0890388942462231</c:v>
                </c:pt>
                <c:pt idx="593">
                  <c:v>0.0782975958414555</c:v>
                </c:pt>
                <c:pt idx="594">
                  <c:v>0.0880727981800455</c:v>
                </c:pt>
                <c:pt idx="595">
                  <c:v>0.0955909596146721</c:v>
                </c:pt>
                <c:pt idx="596">
                  <c:v>0.0810926163038839</c:v>
                </c:pt>
                <c:pt idx="597">
                  <c:v>0.0817744521646178</c:v>
                </c:pt>
                <c:pt idx="598">
                  <c:v>0.0900692840646651</c:v>
                </c:pt>
                <c:pt idx="599">
                  <c:v>0.0912017167381974</c:v>
                </c:pt>
                <c:pt idx="600">
                  <c:v>0.0691860465116279</c:v>
                </c:pt>
                <c:pt idx="601">
                  <c:v>0.0713871154962275</c:v>
                </c:pt>
                <c:pt idx="602">
                  <c:v>0.0601407549584133</c:v>
                </c:pt>
                <c:pt idx="603">
                  <c:v>0.0607734806629834</c:v>
                </c:pt>
                <c:pt idx="604">
                  <c:v>0.0668202764976958</c:v>
                </c:pt>
                <c:pt idx="605">
                  <c:v>0.0508692852543464</c:v>
                </c:pt>
                <c:pt idx="606">
                  <c:v>0.0344234079173838</c:v>
                </c:pt>
                <c:pt idx="607">
                  <c:v>0.0277777777777778</c:v>
                </c:pt>
                <c:pt idx="608">
                  <c:v>0.0260869565217391</c:v>
                </c:pt>
                <c:pt idx="609">
                  <c:v>0.0222222222222222</c:v>
                </c:pt>
                <c:pt idx="610">
                  <c:v>0.00715137067938021</c:v>
                </c:pt>
                <c:pt idx="611">
                  <c:v>0.008</c:v>
                </c:pt>
                <c:pt idx="612">
                  <c:v>0.00583090379008746</c:v>
                </c:pt>
                <c:pt idx="613">
                  <c:v>0.00428571428571428</c:v>
                </c:pt>
                <c:pt idx="614">
                  <c:v>0.00170940170940171</c:v>
                </c:pt>
                <c:pt idx="615">
                  <c:v>0.0</c:v>
                </c:pt>
                <c:pt idx="616">
                  <c:v>0.00174825174825175</c:v>
                </c:pt>
                <c:pt idx="617">
                  <c:v>0.00532859680284192</c:v>
                </c:pt>
                <c:pt idx="618">
                  <c:v>0.00173913043478261</c:v>
                </c:pt>
                <c:pt idx="619">
                  <c:v>0.0</c:v>
                </c:pt>
                <c:pt idx="620">
                  <c:v>0.0020746887966805</c:v>
                </c:pt>
                <c:pt idx="621">
                  <c:v>0.00217391304347826</c:v>
                </c:pt>
                <c:pt idx="622">
                  <c:v>0.0</c:v>
                </c:pt>
                <c:pt idx="623">
                  <c:v>0.00202429149797571</c:v>
                </c:pt>
                <c:pt idx="624">
                  <c:v>0.0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4-947F-4167-A31D-F163EFAC21E5}"/>
            </c:ext>
          </c:extLst>
        </c:ser>
        <c:ser>
          <c:idx val="6"/>
          <c:order val="2"/>
          <c:tx>
            <c:v>Parainfluenza</c:v>
          </c:tx>
          <c:spPr>
            <a:ln w="12700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xVal>
            <c:numRef>
              <c:f>'Canada-other symptons'!$A$2:$A$626</c:f>
              <c:numCache>
                <c:formatCode>m/d/yy</c:formatCode>
                <c:ptCount val="625"/>
                <c:pt idx="0">
                  <c:v>37871.0</c:v>
                </c:pt>
                <c:pt idx="1">
                  <c:v>37878.0</c:v>
                </c:pt>
                <c:pt idx="2">
                  <c:v>37885.0</c:v>
                </c:pt>
                <c:pt idx="3">
                  <c:v>37892.0</c:v>
                </c:pt>
                <c:pt idx="4">
                  <c:v>37899.0</c:v>
                </c:pt>
                <c:pt idx="5">
                  <c:v>37906.0</c:v>
                </c:pt>
                <c:pt idx="6">
                  <c:v>37913.0</c:v>
                </c:pt>
                <c:pt idx="7">
                  <c:v>37920.0</c:v>
                </c:pt>
                <c:pt idx="8">
                  <c:v>37927.0</c:v>
                </c:pt>
                <c:pt idx="9">
                  <c:v>37934.0</c:v>
                </c:pt>
                <c:pt idx="10">
                  <c:v>37941.0</c:v>
                </c:pt>
                <c:pt idx="11">
                  <c:v>37948.0</c:v>
                </c:pt>
                <c:pt idx="12">
                  <c:v>37955.0</c:v>
                </c:pt>
                <c:pt idx="13">
                  <c:v>37962.0</c:v>
                </c:pt>
                <c:pt idx="14">
                  <c:v>37969.0</c:v>
                </c:pt>
                <c:pt idx="15">
                  <c:v>37976.0</c:v>
                </c:pt>
                <c:pt idx="16">
                  <c:v>37983.0</c:v>
                </c:pt>
                <c:pt idx="17">
                  <c:v>37990.0</c:v>
                </c:pt>
                <c:pt idx="18">
                  <c:v>37997.0</c:v>
                </c:pt>
                <c:pt idx="19">
                  <c:v>38004.0</c:v>
                </c:pt>
                <c:pt idx="20">
                  <c:v>38011.0</c:v>
                </c:pt>
                <c:pt idx="21">
                  <c:v>38018.0</c:v>
                </c:pt>
                <c:pt idx="22">
                  <c:v>38025.0</c:v>
                </c:pt>
                <c:pt idx="23">
                  <c:v>38032.0</c:v>
                </c:pt>
                <c:pt idx="24">
                  <c:v>38039.0</c:v>
                </c:pt>
                <c:pt idx="25">
                  <c:v>38046.0</c:v>
                </c:pt>
                <c:pt idx="26">
                  <c:v>38053.0</c:v>
                </c:pt>
                <c:pt idx="27">
                  <c:v>38060.0</c:v>
                </c:pt>
                <c:pt idx="28">
                  <c:v>38067.0</c:v>
                </c:pt>
                <c:pt idx="29">
                  <c:v>38074.0</c:v>
                </c:pt>
                <c:pt idx="30">
                  <c:v>38081.0</c:v>
                </c:pt>
                <c:pt idx="31">
                  <c:v>38088.0</c:v>
                </c:pt>
                <c:pt idx="32">
                  <c:v>38095.0</c:v>
                </c:pt>
                <c:pt idx="33">
                  <c:v>38102.0</c:v>
                </c:pt>
                <c:pt idx="34">
                  <c:v>38109.0</c:v>
                </c:pt>
                <c:pt idx="35">
                  <c:v>38116.0</c:v>
                </c:pt>
                <c:pt idx="36">
                  <c:v>38123.0</c:v>
                </c:pt>
                <c:pt idx="37">
                  <c:v>38130.0</c:v>
                </c:pt>
                <c:pt idx="38">
                  <c:v>38137.0</c:v>
                </c:pt>
                <c:pt idx="39">
                  <c:v>38144.0</c:v>
                </c:pt>
                <c:pt idx="40">
                  <c:v>38151.0</c:v>
                </c:pt>
                <c:pt idx="41">
                  <c:v>38158.0</c:v>
                </c:pt>
                <c:pt idx="42">
                  <c:v>38165.0</c:v>
                </c:pt>
                <c:pt idx="43">
                  <c:v>38172.0</c:v>
                </c:pt>
                <c:pt idx="44">
                  <c:v>38179.0</c:v>
                </c:pt>
                <c:pt idx="45">
                  <c:v>38186.0</c:v>
                </c:pt>
                <c:pt idx="46">
                  <c:v>38193.0</c:v>
                </c:pt>
                <c:pt idx="47">
                  <c:v>38200.0</c:v>
                </c:pt>
                <c:pt idx="48">
                  <c:v>38207.0</c:v>
                </c:pt>
                <c:pt idx="49">
                  <c:v>38214.0</c:v>
                </c:pt>
                <c:pt idx="50">
                  <c:v>38221.0</c:v>
                </c:pt>
                <c:pt idx="51">
                  <c:v>38228.0</c:v>
                </c:pt>
                <c:pt idx="52">
                  <c:v>38235.0</c:v>
                </c:pt>
                <c:pt idx="53">
                  <c:v>38242.0</c:v>
                </c:pt>
                <c:pt idx="54">
                  <c:v>38249.0</c:v>
                </c:pt>
                <c:pt idx="55">
                  <c:v>38256.0</c:v>
                </c:pt>
                <c:pt idx="56">
                  <c:v>38263.0</c:v>
                </c:pt>
                <c:pt idx="57">
                  <c:v>38270.0</c:v>
                </c:pt>
                <c:pt idx="58">
                  <c:v>38277.0</c:v>
                </c:pt>
                <c:pt idx="59">
                  <c:v>38284.0</c:v>
                </c:pt>
                <c:pt idx="60">
                  <c:v>38291.0</c:v>
                </c:pt>
                <c:pt idx="61">
                  <c:v>38298.0</c:v>
                </c:pt>
                <c:pt idx="62">
                  <c:v>38305.0</c:v>
                </c:pt>
                <c:pt idx="63">
                  <c:v>38312.0</c:v>
                </c:pt>
                <c:pt idx="64">
                  <c:v>38319.0</c:v>
                </c:pt>
                <c:pt idx="65">
                  <c:v>38326.0</c:v>
                </c:pt>
                <c:pt idx="66">
                  <c:v>38333.0</c:v>
                </c:pt>
                <c:pt idx="67">
                  <c:v>38340.0</c:v>
                </c:pt>
                <c:pt idx="68">
                  <c:v>38347.0</c:v>
                </c:pt>
                <c:pt idx="69">
                  <c:v>38354.0</c:v>
                </c:pt>
                <c:pt idx="70">
                  <c:v>38361.0</c:v>
                </c:pt>
                <c:pt idx="71">
                  <c:v>38368.0</c:v>
                </c:pt>
                <c:pt idx="72">
                  <c:v>38375.0</c:v>
                </c:pt>
                <c:pt idx="73">
                  <c:v>38382.0</c:v>
                </c:pt>
                <c:pt idx="74">
                  <c:v>38389.0</c:v>
                </c:pt>
                <c:pt idx="75">
                  <c:v>38396.0</c:v>
                </c:pt>
                <c:pt idx="76">
                  <c:v>38403.0</c:v>
                </c:pt>
                <c:pt idx="77">
                  <c:v>38410.0</c:v>
                </c:pt>
                <c:pt idx="78">
                  <c:v>38417.0</c:v>
                </c:pt>
                <c:pt idx="79">
                  <c:v>38424.0</c:v>
                </c:pt>
                <c:pt idx="80">
                  <c:v>38431.0</c:v>
                </c:pt>
                <c:pt idx="81">
                  <c:v>38438.0</c:v>
                </c:pt>
                <c:pt idx="82">
                  <c:v>38445.0</c:v>
                </c:pt>
                <c:pt idx="83">
                  <c:v>38452.0</c:v>
                </c:pt>
                <c:pt idx="84">
                  <c:v>38459.0</c:v>
                </c:pt>
                <c:pt idx="85">
                  <c:v>38466.0</c:v>
                </c:pt>
                <c:pt idx="86">
                  <c:v>38473.0</c:v>
                </c:pt>
                <c:pt idx="87">
                  <c:v>38480.0</c:v>
                </c:pt>
                <c:pt idx="88">
                  <c:v>38487.0</c:v>
                </c:pt>
                <c:pt idx="89">
                  <c:v>38494.0</c:v>
                </c:pt>
                <c:pt idx="90">
                  <c:v>38501.0</c:v>
                </c:pt>
                <c:pt idx="91">
                  <c:v>38508.0</c:v>
                </c:pt>
                <c:pt idx="92">
                  <c:v>38515.0</c:v>
                </c:pt>
                <c:pt idx="93">
                  <c:v>38522.0</c:v>
                </c:pt>
                <c:pt idx="94">
                  <c:v>38529.0</c:v>
                </c:pt>
                <c:pt idx="95">
                  <c:v>38536.0</c:v>
                </c:pt>
                <c:pt idx="96">
                  <c:v>38543.0</c:v>
                </c:pt>
                <c:pt idx="97">
                  <c:v>38550.0</c:v>
                </c:pt>
                <c:pt idx="98">
                  <c:v>38557.0</c:v>
                </c:pt>
                <c:pt idx="99">
                  <c:v>38564.0</c:v>
                </c:pt>
                <c:pt idx="100">
                  <c:v>38571.0</c:v>
                </c:pt>
                <c:pt idx="101">
                  <c:v>38578.0</c:v>
                </c:pt>
                <c:pt idx="102">
                  <c:v>38585.0</c:v>
                </c:pt>
                <c:pt idx="103">
                  <c:v>38592.0</c:v>
                </c:pt>
                <c:pt idx="104">
                  <c:v>38599.0</c:v>
                </c:pt>
                <c:pt idx="105">
                  <c:v>38606.0</c:v>
                </c:pt>
                <c:pt idx="106">
                  <c:v>38613.0</c:v>
                </c:pt>
                <c:pt idx="107">
                  <c:v>38620.0</c:v>
                </c:pt>
                <c:pt idx="108">
                  <c:v>38627.0</c:v>
                </c:pt>
                <c:pt idx="109">
                  <c:v>38634.0</c:v>
                </c:pt>
                <c:pt idx="110">
                  <c:v>38641.0</c:v>
                </c:pt>
                <c:pt idx="111">
                  <c:v>38648.0</c:v>
                </c:pt>
                <c:pt idx="112">
                  <c:v>38655.0</c:v>
                </c:pt>
                <c:pt idx="113">
                  <c:v>38662.0</c:v>
                </c:pt>
                <c:pt idx="114">
                  <c:v>38669.0</c:v>
                </c:pt>
                <c:pt idx="115">
                  <c:v>38676.0</c:v>
                </c:pt>
                <c:pt idx="116">
                  <c:v>38683.0</c:v>
                </c:pt>
                <c:pt idx="117">
                  <c:v>38690.0</c:v>
                </c:pt>
                <c:pt idx="118">
                  <c:v>38697.0</c:v>
                </c:pt>
                <c:pt idx="119">
                  <c:v>38704.0</c:v>
                </c:pt>
                <c:pt idx="120">
                  <c:v>38711.0</c:v>
                </c:pt>
                <c:pt idx="121">
                  <c:v>38718.0</c:v>
                </c:pt>
                <c:pt idx="122">
                  <c:v>38725.0</c:v>
                </c:pt>
                <c:pt idx="123">
                  <c:v>38732.0</c:v>
                </c:pt>
                <c:pt idx="124">
                  <c:v>38739.0</c:v>
                </c:pt>
                <c:pt idx="125">
                  <c:v>38746.0</c:v>
                </c:pt>
                <c:pt idx="126">
                  <c:v>38753.0</c:v>
                </c:pt>
                <c:pt idx="127">
                  <c:v>38760.0</c:v>
                </c:pt>
                <c:pt idx="128">
                  <c:v>38767.0</c:v>
                </c:pt>
                <c:pt idx="129">
                  <c:v>38774.0</c:v>
                </c:pt>
                <c:pt idx="130">
                  <c:v>38781.0</c:v>
                </c:pt>
                <c:pt idx="131">
                  <c:v>38788.0</c:v>
                </c:pt>
                <c:pt idx="132">
                  <c:v>38795.0</c:v>
                </c:pt>
                <c:pt idx="133">
                  <c:v>38802.0</c:v>
                </c:pt>
                <c:pt idx="134">
                  <c:v>38809.0</c:v>
                </c:pt>
                <c:pt idx="135">
                  <c:v>38816.0</c:v>
                </c:pt>
                <c:pt idx="136">
                  <c:v>38823.0</c:v>
                </c:pt>
                <c:pt idx="137">
                  <c:v>38830.0</c:v>
                </c:pt>
                <c:pt idx="138">
                  <c:v>38837.0</c:v>
                </c:pt>
                <c:pt idx="139">
                  <c:v>38844.0</c:v>
                </c:pt>
                <c:pt idx="140">
                  <c:v>38851.0</c:v>
                </c:pt>
                <c:pt idx="141">
                  <c:v>38858.0</c:v>
                </c:pt>
                <c:pt idx="142">
                  <c:v>38865.0</c:v>
                </c:pt>
                <c:pt idx="143">
                  <c:v>38872.0</c:v>
                </c:pt>
                <c:pt idx="144">
                  <c:v>38879.0</c:v>
                </c:pt>
                <c:pt idx="145">
                  <c:v>38886.0</c:v>
                </c:pt>
                <c:pt idx="146">
                  <c:v>38893.0</c:v>
                </c:pt>
                <c:pt idx="147">
                  <c:v>38900.0</c:v>
                </c:pt>
                <c:pt idx="148">
                  <c:v>38907.0</c:v>
                </c:pt>
                <c:pt idx="149">
                  <c:v>38914.0</c:v>
                </c:pt>
                <c:pt idx="150">
                  <c:v>38921.0</c:v>
                </c:pt>
                <c:pt idx="151">
                  <c:v>38928.0</c:v>
                </c:pt>
                <c:pt idx="152">
                  <c:v>38935.0</c:v>
                </c:pt>
                <c:pt idx="153">
                  <c:v>38942.0</c:v>
                </c:pt>
                <c:pt idx="154">
                  <c:v>38949.0</c:v>
                </c:pt>
                <c:pt idx="155">
                  <c:v>38956.0</c:v>
                </c:pt>
                <c:pt idx="156">
                  <c:v>38963.0</c:v>
                </c:pt>
                <c:pt idx="157">
                  <c:v>38970.0</c:v>
                </c:pt>
                <c:pt idx="158">
                  <c:v>38977.0</c:v>
                </c:pt>
                <c:pt idx="159">
                  <c:v>38984.0</c:v>
                </c:pt>
                <c:pt idx="160">
                  <c:v>38991.0</c:v>
                </c:pt>
                <c:pt idx="161">
                  <c:v>38998.0</c:v>
                </c:pt>
                <c:pt idx="162">
                  <c:v>39005.0</c:v>
                </c:pt>
                <c:pt idx="163">
                  <c:v>39012.0</c:v>
                </c:pt>
                <c:pt idx="164">
                  <c:v>39019.0</c:v>
                </c:pt>
                <c:pt idx="165">
                  <c:v>39026.0</c:v>
                </c:pt>
                <c:pt idx="166">
                  <c:v>39033.0</c:v>
                </c:pt>
                <c:pt idx="167">
                  <c:v>39040.0</c:v>
                </c:pt>
                <c:pt idx="168">
                  <c:v>39047.0</c:v>
                </c:pt>
                <c:pt idx="169">
                  <c:v>39054.0</c:v>
                </c:pt>
                <c:pt idx="170">
                  <c:v>39061.0</c:v>
                </c:pt>
                <c:pt idx="171">
                  <c:v>39068.0</c:v>
                </c:pt>
                <c:pt idx="172">
                  <c:v>39075.0</c:v>
                </c:pt>
                <c:pt idx="173">
                  <c:v>39082.0</c:v>
                </c:pt>
                <c:pt idx="174">
                  <c:v>39089.0</c:v>
                </c:pt>
                <c:pt idx="175">
                  <c:v>39096.0</c:v>
                </c:pt>
                <c:pt idx="176">
                  <c:v>39103.0</c:v>
                </c:pt>
                <c:pt idx="177">
                  <c:v>39110.0</c:v>
                </c:pt>
                <c:pt idx="178">
                  <c:v>39117.0</c:v>
                </c:pt>
                <c:pt idx="179">
                  <c:v>39124.0</c:v>
                </c:pt>
                <c:pt idx="180">
                  <c:v>39131.0</c:v>
                </c:pt>
                <c:pt idx="181">
                  <c:v>39138.0</c:v>
                </c:pt>
                <c:pt idx="182">
                  <c:v>39145.0</c:v>
                </c:pt>
                <c:pt idx="183">
                  <c:v>39152.0</c:v>
                </c:pt>
                <c:pt idx="184">
                  <c:v>39159.0</c:v>
                </c:pt>
                <c:pt idx="185">
                  <c:v>39166.0</c:v>
                </c:pt>
                <c:pt idx="186">
                  <c:v>39173.0</c:v>
                </c:pt>
                <c:pt idx="187">
                  <c:v>39180.0</c:v>
                </c:pt>
                <c:pt idx="188">
                  <c:v>39187.0</c:v>
                </c:pt>
                <c:pt idx="189">
                  <c:v>39194.0</c:v>
                </c:pt>
                <c:pt idx="190">
                  <c:v>39201.0</c:v>
                </c:pt>
                <c:pt idx="191">
                  <c:v>39208.0</c:v>
                </c:pt>
                <c:pt idx="192">
                  <c:v>39215.0</c:v>
                </c:pt>
                <c:pt idx="193">
                  <c:v>39222.0</c:v>
                </c:pt>
                <c:pt idx="194">
                  <c:v>39229.0</c:v>
                </c:pt>
                <c:pt idx="195">
                  <c:v>39236.0</c:v>
                </c:pt>
                <c:pt idx="196">
                  <c:v>39243.0</c:v>
                </c:pt>
                <c:pt idx="197">
                  <c:v>39250.0</c:v>
                </c:pt>
                <c:pt idx="198">
                  <c:v>39257.0</c:v>
                </c:pt>
                <c:pt idx="199">
                  <c:v>39264.0</c:v>
                </c:pt>
                <c:pt idx="200">
                  <c:v>39271.0</c:v>
                </c:pt>
                <c:pt idx="201">
                  <c:v>39278.0</c:v>
                </c:pt>
                <c:pt idx="202">
                  <c:v>39285.0</c:v>
                </c:pt>
                <c:pt idx="203">
                  <c:v>39292.0</c:v>
                </c:pt>
                <c:pt idx="204">
                  <c:v>39299.0</c:v>
                </c:pt>
                <c:pt idx="205">
                  <c:v>39306.0</c:v>
                </c:pt>
                <c:pt idx="206">
                  <c:v>39313.0</c:v>
                </c:pt>
                <c:pt idx="207">
                  <c:v>39320.0</c:v>
                </c:pt>
                <c:pt idx="208">
                  <c:v>39327.0</c:v>
                </c:pt>
                <c:pt idx="209">
                  <c:v>39334.0</c:v>
                </c:pt>
                <c:pt idx="210">
                  <c:v>39341.0</c:v>
                </c:pt>
                <c:pt idx="211">
                  <c:v>39348.0</c:v>
                </c:pt>
                <c:pt idx="212">
                  <c:v>39355.0</c:v>
                </c:pt>
                <c:pt idx="213">
                  <c:v>39362.0</c:v>
                </c:pt>
                <c:pt idx="214">
                  <c:v>39369.0</c:v>
                </c:pt>
                <c:pt idx="215">
                  <c:v>39376.0</c:v>
                </c:pt>
                <c:pt idx="216">
                  <c:v>39383.0</c:v>
                </c:pt>
                <c:pt idx="217">
                  <c:v>39390.0</c:v>
                </c:pt>
                <c:pt idx="218">
                  <c:v>39397.0</c:v>
                </c:pt>
                <c:pt idx="219">
                  <c:v>39404.0</c:v>
                </c:pt>
                <c:pt idx="220">
                  <c:v>39411.0</c:v>
                </c:pt>
                <c:pt idx="221">
                  <c:v>39418.0</c:v>
                </c:pt>
                <c:pt idx="222">
                  <c:v>39425.0</c:v>
                </c:pt>
                <c:pt idx="223">
                  <c:v>39432.0</c:v>
                </c:pt>
                <c:pt idx="224">
                  <c:v>39439.0</c:v>
                </c:pt>
                <c:pt idx="225">
                  <c:v>39446.0</c:v>
                </c:pt>
                <c:pt idx="226">
                  <c:v>39453.0</c:v>
                </c:pt>
                <c:pt idx="227">
                  <c:v>39460.0</c:v>
                </c:pt>
                <c:pt idx="228">
                  <c:v>39467.0</c:v>
                </c:pt>
                <c:pt idx="229">
                  <c:v>39474.0</c:v>
                </c:pt>
                <c:pt idx="230">
                  <c:v>39481.0</c:v>
                </c:pt>
                <c:pt idx="231">
                  <c:v>39488.0</c:v>
                </c:pt>
                <c:pt idx="232">
                  <c:v>39495.0</c:v>
                </c:pt>
                <c:pt idx="233">
                  <c:v>39502.0</c:v>
                </c:pt>
                <c:pt idx="234">
                  <c:v>39509.0</c:v>
                </c:pt>
                <c:pt idx="235">
                  <c:v>39516.0</c:v>
                </c:pt>
                <c:pt idx="236">
                  <c:v>39523.0</c:v>
                </c:pt>
                <c:pt idx="237">
                  <c:v>39530.0</c:v>
                </c:pt>
                <c:pt idx="238">
                  <c:v>39537.0</c:v>
                </c:pt>
                <c:pt idx="239">
                  <c:v>39544.0</c:v>
                </c:pt>
                <c:pt idx="240">
                  <c:v>39551.0</c:v>
                </c:pt>
                <c:pt idx="241">
                  <c:v>39558.0</c:v>
                </c:pt>
                <c:pt idx="242">
                  <c:v>39565.0</c:v>
                </c:pt>
                <c:pt idx="243">
                  <c:v>39572.0</c:v>
                </c:pt>
                <c:pt idx="244">
                  <c:v>39579.0</c:v>
                </c:pt>
                <c:pt idx="245">
                  <c:v>39586.0</c:v>
                </c:pt>
                <c:pt idx="246">
                  <c:v>39593.0</c:v>
                </c:pt>
                <c:pt idx="247">
                  <c:v>39600.0</c:v>
                </c:pt>
                <c:pt idx="248">
                  <c:v>39607.0</c:v>
                </c:pt>
                <c:pt idx="249">
                  <c:v>39614.0</c:v>
                </c:pt>
                <c:pt idx="250">
                  <c:v>39621.0</c:v>
                </c:pt>
                <c:pt idx="251">
                  <c:v>39628.0</c:v>
                </c:pt>
                <c:pt idx="252">
                  <c:v>39635.0</c:v>
                </c:pt>
                <c:pt idx="253">
                  <c:v>39642.0</c:v>
                </c:pt>
                <c:pt idx="254">
                  <c:v>39649.0</c:v>
                </c:pt>
                <c:pt idx="255">
                  <c:v>39656.0</c:v>
                </c:pt>
                <c:pt idx="256">
                  <c:v>39663.0</c:v>
                </c:pt>
                <c:pt idx="257">
                  <c:v>39670.0</c:v>
                </c:pt>
                <c:pt idx="258">
                  <c:v>39677.0</c:v>
                </c:pt>
                <c:pt idx="259">
                  <c:v>39684.0</c:v>
                </c:pt>
                <c:pt idx="260">
                  <c:v>39691.0</c:v>
                </c:pt>
                <c:pt idx="261">
                  <c:v>39698.0</c:v>
                </c:pt>
                <c:pt idx="262">
                  <c:v>39705.0</c:v>
                </c:pt>
                <c:pt idx="263">
                  <c:v>39712.0</c:v>
                </c:pt>
                <c:pt idx="264">
                  <c:v>39719.0</c:v>
                </c:pt>
                <c:pt idx="265">
                  <c:v>39726.0</c:v>
                </c:pt>
                <c:pt idx="266">
                  <c:v>39733.0</c:v>
                </c:pt>
                <c:pt idx="267">
                  <c:v>39740.0</c:v>
                </c:pt>
                <c:pt idx="268">
                  <c:v>39747.0</c:v>
                </c:pt>
                <c:pt idx="269">
                  <c:v>39754.0</c:v>
                </c:pt>
                <c:pt idx="270">
                  <c:v>39761.0</c:v>
                </c:pt>
                <c:pt idx="271">
                  <c:v>39768.0</c:v>
                </c:pt>
                <c:pt idx="272">
                  <c:v>39775.0</c:v>
                </c:pt>
                <c:pt idx="273">
                  <c:v>39782.0</c:v>
                </c:pt>
                <c:pt idx="274">
                  <c:v>39789.0</c:v>
                </c:pt>
                <c:pt idx="275">
                  <c:v>39796.0</c:v>
                </c:pt>
                <c:pt idx="276">
                  <c:v>39803.0</c:v>
                </c:pt>
                <c:pt idx="277">
                  <c:v>39810.0</c:v>
                </c:pt>
                <c:pt idx="278">
                  <c:v>39817.0</c:v>
                </c:pt>
                <c:pt idx="279">
                  <c:v>39824.0</c:v>
                </c:pt>
                <c:pt idx="280">
                  <c:v>39831.0</c:v>
                </c:pt>
                <c:pt idx="281">
                  <c:v>39838.0</c:v>
                </c:pt>
                <c:pt idx="282">
                  <c:v>39845.0</c:v>
                </c:pt>
                <c:pt idx="283">
                  <c:v>39852.0</c:v>
                </c:pt>
                <c:pt idx="284">
                  <c:v>39859.0</c:v>
                </c:pt>
                <c:pt idx="285">
                  <c:v>39866.0</c:v>
                </c:pt>
                <c:pt idx="286">
                  <c:v>39873.0</c:v>
                </c:pt>
                <c:pt idx="287">
                  <c:v>39880.0</c:v>
                </c:pt>
                <c:pt idx="288">
                  <c:v>39887.0</c:v>
                </c:pt>
                <c:pt idx="289">
                  <c:v>39894.0</c:v>
                </c:pt>
                <c:pt idx="290">
                  <c:v>39901.0</c:v>
                </c:pt>
                <c:pt idx="291">
                  <c:v>39908.0</c:v>
                </c:pt>
                <c:pt idx="292">
                  <c:v>39915.0</c:v>
                </c:pt>
                <c:pt idx="293">
                  <c:v>39922.0</c:v>
                </c:pt>
                <c:pt idx="294">
                  <c:v>39929.0</c:v>
                </c:pt>
                <c:pt idx="295">
                  <c:v>39936.0</c:v>
                </c:pt>
                <c:pt idx="296">
                  <c:v>39943.0</c:v>
                </c:pt>
                <c:pt idx="297">
                  <c:v>39950.0</c:v>
                </c:pt>
                <c:pt idx="298">
                  <c:v>39957.0</c:v>
                </c:pt>
                <c:pt idx="299">
                  <c:v>39964.0</c:v>
                </c:pt>
                <c:pt idx="300">
                  <c:v>39971.0</c:v>
                </c:pt>
                <c:pt idx="301">
                  <c:v>39978.0</c:v>
                </c:pt>
                <c:pt idx="302">
                  <c:v>39985.0</c:v>
                </c:pt>
                <c:pt idx="303">
                  <c:v>39992.0</c:v>
                </c:pt>
                <c:pt idx="304">
                  <c:v>39999.0</c:v>
                </c:pt>
                <c:pt idx="305">
                  <c:v>40006.0</c:v>
                </c:pt>
                <c:pt idx="306">
                  <c:v>40013.0</c:v>
                </c:pt>
                <c:pt idx="307">
                  <c:v>40020.0</c:v>
                </c:pt>
                <c:pt idx="308">
                  <c:v>40027.0</c:v>
                </c:pt>
                <c:pt idx="309">
                  <c:v>40034.0</c:v>
                </c:pt>
                <c:pt idx="310">
                  <c:v>40041.0</c:v>
                </c:pt>
                <c:pt idx="311">
                  <c:v>40048.0</c:v>
                </c:pt>
                <c:pt idx="312">
                  <c:v>40055.0</c:v>
                </c:pt>
                <c:pt idx="313">
                  <c:v>40062.0</c:v>
                </c:pt>
                <c:pt idx="314">
                  <c:v>40069.0</c:v>
                </c:pt>
                <c:pt idx="315">
                  <c:v>40076.0</c:v>
                </c:pt>
                <c:pt idx="316">
                  <c:v>40083.0</c:v>
                </c:pt>
                <c:pt idx="317">
                  <c:v>40090.0</c:v>
                </c:pt>
                <c:pt idx="318">
                  <c:v>40097.0</c:v>
                </c:pt>
                <c:pt idx="319">
                  <c:v>40104.0</c:v>
                </c:pt>
                <c:pt idx="320">
                  <c:v>40111.0</c:v>
                </c:pt>
                <c:pt idx="321">
                  <c:v>40118.0</c:v>
                </c:pt>
                <c:pt idx="322">
                  <c:v>40125.0</c:v>
                </c:pt>
                <c:pt idx="323">
                  <c:v>40132.0</c:v>
                </c:pt>
                <c:pt idx="324">
                  <c:v>40139.0</c:v>
                </c:pt>
                <c:pt idx="325">
                  <c:v>40146.0</c:v>
                </c:pt>
                <c:pt idx="326">
                  <c:v>40153.0</c:v>
                </c:pt>
                <c:pt idx="327">
                  <c:v>40160.0</c:v>
                </c:pt>
                <c:pt idx="328">
                  <c:v>40167.0</c:v>
                </c:pt>
                <c:pt idx="329">
                  <c:v>40174.0</c:v>
                </c:pt>
                <c:pt idx="330">
                  <c:v>40181.0</c:v>
                </c:pt>
                <c:pt idx="331">
                  <c:v>40188.0</c:v>
                </c:pt>
                <c:pt idx="332">
                  <c:v>40195.0</c:v>
                </c:pt>
                <c:pt idx="333">
                  <c:v>40202.0</c:v>
                </c:pt>
                <c:pt idx="334">
                  <c:v>40209.0</c:v>
                </c:pt>
                <c:pt idx="335">
                  <c:v>40216.0</c:v>
                </c:pt>
                <c:pt idx="336">
                  <c:v>40223.0</c:v>
                </c:pt>
                <c:pt idx="337">
                  <c:v>40230.0</c:v>
                </c:pt>
                <c:pt idx="338">
                  <c:v>40237.0</c:v>
                </c:pt>
                <c:pt idx="339">
                  <c:v>40244.0</c:v>
                </c:pt>
                <c:pt idx="340">
                  <c:v>40251.0</c:v>
                </c:pt>
                <c:pt idx="341">
                  <c:v>40258.0</c:v>
                </c:pt>
                <c:pt idx="342">
                  <c:v>40265.0</c:v>
                </c:pt>
                <c:pt idx="343">
                  <c:v>40272.0</c:v>
                </c:pt>
                <c:pt idx="344">
                  <c:v>40279.0</c:v>
                </c:pt>
                <c:pt idx="345">
                  <c:v>40286.0</c:v>
                </c:pt>
                <c:pt idx="346">
                  <c:v>40293.0</c:v>
                </c:pt>
                <c:pt idx="347">
                  <c:v>40300.0</c:v>
                </c:pt>
                <c:pt idx="348">
                  <c:v>40307.0</c:v>
                </c:pt>
                <c:pt idx="349">
                  <c:v>40314.0</c:v>
                </c:pt>
                <c:pt idx="350">
                  <c:v>40321.0</c:v>
                </c:pt>
                <c:pt idx="351">
                  <c:v>40328.0</c:v>
                </c:pt>
                <c:pt idx="352">
                  <c:v>40335.0</c:v>
                </c:pt>
                <c:pt idx="353">
                  <c:v>40342.0</c:v>
                </c:pt>
                <c:pt idx="354">
                  <c:v>40349.0</c:v>
                </c:pt>
                <c:pt idx="355">
                  <c:v>40356.0</c:v>
                </c:pt>
                <c:pt idx="356">
                  <c:v>40363.0</c:v>
                </c:pt>
                <c:pt idx="357">
                  <c:v>40370.0</c:v>
                </c:pt>
                <c:pt idx="358">
                  <c:v>40377.0</c:v>
                </c:pt>
                <c:pt idx="359">
                  <c:v>40384.0</c:v>
                </c:pt>
                <c:pt idx="360">
                  <c:v>40391.0</c:v>
                </c:pt>
                <c:pt idx="361">
                  <c:v>40398.0</c:v>
                </c:pt>
                <c:pt idx="362">
                  <c:v>40405.0</c:v>
                </c:pt>
                <c:pt idx="363">
                  <c:v>40412.0</c:v>
                </c:pt>
                <c:pt idx="364">
                  <c:v>40419.0</c:v>
                </c:pt>
                <c:pt idx="365">
                  <c:v>40426.0</c:v>
                </c:pt>
                <c:pt idx="366">
                  <c:v>40433.0</c:v>
                </c:pt>
                <c:pt idx="367">
                  <c:v>40440.0</c:v>
                </c:pt>
                <c:pt idx="368">
                  <c:v>40447.0</c:v>
                </c:pt>
                <c:pt idx="369">
                  <c:v>40454.0</c:v>
                </c:pt>
                <c:pt idx="370">
                  <c:v>40461.0</c:v>
                </c:pt>
                <c:pt idx="371">
                  <c:v>40468.0</c:v>
                </c:pt>
                <c:pt idx="372">
                  <c:v>40475.0</c:v>
                </c:pt>
                <c:pt idx="373">
                  <c:v>40482.0</c:v>
                </c:pt>
                <c:pt idx="374">
                  <c:v>40489.0</c:v>
                </c:pt>
                <c:pt idx="375">
                  <c:v>40496.0</c:v>
                </c:pt>
                <c:pt idx="376">
                  <c:v>40503.0</c:v>
                </c:pt>
                <c:pt idx="377">
                  <c:v>40510.0</c:v>
                </c:pt>
                <c:pt idx="378">
                  <c:v>40517.0</c:v>
                </c:pt>
                <c:pt idx="379">
                  <c:v>40524.0</c:v>
                </c:pt>
                <c:pt idx="380">
                  <c:v>40531.0</c:v>
                </c:pt>
                <c:pt idx="381">
                  <c:v>40538.0</c:v>
                </c:pt>
                <c:pt idx="382">
                  <c:v>40545.0</c:v>
                </c:pt>
                <c:pt idx="383">
                  <c:v>40552.0</c:v>
                </c:pt>
                <c:pt idx="384">
                  <c:v>40559.0</c:v>
                </c:pt>
                <c:pt idx="385">
                  <c:v>40566.0</c:v>
                </c:pt>
                <c:pt idx="386">
                  <c:v>40573.0</c:v>
                </c:pt>
                <c:pt idx="387">
                  <c:v>40580.0</c:v>
                </c:pt>
                <c:pt idx="388">
                  <c:v>40587.0</c:v>
                </c:pt>
                <c:pt idx="389">
                  <c:v>40594.0</c:v>
                </c:pt>
                <c:pt idx="390">
                  <c:v>40601.0</c:v>
                </c:pt>
                <c:pt idx="391">
                  <c:v>40608.0</c:v>
                </c:pt>
                <c:pt idx="392">
                  <c:v>40615.0</c:v>
                </c:pt>
                <c:pt idx="393">
                  <c:v>40622.0</c:v>
                </c:pt>
                <c:pt idx="394">
                  <c:v>40629.0</c:v>
                </c:pt>
                <c:pt idx="395">
                  <c:v>40636.0</c:v>
                </c:pt>
                <c:pt idx="396">
                  <c:v>40643.0</c:v>
                </c:pt>
                <c:pt idx="397">
                  <c:v>40650.0</c:v>
                </c:pt>
                <c:pt idx="398">
                  <c:v>40657.0</c:v>
                </c:pt>
                <c:pt idx="399">
                  <c:v>40664.0</c:v>
                </c:pt>
                <c:pt idx="400">
                  <c:v>40671.0</c:v>
                </c:pt>
                <c:pt idx="401">
                  <c:v>40678.0</c:v>
                </c:pt>
                <c:pt idx="402">
                  <c:v>40685.0</c:v>
                </c:pt>
                <c:pt idx="403">
                  <c:v>40692.0</c:v>
                </c:pt>
                <c:pt idx="404">
                  <c:v>40699.0</c:v>
                </c:pt>
                <c:pt idx="405">
                  <c:v>40706.0</c:v>
                </c:pt>
                <c:pt idx="406">
                  <c:v>40713.0</c:v>
                </c:pt>
                <c:pt idx="407">
                  <c:v>40720.0</c:v>
                </c:pt>
                <c:pt idx="408">
                  <c:v>40727.0</c:v>
                </c:pt>
                <c:pt idx="409">
                  <c:v>40734.0</c:v>
                </c:pt>
                <c:pt idx="410">
                  <c:v>40741.0</c:v>
                </c:pt>
                <c:pt idx="411">
                  <c:v>40748.0</c:v>
                </c:pt>
                <c:pt idx="412">
                  <c:v>40755.0</c:v>
                </c:pt>
                <c:pt idx="413">
                  <c:v>40762.0</c:v>
                </c:pt>
                <c:pt idx="414">
                  <c:v>40769.0</c:v>
                </c:pt>
                <c:pt idx="415">
                  <c:v>40776.0</c:v>
                </c:pt>
                <c:pt idx="416">
                  <c:v>40783.0</c:v>
                </c:pt>
                <c:pt idx="417">
                  <c:v>40790.0</c:v>
                </c:pt>
                <c:pt idx="418">
                  <c:v>40797.0</c:v>
                </c:pt>
                <c:pt idx="419">
                  <c:v>40804.0</c:v>
                </c:pt>
                <c:pt idx="420">
                  <c:v>40811.0</c:v>
                </c:pt>
                <c:pt idx="421">
                  <c:v>40818.0</c:v>
                </c:pt>
                <c:pt idx="422">
                  <c:v>40825.0</c:v>
                </c:pt>
                <c:pt idx="423">
                  <c:v>40832.0</c:v>
                </c:pt>
                <c:pt idx="424">
                  <c:v>40839.0</c:v>
                </c:pt>
                <c:pt idx="425">
                  <c:v>40846.0</c:v>
                </c:pt>
                <c:pt idx="426">
                  <c:v>40853.0</c:v>
                </c:pt>
                <c:pt idx="427">
                  <c:v>40860.0</c:v>
                </c:pt>
                <c:pt idx="428">
                  <c:v>40867.0</c:v>
                </c:pt>
                <c:pt idx="429">
                  <c:v>40874.0</c:v>
                </c:pt>
                <c:pt idx="430">
                  <c:v>40881.0</c:v>
                </c:pt>
                <c:pt idx="431">
                  <c:v>40888.0</c:v>
                </c:pt>
                <c:pt idx="432">
                  <c:v>40895.0</c:v>
                </c:pt>
                <c:pt idx="433">
                  <c:v>40902.0</c:v>
                </c:pt>
                <c:pt idx="434">
                  <c:v>40909.0</c:v>
                </c:pt>
                <c:pt idx="435">
                  <c:v>40916.0</c:v>
                </c:pt>
                <c:pt idx="436">
                  <c:v>40923.0</c:v>
                </c:pt>
                <c:pt idx="437">
                  <c:v>40930.0</c:v>
                </c:pt>
                <c:pt idx="438">
                  <c:v>40937.0</c:v>
                </c:pt>
                <c:pt idx="439">
                  <c:v>40944.0</c:v>
                </c:pt>
                <c:pt idx="440">
                  <c:v>40951.0</c:v>
                </c:pt>
                <c:pt idx="441">
                  <c:v>40958.0</c:v>
                </c:pt>
                <c:pt idx="442">
                  <c:v>40965.0</c:v>
                </c:pt>
                <c:pt idx="443">
                  <c:v>40972.0</c:v>
                </c:pt>
                <c:pt idx="444">
                  <c:v>40979.0</c:v>
                </c:pt>
                <c:pt idx="445">
                  <c:v>40986.0</c:v>
                </c:pt>
                <c:pt idx="446">
                  <c:v>40993.0</c:v>
                </c:pt>
                <c:pt idx="447">
                  <c:v>41000.0</c:v>
                </c:pt>
                <c:pt idx="448">
                  <c:v>41007.0</c:v>
                </c:pt>
                <c:pt idx="449">
                  <c:v>41014.0</c:v>
                </c:pt>
                <c:pt idx="450">
                  <c:v>41021.0</c:v>
                </c:pt>
                <c:pt idx="451">
                  <c:v>41028.0</c:v>
                </c:pt>
                <c:pt idx="452">
                  <c:v>41035.0</c:v>
                </c:pt>
                <c:pt idx="453">
                  <c:v>41042.0</c:v>
                </c:pt>
                <c:pt idx="454">
                  <c:v>41049.0</c:v>
                </c:pt>
                <c:pt idx="455">
                  <c:v>41056.0</c:v>
                </c:pt>
                <c:pt idx="456">
                  <c:v>41063.0</c:v>
                </c:pt>
                <c:pt idx="457">
                  <c:v>41070.0</c:v>
                </c:pt>
                <c:pt idx="458">
                  <c:v>41077.0</c:v>
                </c:pt>
                <c:pt idx="459">
                  <c:v>41084.0</c:v>
                </c:pt>
                <c:pt idx="460">
                  <c:v>41091.0</c:v>
                </c:pt>
                <c:pt idx="461">
                  <c:v>41098.0</c:v>
                </c:pt>
                <c:pt idx="462">
                  <c:v>41105.0</c:v>
                </c:pt>
                <c:pt idx="463">
                  <c:v>41112.0</c:v>
                </c:pt>
                <c:pt idx="464">
                  <c:v>41119.0</c:v>
                </c:pt>
                <c:pt idx="465">
                  <c:v>41126.0</c:v>
                </c:pt>
                <c:pt idx="466">
                  <c:v>41133.0</c:v>
                </c:pt>
                <c:pt idx="467">
                  <c:v>41140.0</c:v>
                </c:pt>
                <c:pt idx="468">
                  <c:v>41147.0</c:v>
                </c:pt>
                <c:pt idx="469">
                  <c:v>41154.0</c:v>
                </c:pt>
                <c:pt idx="470">
                  <c:v>41161.0</c:v>
                </c:pt>
                <c:pt idx="471">
                  <c:v>41168.0</c:v>
                </c:pt>
                <c:pt idx="472">
                  <c:v>41175.0</c:v>
                </c:pt>
                <c:pt idx="473">
                  <c:v>41182.0</c:v>
                </c:pt>
                <c:pt idx="474">
                  <c:v>41189.0</c:v>
                </c:pt>
                <c:pt idx="475">
                  <c:v>41196.0</c:v>
                </c:pt>
                <c:pt idx="476">
                  <c:v>41203.0</c:v>
                </c:pt>
                <c:pt idx="477">
                  <c:v>41210.0</c:v>
                </c:pt>
                <c:pt idx="478">
                  <c:v>41217.0</c:v>
                </c:pt>
                <c:pt idx="479">
                  <c:v>41224.0</c:v>
                </c:pt>
                <c:pt idx="480">
                  <c:v>41231.0</c:v>
                </c:pt>
                <c:pt idx="481">
                  <c:v>41238.0</c:v>
                </c:pt>
                <c:pt idx="482">
                  <c:v>41245.0</c:v>
                </c:pt>
                <c:pt idx="483">
                  <c:v>41252.0</c:v>
                </c:pt>
                <c:pt idx="484">
                  <c:v>41259.0</c:v>
                </c:pt>
                <c:pt idx="485">
                  <c:v>41266.0</c:v>
                </c:pt>
                <c:pt idx="486">
                  <c:v>41273.0</c:v>
                </c:pt>
                <c:pt idx="487">
                  <c:v>41280.0</c:v>
                </c:pt>
                <c:pt idx="488">
                  <c:v>41287.0</c:v>
                </c:pt>
                <c:pt idx="489">
                  <c:v>41294.0</c:v>
                </c:pt>
                <c:pt idx="490">
                  <c:v>41301.0</c:v>
                </c:pt>
                <c:pt idx="491">
                  <c:v>41308.0</c:v>
                </c:pt>
                <c:pt idx="492">
                  <c:v>41315.0</c:v>
                </c:pt>
                <c:pt idx="493">
                  <c:v>41322.0</c:v>
                </c:pt>
                <c:pt idx="494">
                  <c:v>41329.0</c:v>
                </c:pt>
                <c:pt idx="495">
                  <c:v>41336.0</c:v>
                </c:pt>
                <c:pt idx="496">
                  <c:v>41343.0</c:v>
                </c:pt>
                <c:pt idx="497">
                  <c:v>41350.0</c:v>
                </c:pt>
                <c:pt idx="498">
                  <c:v>41357.0</c:v>
                </c:pt>
                <c:pt idx="499">
                  <c:v>41364.0</c:v>
                </c:pt>
                <c:pt idx="500">
                  <c:v>41371.0</c:v>
                </c:pt>
                <c:pt idx="501">
                  <c:v>41378.0</c:v>
                </c:pt>
                <c:pt idx="502">
                  <c:v>41385.0</c:v>
                </c:pt>
                <c:pt idx="503">
                  <c:v>41392.0</c:v>
                </c:pt>
                <c:pt idx="504">
                  <c:v>41399.0</c:v>
                </c:pt>
                <c:pt idx="505">
                  <c:v>41406.0</c:v>
                </c:pt>
                <c:pt idx="506">
                  <c:v>41413.0</c:v>
                </c:pt>
                <c:pt idx="507">
                  <c:v>41420.0</c:v>
                </c:pt>
                <c:pt idx="508">
                  <c:v>41427.0</c:v>
                </c:pt>
                <c:pt idx="509">
                  <c:v>41434.0</c:v>
                </c:pt>
                <c:pt idx="510">
                  <c:v>41441.0</c:v>
                </c:pt>
                <c:pt idx="511">
                  <c:v>41448.0</c:v>
                </c:pt>
                <c:pt idx="512">
                  <c:v>41455.0</c:v>
                </c:pt>
                <c:pt idx="513">
                  <c:v>41462.0</c:v>
                </c:pt>
                <c:pt idx="514">
                  <c:v>41469.0</c:v>
                </c:pt>
                <c:pt idx="515">
                  <c:v>41476.0</c:v>
                </c:pt>
                <c:pt idx="516">
                  <c:v>41483.0</c:v>
                </c:pt>
                <c:pt idx="517">
                  <c:v>41490.0</c:v>
                </c:pt>
                <c:pt idx="518">
                  <c:v>41497.0</c:v>
                </c:pt>
                <c:pt idx="519">
                  <c:v>41504.0</c:v>
                </c:pt>
                <c:pt idx="520">
                  <c:v>41511.0</c:v>
                </c:pt>
                <c:pt idx="521">
                  <c:v>41518.0</c:v>
                </c:pt>
                <c:pt idx="522">
                  <c:v>41525.0</c:v>
                </c:pt>
                <c:pt idx="523">
                  <c:v>41532.0</c:v>
                </c:pt>
                <c:pt idx="524">
                  <c:v>41539.0</c:v>
                </c:pt>
                <c:pt idx="525">
                  <c:v>41546.0</c:v>
                </c:pt>
                <c:pt idx="526">
                  <c:v>41553.0</c:v>
                </c:pt>
                <c:pt idx="527">
                  <c:v>41560.0</c:v>
                </c:pt>
                <c:pt idx="528">
                  <c:v>41567.0</c:v>
                </c:pt>
                <c:pt idx="529">
                  <c:v>41574.0</c:v>
                </c:pt>
                <c:pt idx="530">
                  <c:v>41581.0</c:v>
                </c:pt>
                <c:pt idx="531">
                  <c:v>41588.0</c:v>
                </c:pt>
                <c:pt idx="532">
                  <c:v>41595.0</c:v>
                </c:pt>
                <c:pt idx="533">
                  <c:v>41602.0</c:v>
                </c:pt>
                <c:pt idx="534">
                  <c:v>41609.0</c:v>
                </c:pt>
                <c:pt idx="535">
                  <c:v>41616.0</c:v>
                </c:pt>
                <c:pt idx="536">
                  <c:v>41623.0</c:v>
                </c:pt>
                <c:pt idx="537">
                  <c:v>41630.0</c:v>
                </c:pt>
                <c:pt idx="538">
                  <c:v>41637.0</c:v>
                </c:pt>
                <c:pt idx="539">
                  <c:v>41644.0</c:v>
                </c:pt>
                <c:pt idx="540">
                  <c:v>41651.0</c:v>
                </c:pt>
                <c:pt idx="541">
                  <c:v>41658.0</c:v>
                </c:pt>
                <c:pt idx="542">
                  <c:v>41665.0</c:v>
                </c:pt>
                <c:pt idx="543">
                  <c:v>41672.0</c:v>
                </c:pt>
                <c:pt idx="544">
                  <c:v>41679.0</c:v>
                </c:pt>
                <c:pt idx="545">
                  <c:v>41686.0</c:v>
                </c:pt>
                <c:pt idx="546">
                  <c:v>41693.0</c:v>
                </c:pt>
                <c:pt idx="547">
                  <c:v>41700.0</c:v>
                </c:pt>
                <c:pt idx="548">
                  <c:v>41707.0</c:v>
                </c:pt>
                <c:pt idx="549">
                  <c:v>41714.0</c:v>
                </c:pt>
                <c:pt idx="550">
                  <c:v>41721.0</c:v>
                </c:pt>
                <c:pt idx="551">
                  <c:v>41728.0</c:v>
                </c:pt>
                <c:pt idx="552">
                  <c:v>41735.0</c:v>
                </c:pt>
                <c:pt idx="553">
                  <c:v>41742.0</c:v>
                </c:pt>
                <c:pt idx="554">
                  <c:v>41749.0</c:v>
                </c:pt>
                <c:pt idx="555">
                  <c:v>41756.0</c:v>
                </c:pt>
                <c:pt idx="556">
                  <c:v>41763.0</c:v>
                </c:pt>
                <c:pt idx="557">
                  <c:v>41770.0</c:v>
                </c:pt>
                <c:pt idx="558">
                  <c:v>41777.0</c:v>
                </c:pt>
                <c:pt idx="559">
                  <c:v>41784.0</c:v>
                </c:pt>
                <c:pt idx="560">
                  <c:v>41791.0</c:v>
                </c:pt>
                <c:pt idx="561">
                  <c:v>41798.0</c:v>
                </c:pt>
                <c:pt idx="562">
                  <c:v>41805.0</c:v>
                </c:pt>
                <c:pt idx="563">
                  <c:v>41812.0</c:v>
                </c:pt>
                <c:pt idx="564">
                  <c:v>41819.0</c:v>
                </c:pt>
                <c:pt idx="565">
                  <c:v>41826.0</c:v>
                </c:pt>
                <c:pt idx="566">
                  <c:v>41833.0</c:v>
                </c:pt>
                <c:pt idx="567">
                  <c:v>41840.0</c:v>
                </c:pt>
                <c:pt idx="568">
                  <c:v>41847.0</c:v>
                </c:pt>
                <c:pt idx="569">
                  <c:v>41854.0</c:v>
                </c:pt>
                <c:pt idx="570">
                  <c:v>41861.0</c:v>
                </c:pt>
                <c:pt idx="571">
                  <c:v>41868.0</c:v>
                </c:pt>
                <c:pt idx="572">
                  <c:v>41875.0</c:v>
                </c:pt>
                <c:pt idx="573">
                  <c:v>41882.0</c:v>
                </c:pt>
                <c:pt idx="574">
                  <c:v>41889.0</c:v>
                </c:pt>
                <c:pt idx="575">
                  <c:v>41896.0</c:v>
                </c:pt>
                <c:pt idx="576">
                  <c:v>41903.0</c:v>
                </c:pt>
                <c:pt idx="577">
                  <c:v>41910.0</c:v>
                </c:pt>
                <c:pt idx="578">
                  <c:v>41917.0</c:v>
                </c:pt>
                <c:pt idx="579">
                  <c:v>41924.0</c:v>
                </c:pt>
                <c:pt idx="580">
                  <c:v>41931.0</c:v>
                </c:pt>
                <c:pt idx="581">
                  <c:v>41938.0</c:v>
                </c:pt>
                <c:pt idx="582">
                  <c:v>41945.0</c:v>
                </c:pt>
                <c:pt idx="583">
                  <c:v>41952.0</c:v>
                </c:pt>
                <c:pt idx="584">
                  <c:v>41959.0</c:v>
                </c:pt>
                <c:pt idx="585">
                  <c:v>41966.0</c:v>
                </c:pt>
                <c:pt idx="586">
                  <c:v>41973.0</c:v>
                </c:pt>
                <c:pt idx="587">
                  <c:v>41980.0</c:v>
                </c:pt>
                <c:pt idx="588">
                  <c:v>41987.0</c:v>
                </c:pt>
                <c:pt idx="589">
                  <c:v>41994.0</c:v>
                </c:pt>
                <c:pt idx="590">
                  <c:v>42001.0</c:v>
                </c:pt>
                <c:pt idx="591">
                  <c:v>42008.0</c:v>
                </c:pt>
                <c:pt idx="592">
                  <c:v>42015.0</c:v>
                </c:pt>
                <c:pt idx="593">
                  <c:v>42022.0</c:v>
                </c:pt>
                <c:pt idx="594">
                  <c:v>42029.0</c:v>
                </c:pt>
                <c:pt idx="595">
                  <c:v>42036.0</c:v>
                </c:pt>
                <c:pt idx="596">
                  <c:v>42043.0</c:v>
                </c:pt>
                <c:pt idx="597">
                  <c:v>42050.0</c:v>
                </c:pt>
                <c:pt idx="598">
                  <c:v>42057.0</c:v>
                </c:pt>
                <c:pt idx="599">
                  <c:v>42064.0</c:v>
                </c:pt>
                <c:pt idx="600">
                  <c:v>42071.0</c:v>
                </c:pt>
                <c:pt idx="601">
                  <c:v>42078.0</c:v>
                </c:pt>
                <c:pt idx="602">
                  <c:v>42085.0</c:v>
                </c:pt>
                <c:pt idx="603">
                  <c:v>42092.0</c:v>
                </c:pt>
                <c:pt idx="604">
                  <c:v>42099.0</c:v>
                </c:pt>
                <c:pt idx="605">
                  <c:v>42106.0</c:v>
                </c:pt>
                <c:pt idx="606">
                  <c:v>42113.0</c:v>
                </c:pt>
                <c:pt idx="607">
                  <c:v>42120.0</c:v>
                </c:pt>
                <c:pt idx="608">
                  <c:v>42127.0</c:v>
                </c:pt>
                <c:pt idx="609">
                  <c:v>42134.0</c:v>
                </c:pt>
                <c:pt idx="610">
                  <c:v>42141.0</c:v>
                </c:pt>
                <c:pt idx="611">
                  <c:v>42148.0</c:v>
                </c:pt>
                <c:pt idx="612">
                  <c:v>42155.0</c:v>
                </c:pt>
                <c:pt idx="613">
                  <c:v>42162.0</c:v>
                </c:pt>
                <c:pt idx="614">
                  <c:v>42169.0</c:v>
                </c:pt>
                <c:pt idx="615">
                  <c:v>42176.0</c:v>
                </c:pt>
                <c:pt idx="616">
                  <c:v>42183.0</c:v>
                </c:pt>
                <c:pt idx="617">
                  <c:v>42190.0</c:v>
                </c:pt>
                <c:pt idx="618">
                  <c:v>42197.0</c:v>
                </c:pt>
                <c:pt idx="619">
                  <c:v>42204.0</c:v>
                </c:pt>
                <c:pt idx="620">
                  <c:v>42211.0</c:v>
                </c:pt>
                <c:pt idx="621">
                  <c:v>42218.0</c:v>
                </c:pt>
                <c:pt idx="622">
                  <c:v>42225.0</c:v>
                </c:pt>
                <c:pt idx="623">
                  <c:v>42232.0</c:v>
                </c:pt>
                <c:pt idx="624">
                  <c:v>42239.0</c:v>
                </c:pt>
              </c:numCache>
            </c:numRef>
          </c:xVal>
          <c:yVal>
            <c:numRef>
              <c:f>'Canada-other symptons'!$M$2:$M$626</c:f>
              <c:numCache>
                <c:formatCode>0.00%</c:formatCode>
                <c:ptCount val="625"/>
                <c:pt idx="0">
                  <c:v>0.0106951871657754</c:v>
                </c:pt>
                <c:pt idx="1">
                  <c:v>0.0247524752475247</c:v>
                </c:pt>
                <c:pt idx="2">
                  <c:v>0.00460829493087557</c:v>
                </c:pt>
                <c:pt idx="3">
                  <c:v>0.00413223140495868</c:v>
                </c:pt>
                <c:pt idx="4">
                  <c:v>0.0493827160493827</c:v>
                </c:pt>
                <c:pt idx="5">
                  <c:v>0.0339805825242718</c:v>
                </c:pt>
                <c:pt idx="6">
                  <c:v>0.0471014492753623</c:v>
                </c:pt>
                <c:pt idx="7">
                  <c:v>0.056140350877193</c:v>
                </c:pt>
                <c:pt idx="8">
                  <c:v>0.0568561872909699</c:v>
                </c:pt>
                <c:pt idx="9">
                  <c:v>0.0408163265306122</c:v>
                </c:pt>
                <c:pt idx="10">
                  <c:v>0.0497131931166348</c:v>
                </c:pt>
                <c:pt idx="11">
                  <c:v>0.0468354430379747</c:v>
                </c:pt>
                <c:pt idx="12">
                  <c:v>0.0312195121951219</c:v>
                </c:pt>
                <c:pt idx="13">
                  <c:v>0.0185275475377864</c:v>
                </c:pt>
                <c:pt idx="14">
                  <c:v>0.00966010733452594</c:v>
                </c:pt>
                <c:pt idx="15">
                  <c:v>0.0169491525423729</c:v>
                </c:pt>
                <c:pt idx="16">
                  <c:v>0.0295597484276729</c:v>
                </c:pt>
                <c:pt idx="17">
                  <c:v>0.0246238030095759</c:v>
                </c:pt>
                <c:pt idx="18">
                  <c:v>0.026196928635953</c:v>
                </c:pt>
                <c:pt idx="19">
                  <c:v>0.0255754475703325</c:v>
                </c:pt>
                <c:pt idx="20">
                  <c:v>0.0161892901618929</c:v>
                </c:pt>
                <c:pt idx="21">
                  <c:v>0.0189393939393939</c:v>
                </c:pt>
                <c:pt idx="22">
                  <c:v>0.0159189580318379</c:v>
                </c:pt>
                <c:pt idx="23">
                  <c:v>0.0155210643015521</c:v>
                </c:pt>
                <c:pt idx="24">
                  <c:v>0.0221130221130221</c:v>
                </c:pt>
                <c:pt idx="25">
                  <c:v>0.0110957004160888</c:v>
                </c:pt>
                <c:pt idx="26">
                  <c:v>0.0255102040816326</c:v>
                </c:pt>
                <c:pt idx="27">
                  <c:v>0.0344370860927152</c:v>
                </c:pt>
                <c:pt idx="28">
                  <c:v>0.0570409982174688</c:v>
                </c:pt>
                <c:pt idx="29">
                  <c:v>0.0708955223880597</c:v>
                </c:pt>
                <c:pt idx="30">
                  <c:v>0.0666666666666667</c:v>
                </c:pt>
                <c:pt idx="31">
                  <c:v>0.0714285714285714</c:v>
                </c:pt>
                <c:pt idx="32">
                  <c:v>0.0928725701943844</c:v>
                </c:pt>
                <c:pt idx="33">
                  <c:v>0.0610079575596817</c:v>
                </c:pt>
                <c:pt idx="34">
                  <c:v>0.0813253012048193</c:v>
                </c:pt>
                <c:pt idx="35">
                  <c:v>0.119122257053292</c:v>
                </c:pt>
                <c:pt idx="36">
                  <c:v>0.0855018587360595</c:v>
                </c:pt>
                <c:pt idx="37">
                  <c:v>0.136363636363636</c:v>
                </c:pt>
                <c:pt idx="38">
                  <c:v>0.110671936758893</c:v>
                </c:pt>
                <c:pt idx="39">
                  <c:v>0.0775510204081633</c:v>
                </c:pt>
                <c:pt idx="40">
                  <c:v>0.0721153846153846</c:v>
                </c:pt>
                <c:pt idx="41">
                  <c:v>0.0324074074074074</c:v>
                </c:pt>
                <c:pt idx="42">
                  <c:v>0.0443037974683544</c:v>
                </c:pt>
                <c:pt idx="43">
                  <c:v>0.05625</c:v>
                </c:pt>
                <c:pt idx="44">
                  <c:v>0.0382165605095541</c:v>
                </c:pt>
                <c:pt idx="45">
                  <c:v>0.0119047619047619</c:v>
                </c:pt>
                <c:pt idx="46">
                  <c:v>0.032258064516129</c:v>
                </c:pt>
                <c:pt idx="47">
                  <c:v>0.0390625</c:v>
                </c:pt>
                <c:pt idx="48">
                  <c:v>0.00490196078431372</c:v>
                </c:pt>
                <c:pt idx="49">
                  <c:v>0.0380952380952381</c:v>
                </c:pt>
                <c:pt idx="50">
                  <c:v>0.0</c:v>
                </c:pt>
                <c:pt idx="51">
                  <c:v>0.0326797385620915</c:v>
                </c:pt>
                <c:pt idx="52">
                  <c:v>0.0227272727272727</c:v>
                </c:pt>
                <c:pt idx="53">
                  <c:v>0.0</c:v>
                </c:pt>
                <c:pt idx="54">
                  <c:v>0.00413223140495868</c:v>
                </c:pt>
                <c:pt idx="55">
                  <c:v>0.0029673590504451</c:v>
                </c:pt>
                <c:pt idx="56">
                  <c:v>0.00335570469798658</c:v>
                </c:pt>
                <c:pt idx="57">
                  <c:v>0.00617283950617284</c:v>
                </c:pt>
                <c:pt idx="58">
                  <c:v>0.00986842105263158</c:v>
                </c:pt>
                <c:pt idx="59">
                  <c:v>0.00231481481481481</c:v>
                </c:pt>
                <c:pt idx="60">
                  <c:v>0.00274725274725275</c:v>
                </c:pt>
                <c:pt idx="61">
                  <c:v>0.037593984962406</c:v>
                </c:pt>
                <c:pt idx="62">
                  <c:v>0.0233644859813084</c:v>
                </c:pt>
                <c:pt idx="63">
                  <c:v>0.00707547169811321</c:v>
                </c:pt>
                <c:pt idx="64">
                  <c:v>0.0176125244618395</c:v>
                </c:pt>
                <c:pt idx="65">
                  <c:v>0.0186915887850467</c:v>
                </c:pt>
                <c:pt idx="66">
                  <c:v>0.0237226277372263</c:v>
                </c:pt>
                <c:pt idx="67">
                  <c:v>0.0114942528735632</c:v>
                </c:pt>
                <c:pt idx="68">
                  <c:v>0.00404040404040404</c:v>
                </c:pt>
                <c:pt idx="69">
                  <c:v>0.0072992700729927</c:v>
                </c:pt>
                <c:pt idx="70">
                  <c:v>0.0155902004454343</c:v>
                </c:pt>
                <c:pt idx="71">
                  <c:v>0.0101910828025478</c:v>
                </c:pt>
                <c:pt idx="72">
                  <c:v>0.00970873786407767</c:v>
                </c:pt>
                <c:pt idx="73">
                  <c:v>0.00568181818181818</c:v>
                </c:pt>
                <c:pt idx="74">
                  <c:v>0.00400801603206413</c:v>
                </c:pt>
                <c:pt idx="75">
                  <c:v>0.0068407960199005</c:v>
                </c:pt>
                <c:pt idx="76">
                  <c:v>0.00238237045860631</c:v>
                </c:pt>
                <c:pt idx="77">
                  <c:v>0.00416088765603329</c:v>
                </c:pt>
                <c:pt idx="78">
                  <c:v>0.00667880995749848</c:v>
                </c:pt>
                <c:pt idx="79">
                  <c:v>0.00472653612424038</c:v>
                </c:pt>
                <c:pt idx="80">
                  <c:v>0.0125523012552301</c:v>
                </c:pt>
                <c:pt idx="81">
                  <c:v>0.0161137440758294</c:v>
                </c:pt>
                <c:pt idx="82">
                  <c:v>0.0167597765363128</c:v>
                </c:pt>
                <c:pt idx="83">
                  <c:v>0.0507692307692308</c:v>
                </c:pt>
                <c:pt idx="84">
                  <c:v>0.0689655172413793</c:v>
                </c:pt>
                <c:pt idx="85">
                  <c:v>0.101952277657267</c:v>
                </c:pt>
                <c:pt idx="86">
                  <c:v>0.0782608695652174</c:v>
                </c:pt>
                <c:pt idx="87">
                  <c:v>0.121268656716418</c:v>
                </c:pt>
                <c:pt idx="88">
                  <c:v>0.13216957605985</c:v>
                </c:pt>
                <c:pt idx="89">
                  <c:v>0.102870813397129</c:v>
                </c:pt>
                <c:pt idx="90">
                  <c:v>0.201030927835052</c:v>
                </c:pt>
                <c:pt idx="91">
                  <c:v>0.132716049382716</c:v>
                </c:pt>
                <c:pt idx="92">
                  <c:v>0.235294117647059</c:v>
                </c:pt>
                <c:pt idx="93">
                  <c:v>0.0985915492957746</c:v>
                </c:pt>
                <c:pt idx="94">
                  <c:v>0.078740157480315</c:v>
                </c:pt>
                <c:pt idx="95">
                  <c:v>0.163157894736842</c:v>
                </c:pt>
                <c:pt idx="96">
                  <c:v>0.129533678756477</c:v>
                </c:pt>
                <c:pt idx="97">
                  <c:v>0.048780487804878</c:v>
                </c:pt>
                <c:pt idx="98">
                  <c:v>0.0734463276836158</c:v>
                </c:pt>
                <c:pt idx="99">
                  <c:v>0.107594936708861</c:v>
                </c:pt>
                <c:pt idx="100">
                  <c:v>0.053763440860215</c:v>
                </c:pt>
                <c:pt idx="101">
                  <c:v>0.0970873786407767</c:v>
                </c:pt>
                <c:pt idx="102">
                  <c:v>0.0866666666666667</c:v>
                </c:pt>
                <c:pt idx="103">
                  <c:v>0.062015503875969</c:v>
                </c:pt>
                <c:pt idx="104">
                  <c:v>0.075187969924812</c:v>
                </c:pt>
                <c:pt idx="105">
                  <c:v>0.0366492146596859</c:v>
                </c:pt>
                <c:pt idx="106">
                  <c:v>0.0324074074074074</c:v>
                </c:pt>
                <c:pt idx="107">
                  <c:v>0.0463320463320463</c:v>
                </c:pt>
                <c:pt idx="108">
                  <c:v>0.0368852459016393</c:v>
                </c:pt>
                <c:pt idx="109">
                  <c:v>0.0255220417633411</c:v>
                </c:pt>
                <c:pt idx="110">
                  <c:v>0.0625</c:v>
                </c:pt>
                <c:pt idx="111">
                  <c:v>0.0465686274509804</c:v>
                </c:pt>
                <c:pt idx="112">
                  <c:v>0.0917159763313609</c:v>
                </c:pt>
                <c:pt idx="113">
                  <c:v>0.0846994535519125</c:v>
                </c:pt>
                <c:pt idx="114">
                  <c:v>0.0953488372093023</c:v>
                </c:pt>
                <c:pt idx="115">
                  <c:v>0.0416666666666667</c:v>
                </c:pt>
                <c:pt idx="116">
                  <c:v>0.0638297872340425</c:v>
                </c:pt>
                <c:pt idx="117">
                  <c:v>0.06</c:v>
                </c:pt>
                <c:pt idx="118">
                  <c:v>0.0829875518672199</c:v>
                </c:pt>
                <c:pt idx="119">
                  <c:v>0.067524115755627</c:v>
                </c:pt>
                <c:pt idx="120">
                  <c:v>0.0978260869565217</c:v>
                </c:pt>
                <c:pt idx="121">
                  <c:v>0.0308529945553539</c:v>
                </c:pt>
                <c:pt idx="122">
                  <c:v>0.046639231824417</c:v>
                </c:pt>
                <c:pt idx="123">
                  <c:v>0.0416666666666667</c:v>
                </c:pt>
                <c:pt idx="124">
                  <c:v>0.0482315112540193</c:v>
                </c:pt>
                <c:pt idx="125">
                  <c:v>0.0207792207792208</c:v>
                </c:pt>
                <c:pt idx="126">
                  <c:v>0.0174966352624495</c:v>
                </c:pt>
                <c:pt idx="127">
                  <c:v>0.0174825174825175</c:v>
                </c:pt>
                <c:pt idx="128">
                  <c:v>0.0141150922909881</c:v>
                </c:pt>
                <c:pt idx="129">
                  <c:v>0.0111111111111111</c:v>
                </c:pt>
                <c:pt idx="130">
                  <c:v>0.0097799511002445</c:v>
                </c:pt>
                <c:pt idx="131">
                  <c:v>0.00919117647058823</c:v>
                </c:pt>
                <c:pt idx="132">
                  <c:v>0.00710659898477157</c:v>
                </c:pt>
                <c:pt idx="133">
                  <c:v>0.00284495021337127</c:v>
                </c:pt>
                <c:pt idx="134">
                  <c:v>0.0146276595744681</c:v>
                </c:pt>
                <c:pt idx="135">
                  <c:v>0.0138888888888889</c:v>
                </c:pt>
                <c:pt idx="136">
                  <c:v>0.015625</c:v>
                </c:pt>
                <c:pt idx="137">
                  <c:v>0.0153452685421995</c:v>
                </c:pt>
                <c:pt idx="138">
                  <c:v>0.0157657657657658</c:v>
                </c:pt>
                <c:pt idx="139">
                  <c:v>0.024024024024024</c:v>
                </c:pt>
                <c:pt idx="140">
                  <c:v>0.00531914893617021</c:v>
                </c:pt>
                <c:pt idx="141">
                  <c:v>0.0372492836676218</c:v>
                </c:pt>
                <c:pt idx="142">
                  <c:v>0.0552147239263804</c:v>
                </c:pt>
                <c:pt idx="143">
                  <c:v>0.054054054054054</c:v>
                </c:pt>
                <c:pt idx="144">
                  <c:v>0.0452830188679245</c:v>
                </c:pt>
                <c:pt idx="145">
                  <c:v>0.0869565217391304</c:v>
                </c:pt>
                <c:pt idx="146">
                  <c:v>0.0731707317073171</c:v>
                </c:pt>
                <c:pt idx="147">
                  <c:v>0.121359223300971</c:v>
                </c:pt>
                <c:pt idx="148">
                  <c:v>0.0610328638497652</c:v>
                </c:pt>
                <c:pt idx="149">
                  <c:v>0.0561797752808989</c:v>
                </c:pt>
                <c:pt idx="150">
                  <c:v>0.0674157303370786</c:v>
                </c:pt>
                <c:pt idx="151">
                  <c:v>0.102362204724409</c:v>
                </c:pt>
                <c:pt idx="152">
                  <c:v>0.0777777777777778</c:v>
                </c:pt>
                <c:pt idx="153">
                  <c:v>0.0942028985507246</c:v>
                </c:pt>
                <c:pt idx="154">
                  <c:v>0.049079754601227</c:v>
                </c:pt>
                <c:pt idx="155">
                  <c:v>0.0361990950226244</c:v>
                </c:pt>
                <c:pt idx="156">
                  <c:v>0.0855263157894737</c:v>
                </c:pt>
                <c:pt idx="157">
                  <c:v>0.0478468899521531</c:v>
                </c:pt>
                <c:pt idx="158">
                  <c:v>0.022140221402214</c:v>
                </c:pt>
                <c:pt idx="159">
                  <c:v>0.0195439739413681</c:v>
                </c:pt>
                <c:pt idx="160">
                  <c:v>0.022875816993464</c:v>
                </c:pt>
                <c:pt idx="161">
                  <c:v>0.0301369863013699</c:v>
                </c:pt>
                <c:pt idx="162">
                  <c:v>0.0229885057471264</c:v>
                </c:pt>
                <c:pt idx="163">
                  <c:v>0.015</c:v>
                </c:pt>
                <c:pt idx="164">
                  <c:v>0.0144329896907216</c:v>
                </c:pt>
                <c:pt idx="165">
                  <c:v>0.0193050193050193</c:v>
                </c:pt>
                <c:pt idx="166">
                  <c:v>0.0260303687635575</c:v>
                </c:pt>
                <c:pt idx="167">
                  <c:v>0.0318302387267904</c:v>
                </c:pt>
                <c:pt idx="168">
                  <c:v>0.0273311897106109</c:v>
                </c:pt>
                <c:pt idx="169">
                  <c:v>0.0269230769230769</c:v>
                </c:pt>
                <c:pt idx="170">
                  <c:v>0.033695652173913</c:v>
                </c:pt>
                <c:pt idx="171">
                  <c:v>0.0197710718002081</c:v>
                </c:pt>
                <c:pt idx="172">
                  <c:v>0.0160944206008584</c:v>
                </c:pt>
                <c:pt idx="173">
                  <c:v>0.00900900900900901</c:v>
                </c:pt>
                <c:pt idx="174">
                  <c:v>0.0203720106288751</c:v>
                </c:pt>
                <c:pt idx="175">
                  <c:v>0.0259067357512953</c:v>
                </c:pt>
                <c:pt idx="176">
                  <c:v>0.0277427490542245</c:v>
                </c:pt>
                <c:pt idx="177">
                  <c:v>0.0187908496732026</c:v>
                </c:pt>
                <c:pt idx="178">
                  <c:v>0.0194092827004219</c:v>
                </c:pt>
                <c:pt idx="179">
                  <c:v>0.0185036202735318</c:v>
                </c:pt>
                <c:pt idx="180">
                  <c:v>0.0145772594752187</c:v>
                </c:pt>
                <c:pt idx="181">
                  <c:v>0.0199818346957311</c:v>
                </c:pt>
                <c:pt idx="182">
                  <c:v>0.015028901734104</c:v>
                </c:pt>
                <c:pt idx="183">
                  <c:v>0.0281995661605206</c:v>
                </c:pt>
                <c:pt idx="184">
                  <c:v>0.043010752688172</c:v>
                </c:pt>
                <c:pt idx="185">
                  <c:v>0.0767634854771784</c:v>
                </c:pt>
                <c:pt idx="186">
                  <c:v>0.062200956937799</c:v>
                </c:pt>
                <c:pt idx="187">
                  <c:v>0.083743842364532</c:v>
                </c:pt>
                <c:pt idx="188">
                  <c:v>0.0598455598455598</c:v>
                </c:pt>
                <c:pt idx="189">
                  <c:v>0.0616740088105727</c:v>
                </c:pt>
                <c:pt idx="190">
                  <c:v>0.115168539325843</c:v>
                </c:pt>
                <c:pt idx="191">
                  <c:v>0.0904761904761904</c:v>
                </c:pt>
                <c:pt idx="192">
                  <c:v>0.0973154362416107</c:v>
                </c:pt>
                <c:pt idx="193">
                  <c:v>0.053030303030303</c:v>
                </c:pt>
                <c:pt idx="194">
                  <c:v>0.0445682451253482</c:v>
                </c:pt>
                <c:pt idx="195">
                  <c:v>0.168421052631579</c:v>
                </c:pt>
                <c:pt idx="196">
                  <c:v>0.0431034482758621</c:v>
                </c:pt>
                <c:pt idx="197">
                  <c:v>0.0670391061452514</c:v>
                </c:pt>
                <c:pt idx="198">
                  <c:v>0.0618556701030928</c:v>
                </c:pt>
                <c:pt idx="199">
                  <c:v>0.0434782608695652</c:v>
                </c:pt>
                <c:pt idx="200">
                  <c:v>0.0552147239263804</c:v>
                </c:pt>
                <c:pt idx="201">
                  <c:v>0.0928571428571428</c:v>
                </c:pt>
                <c:pt idx="202">
                  <c:v>0.0463576158940397</c:v>
                </c:pt>
                <c:pt idx="203">
                  <c:v>0.0757575757575758</c:v>
                </c:pt>
                <c:pt idx="204">
                  <c:v>0.0723684210526316</c:v>
                </c:pt>
                <c:pt idx="205">
                  <c:v>0.05</c:v>
                </c:pt>
                <c:pt idx="206">
                  <c:v>0.0654205607476635</c:v>
                </c:pt>
                <c:pt idx="207">
                  <c:v>0.04</c:v>
                </c:pt>
                <c:pt idx="208">
                  <c:v>0.0166666666666667</c:v>
                </c:pt>
                <c:pt idx="209">
                  <c:v>0.0412371134020618</c:v>
                </c:pt>
                <c:pt idx="210">
                  <c:v>0.0544554455445544</c:v>
                </c:pt>
                <c:pt idx="211">
                  <c:v>0.0359712230215827</c:v>
                </c:pt>
                <c:pt idx="212">
                  <c:v>0.0675675675675676</c:v>
                </c:pt>
                <c:pt idx="213">
                  <c:v>0.0477611940298507</c:v>
                </c:pt>
                <c:pt idx="214">
                  <c:v>0.0719794344473008</c:v>
                </c:pt>
                <c:pt idx="215">
                  <c:v>0.0868347338935574</c:v>
                </c:pt>
                <c:pt idx="216">
                  <c:v>0.10126582278481</c:v>
                </c:pt>
                <c:pt idx="217">
                  <c:v>0.132387706855792</c:v>
                </c:pt>
                <c:pt idx="218">
                  <c:v>0.0931558935361217</c:v>
                </c:pt>
                <c:pt idx="219">
                  <c:v>0.069364161849711</c:v>
                </c:pt>
                <c:pt idx="220">
                  <c:v>0.10093896713615</c:v>
                </c:pt>
                <c:pt idx="221">
                  <c:v>0.0804597701149425</c:v>
                </c:pt>
                <c:pt idx="222">
                  <c:v>0.0771558245083207</c:v>
                </c:pt>
                <c:pt idx="223">
                  <c:v>0.0473145780051151</c:v>
                </c:pt>
                <c:pt idx="224">
                  <c:v>0.0428893905191874</c:v>
                </c:pt>
                <c:pt idx="225">
                  <c:v>0.0187074829931973</c:v>
                </c:pt>
                <c:pt idx="226">
                  <c:v>0.0331651045421774</c:v>
                </c:pt>
                <c:pt idx="227">
                  <c:v>0.0417298937784522</c:v>
                </c:pt>
                <c:pt idx="228">
                  <c:v>0.0262143407864302</c:v>
                </c:pt>
                <c:pt idx="229">
                  <c:v>0.0199539524174981</c:v>
                </c:pt>
                <c:pt idx="230">
                  <c:v>0.0106761565836299</c:v>
                </c:pt>
                <c:pt idx="231">
                  <c:v>0.0144927536231884</c:v>
                </c:pt>
                <c:pt idx="232">
                  <c:v>0.00951625693893735</c:v>
                </c:pt>
                <c:pt idx="233">
                  <c:v>0.00610997963340122</c:v>
                </c:pt>
                <c:pt idx="234">
                  <c:v>0.00631136044880785</c:v>
                </c:pt>
                <c:pt idx="235">
                  <c:v>0.00540123456790123</c:v>
                </c:pt>
                <c:pt idx="236">
                  <c:v>0.00777934936350778</c:v>
                </c:pt>
                <c:pt idx="237">
                  <c:v>0.00473933649289099</c:v>
                </c:pt>
                <c:pt idx="238">
                  <c:v>0.00635727908455181</c:v>
                </c:pt>
                <c:pt idx="239">
                  <c:v>0.007883565797453</c:v>
                </c:pt>
                <c:pt idx="240">
                  <c:v>0.0048661800486618</c:v>
                </c:pt>
                <c:pt idx="241">
                  <c:v>0.00752823086574655</c:v>
                </c:pt>
                <c:pt idx="242">
                  <c:v>0.0147697654213727</c:v>
                </c:pt>
                <c:pt idx="243">
                  <c:v>0.0145985401459854</c:v>
                </c:pt>
                <c:pt idx="244">
                  <c:v>0.0393700787401575</c:v>
                </c:pt>
                <c:pt idx="245">
                  <c:v>0.0255639097744361</c:v>
                </c:pt>
                <c:pt idx="246">
                  <c:v>0.0389380530973451</c:v>
                </c:pt>
                <c:pt idx="247">
                  <c:v>0.0550660792951542</c:v>
                </c:pt>
                <c:pt idx="248">
                  <c:v>0.122377622377622</c:v>
                </c:pt>
                <c:pt idx="249">
                  <c:v>0.113553113553114</c:v>
                </c:pt>
                <c:pt idx="250">
                  <c:v>0.0635451505016722</c:v>
                </c:pt>
                <c:pt idx="251">
                  <c:v>0.101321585903084</c:v>
                </c:pt>
                <c:pt idx="252">
                  <c:v>0.118367346938776</c:v>
                </c:pt>
                <c:pt idx="253">
                  <c:v>0.153846153846154</c:v>
                </c:pt>
                <c:pt idx="254">
                  <c:v>0.0714285714285714</c:v>
                </c:pt>
                <c:pt idx="255">
                  <c:v>0.094059405940594</c:v>
                </c:pt>
                <c:pt idx="256">
                  <c:v>0.0860927152317881</c:v>
                </c:pt>
                <c:pt idx="257">
                  <c:v>0.0543478260869565</c:v>
                </c:pt>
                <c:pt idx="258">
                  <c:v>0.0384615384615385</c:v>
                </c:pt>
                <c:pt idx="259">
                  <c:v>0.0581395348837209</c:v>
                </c:pt>
                <c:pt idx="260">
                  <c:v>0.0065359477124183</c:v>
                </c:pt>
                <c:pt idx="261">
                  <c:v>0.00619195046439628</c:v>
                </c:pt>
                <c:pt idx="262">
                  <c:v>0.0254545454545455</c:v>
                </c:pt>
                <c:pt idx="263">
                  <c:v>0.0615942028985507</c:v>
                </c:pt>
                <c:pt idx="264">
                  <c:v>0.0162866449511401</c:v>
                </c:pt>
                <c:pt idx="265">
                  <c:v>0.0186046511627907</c:v>
                </c:pt>
                <c:pt idx="266">
                  <c:v>0.0161290322580645</c:v>
                </c:pt>
                <c:pt idx="267">
                  <c:v>0.0246575342465753</c:v>
                </c:pt>
                <c:pt idx="268">
                  <c:v>0.00783289817232376</c:v>
                </c:pt>
                <c:pt idx="269">
                  <c:v>0.0115207373271889</c:v>
                </c:pt>
                <c:pt idx="270">
                  <c:v>0.0137254901960784</c:v>
                </c:pt>
                <c:pt idx="271">
                  <c:v>0.0216216216216216</c:v>
                </c:pt>
                <c:pt idx="272">
                  <c:v>0.0110957004160888</c:v>
                </c:pt>
                <c:pt idx="273">
                  <c:v>0.0151260504201681</c:v>
                </c:pt>
                <c:pt idx="274">
                  <c:v>0.0196399345335515</c:v>
                </c:pt>
                <c:pt idx="275">
                  <c:v>0.0173482032218092</c:v>
                </c:pt>
                <c:pt idx="276">
                  <c:v>0.0193637621023513</c:v>
                </c:pt>
                <c:pt idx="277">
                  <c:v>0.0455049944506104</c:v>
                </c:pt>
                <c:pt idx="278">
                  <c:v>0.0188003581020591</c:v>
                </c:pt>
                <c:pt idx="279">
                  <c:v>0.0119250425894378</c:v>
                </c:pt>
                <c:pt idx="280">
                  <c:v>0.0147058823529412</c:v>
                </c:pt>
                <c:pt idx="281">
                  <c:v>0.0126984126984127</c:v>
                </c:pt>
                <c:pt idx="282">
                  <c:v>0.0151415404871626</c:v>
                </c:pt>
                <c:pt idx="283">
                  <c:v>0.015161502966381</c:v>
                </c:pt>
                <c:pt idx="284">
                  <c:v>0.010989010989011</c:v>
                </c:pt>
                <c:pt idx="285">
                  <c:v>0.0246991766941102</c:v>
                </c:pt>
                <c:pt idx="286">
                  <c:v>0.0197600564573042</c:v>
                </c:pt>
                <c:pt idx="287">
                  <c:v>0.0237154150197628</c:v>
                </c:pt>
                <c:pt idx="288">
                  <c:v>0.0221606648199446</c:v>
                </c:pt>
                <c:pt idx="289">
                  <c:v>0.0254163014899211</c:v>
                </c:pt>
                <c:pt idx="290">
                  <c:v>0.0332618025751073</c:v>
                </c:pt>
                <c:pt idx="291">
                  <c:v>0.0316455696202532</c:v>
                </c:pt>
                <c:pt idx="292">
                  <c:v>0.0419847328244275</c:v>
                </c:pt>
                <c:pt idx="293">
                  <c:v>0.0374064837905237</c:v>
                </c:pt>
                <c:pt idx="294">
                  <c:v>0.0433905146316852</c:v>
                </c:pt>
                <c:pt idx="295">
                  <c:v>0.0382513661202186</c:v>
                </c:pt>
                <c:pt idx="296">
                  <c:v>0.0350109409190372</c:v>
                </c:pt>
                <c:pt idx="297">
                  <c:v>0.0478821362799263</c:v>
                </c:pt>
                <c:pt idx="298">
                  <c:v>0.0553892215568862</c:v>
                </c:pt>
                <c:pt idx="299">
                  <c:v>0.0351851851851852</c:v>
                </c:pt>
                <c:pt idx="300">
                  <c:v>0.0412044374009509</c:v>
                </c:pt>
                <c:pt idx="301">
                  <c:v>0.0321921308124681</c:v>
                </c:pt>
                <c:pt idx="302">
                  <c:v>0.0466019417475728</c:v>
                </c:pt>
                <c:pt idx="303">
                  <c:v>0.0201492537313433</c:v>
                </c:pt>
                <c:pt idx="304">
                  <c:v>0.0242098184263618</c:v>
                </c:pt>
                <c:pt idx="305">
                  <c:v>0.0271580989330747</c:v>
                </c:pt>
                <c:pt idx="306">
                  <c:v>0.0335753176043557</c:v>
                </c:pt>
                <c:pt idx="307">
                  <c:v>0.0264817150063052</c:v>
                </c:pt>
                <c:pt idx="308">
                  <c:v>0.0112219451371571</c:v>
                </c:pt>
                <c:pt idx="309">
                  <c:v>0.0101936799184506</c:v>
                </c:pt>
                <c:pt idx="310">
                  <c:v>0.0289655172413793</c:v>
                </c:pt>
                <c:pt idx="311">
                  <c:v>0.0267022696929239</c:v>
                </c:pt>
                <c:pt idx="312">
                  <c:v>0.0236336779911374</c:v>
                </c:pt>
                <c:pt idx="313">
                  <c:v>0.0117130307467057</c:v>
                </c:pt>
                <c:pt idx="314">
                  <c:v>0.0266479663394109</c:v>
                </c:pt>
                <c:pt idx="315">
                  <c:v>0.0196592398427261</c:v>
                </c:pt>
                <c:pt idx="316">
                  <c:v>0.0285714285714286</c:v>
                </c:pt>
                <c:pt idx="317">
                  <c:v>0.0195121951219512</c:v>
                </c:pt>
                <c:pt idx="318">
                  <c:v>0.0268310369833212</c:v>
                </c:pt>
                <c:pt idx="319">
                  <c:v>0.0259336099585062</c:v>
                </c:pt>
                <c:pt idx="320">
                  <c:v>0.0239294710327456</c:v>
                </c:pt>
                <c:pt idx="321">
                  <c:v>0.0325278810408922</c:v>
                </c:pt>
                <c:pt idx="322">
                  <c:v>0.034453781512605</c:v>
                </c:pt>
                <c:pt idx="323">
                  <c:v>0.0300057703404501</c:v>
                </c:pt>
                <c:pt idx="324">
                  <c:v>0.0408163265306122</c:v>
                </c:pt>
                <c:pt idx="325">
                  <c:v>0.0357873210633947</c:v>
                </c:pt>
                <c:pt idx="326">
                  <c:v>0.0264765784114053</c:v>
                </c:pt>
                <c:pt idx="327">
                  <c:v>0.0380434782608696</c:v>
                </c:pt>
                <c:pt idx="328">
                  <c:v>0.0194610778443114</c:v>
                </c:pt>
                <c:pt idx="329">
                  <c:v>0.0136570561456753</c:v>
                </c:pt>
                <c:pt idx="330">
                  <c:v>0.0156985871271586</c:v>
                </c:pt>
                <c:pt idx="331">
                  <c:v>0.0112834978843441</c:v>
                </c:pt>
                <c:pt idx="332">
                  <c:v>0.0318979266347687</c:v>
                </c:pt>
                <c:pt idx="333">
                  <c:v>0.0148588410104012</c:v>
                </c:pt>
                <c:pt idx="334">
                  <c:v>0.0147239263803681</c:v>
                </c:pt>
                <c:pt idx="335">
                  <c:v>0.0134474327628362</c:v>
                </c:pt>
                <c:pt idx="336">
                  <c:v>0.015531660692951</c:v>
                </c:pt>
                <c:pt idx="337">
                  <c:v>0.015169194865811</c:v>
                </c:pt>
                <c:pt idx="338">
                  <c:v>0.0262529832935561</c:v>
                </c:pt>
                <c:pt idx="339">
                  <c:v>0.0140056022408964</c:v>
                </c:pt>
                <c:pt idx="340">
                  <c:v>0.0260989010989011</c:v>
                </c:pt>
                <c:pt idx="341">
                  <c:v>0.0352609308885755</c:v>
                </c:pt>
                <c:pt idx="342">
                  <c:v>0.0345394736842105</c:v>
                </c:pt>
                <c:pt idx="343">
                  <c:v>0.0198019801980198</c:v>
                </c:pt>
                <c:pt idx="344">
                  <c:v>0.0409683426443203</c:v>
                </c:pt>
                <c:pt idx="345">
                  <c:v>0.0683333333333333</c:v>
                </c:pt>
                <c:pt idx="346">
                  <c:v>0.0751445086705202</c:v>
                </c:pt>
                <c:pt idx="347">
                  <c:v>0.0691056910569106</c:v>
                </c:pt>
                <c:pt idx="348">
                  <c:v>0.0641821946169772</c:v>
                </c:pt>
                <c:pt idx="349">
                  <c:v>0.147540983606557</c:v>
                </c:pt>
                <c:pt idx="350">
                  <c:v>0.0775193798449612</c:v>
                </c:pt>
                <c:pt idx="351">
                  <c:v>0.120689655172414</c:v>
                </c:pt>
                <c:pt idx="352">
                  <c:v>0.0807692307692308</c:v>
                </c:pt>
                <c:pt idx="353">
                  <c:v>0.125</c:v>
                </c:pt>
                <c:pt idx="354">
                  <c:v>0.0686274509803921</c:v>
                </c:pt>
                <c:pt idx="355">
                  <c:v>0.0676691729323308</c:v>
                </c:pt>
                <c:pt idx="356">
                  <c:v>0.10958904109589</c:v>
                </c:pt>
                <c:pt idx="357">
                  <c:v>0.12396694214876</c:v>
                </c:pt>
                <c:pt idx="358">
                  <c:v>0.0565217391304348</c:v>
                </c:pt>
                <c:pt idx="359">
                  <c:v>0.0382513661202186</c:v>
                </c:pt>
                <c:pt idx="360">
                  <c:v>0.0555555555555555</c:v>
                </c:pt>
                <c:pt idx="361">
                  <c:v>0.132183908045977</c:v>
                </c:pt>
                <c:pt idx="362">
                  <c:v>0.0441988950276243</c:v>
                </c:pt>
                <c:pt idx="363">
                  <c:v>0.0381679389312977</c:v>
                </c:pt>
                <c:pt idx="364">
                  <c:v>0.0349344978165939</c:v>
                </c:pt>
                <c:pt idx="365">
                  <c:v>0.0257731958762887</c:v>
                </c:pt>
                <c:pt idx="366">
                  <c:v>0.0441767068273092</c:v>
                </c:pt>
                <c:pt idx="367">
                  <c:v>0.0191082802547771</c:v>
                </c:pt>
                <c:pt idx="368">
                  <c:v>0.00480769230769231</c:v>
                </c:pt>
                <c:pt idx="369">
                  <c:v>0.0103734439834025</c:v>
                </c:pt>
                <c:pt idx="370">
                  <c:v>0.0139165009940358</c:v>
                </c:pt>
                <c:pt idx="371">
                  <c:v>0.0191256830601093</c:v>
                </c:pt>
                <c:pt idx="372">
                  <c:v>0.0133928571428571</c:v>
                </c:pt>
                <c:pt idx="373">
                  <c:v>0.0125523012552301</c:v>
                </c:pt>
                <c:pt idx="374">
                  <c:v>0.0368098159509202</c:v>
                </c:pt>
                <c:pt idx="375">
                  <c:v>0.0115384615384615</c:v>
                </c:pt>
                <c:pt idx="376">
                  <c:v>0.0113452188006483</c:v>
                </c:pt>
                <c:pt idx="377">
                  <c:v>0.0197183098591549</c:v>
                </c:pt>
                <c:pt idx="378">
                  <c:v>0.015552099533437</c:v>
                </c:pt>
                <c:pt idx="379">
                  <c:v>0.0114942528735632</c:v>
                </c:pt>
                <c:pt idx="380">
                  <c:v>0.0188014101057579</c:v>
                </c:pt>
                <c:pt idx="381">
                  <c:v>0.00831600831600831</c:v>
                </c:pt>
                <c:pt idx="382">
                  <c:v>0.00570613409415121</c:v>
                </c:pt>
                <c:pt idx="383">
                  <c:v>0.0097442143727162</c:v>
                </c:pt>
                <c:pt idx="384">
                  <c:v>0.00633640552995392</c:v>
                </c:pt>
                <c:pt idx="385">
                  <c:v>0.00566251415628539</c:v>
                </c:pt>
                <c:pt idx="386">
                  <c:v>0.0122018857459789</c:v>
                </c:pt>
                <c:pt idx="387">
                  <c:v>0.0144404332129964</c:v>
                </c:pt>
                <c:pt idx="388">
                  <c:v>0.0114213197969543</c:v>
                </c:pt>
                <c:pt idx="389">
                  <c:v>0.0143843498273878</c:v>
                </c:pt>
                <c:pt idx="390">
                  <c:v>0.0247875354107649</c:v>
                </c:pt>
                <c:pt idx="391">
                  <c:v>0.0233177881412392</c:v>
                </c:pt>
                <c:pt idx="392">
                  <c:v>0.0326009922041106</c:v>
                </c:pt>
                <c:pt idx="393">
                  <c:v>0.0561264822134387</c:v>
                </c:pt>
                <c:pt idx="394">
                  <c:v>0.048293089092423</c:v>
                </c:pt>
                <c:pt idx="395">
                  <c:v>0.0712979890310786</c:v>
                </c:pt>
                <c:pt idx="396">
                  <c:v>0.0806608357628766</c:v>
                </c:pt>
                <c:pt idx="397">
                  <c:v>0.0682926829268293</c:v>
                </c:pt>
                <c:pt idx="398">
                  <c:v>0.0747986191024166</c:v>
                </c:pt>
                <c:pt idx="399">
                  <c:v>0.0835820895522388</c:v>
                </c:pt>
                <c:pt idx="400">
                  <c:v>0.104851330203443</c:v>
                </c:pt>
                <c:pt idx="401">
                  <c:v>0.104838709677419</c:v>
                </c:pt>
                <c:pt idx="402">
                  <c:v>0.0872817955112219</c:v>
                </c:pt>
                <c:pt idx="403">
                  <c:v>0.0859598853868195</c:v>
                </c:pt>
                <c:pt idx="404">
                  <c:v>0.0380047505938242</c:v>
                </c:pt>
                <c:pt idx="405">
                  <c:v>0.0786885245901639</c:v>
                </c:pt>
                <c:pt idx="406">
                  <c:v>0.0544871794871795</c:v>
                </c:pt>
                <c:pt idx="407">
                  <c:v>0.0576271186440678</c:v>
                </c:pt>
                <c:pt idx="408">
                  <c:v>0.0391304347826087</c:v>
                </c:pt>
                <c:pt idx="409">
                  <c:v>0.0564516129032258</c:v>
                </c:pt>
                <c:pt idx="410">
                  <c:v>0.0420168067226891</c:v>
                </c:pt>
                <c:pt idx="411">
                  <c:v>0.044</c:v>
                </c:pt>
                <c:pt idx="412">
                  <c:v>0.0326530612244898</c:v>
                </c:pt>
                <c:pt idx="413">
                  <c:v>0.0304568527918782</c:v>
                </c:pt>
                <c:pt idx="414">
                  <c:v>0.0683229813664596</c:v>
                </c:pt>
                <c:pt idx="415">
                  <c:v>0.0428571428571428</c:v>
                </c:pt>
                <c:pt idx="416">
                  <c:v>0.0394088669950739</c:v>
                </c:pt>
                <c:pt idx="417">
                  <c:v>0.0597014925373134</c:v>
                </c:pt>
                <c:pt idx="418">
                  <c:v>0.0216450216450216</c:v>
                </c:pt>
                <c:pt idx="419">
                  <c:v>0.0496688741721854</c:v>
                </c:pt>
                <c:pt idx="420">
                  <c:v>0.031331592689295</c:v>
                </c:pt>
                <c:pt idx="421">
                  <c:v>0.072289156626506</c:v>
                </c:pt>
                <c:pt idx="422">
                  <c:v>0.0650602409638554</c:v>
                </c:pt>
                <c:pt idx="423">
                  <c:v>0.0907297830374753</c:v>
                </c:pt>
                <c:pt idx="424">
                  <c:v>0.08</c:v>
                </c:pt>
                <c:pt idx="425">
                  <c:v>0.0798403193612774</c:v>
                </c:pt>
                <c:pt idx="426">
                  <c:v>0.0462633451957295</c:v>
                </c:pt>
                <c:pt idx="427">
                  <c:v>0.043010752688172</c:v>
                </c:pt>
                <c:pt idx="428">
                  <c:v>0.0700934579439252</c:v>
                </c:pt>
                <c:pt idx="429">
                  <c:v>0.0745428973277074</c:v>
                </c:pt>
                <c:pt idx="430">
                  <c:v>0.0651851851851852</c:v>
                </c:pt>
                <c:pt idx="431">
                  <c:v>0.0331491712707182</c:v>
                </c:pt>
                <c:pt idx="432">
                  <c:v>0.0373216245883644</c:v>
                </c:pt>
                <c:pt idx="433">
                  <c:v>0.0176017601760176</c:v>
                </c:pt>
                <c:pt idx="434">
                  <c:v>0.0228260869565217</c:v>
                </c:pt>
                <c:pt idx="435">
                  <c:v>0.0246179966044143</c:v>
                </c:pt>
                <c:pt idx="436">
                  <c:v>0.0184824902723735</c:v>
                </c:pt>
                <c:pt idx="437">
                  <c:v>0.0112903225806452</c:v>
                </c:pt>
                <c:pt idx="438">
                  <c:v>0.013671875</c:v>
                </c:pt>
                <c:pt idx="439">
                  <c:v>0.0143646408839779</c:v>
                </c:pt>
                <c:pt idx="440">
                  <c:v>0.00626959247648903</c:v>
                </c:pt>
                <c:pt idx="441">
                  <c:v>0.0127077223851417</c:v>
                </c:pt>
                <c:pt idx="442">
                  <c:v>0.00631199278629396</c:v>
                </c:pt>
                <c:pt idx="443">
                  <c:v>0.00740740740740741</c:v>
                </c:pt>
                <c:pt idx="444">
                  <c:v>0.00810263335584065</c:v>
                </c:pt>
                <c:pt idx="445">
                  <c:v>0.00214592274678112</c:v>
                </c:pt>
                <c:pt idx="446">
                  <c:v>0.00318217979315831</c:v>
                </c:pt>
                <c:pt idx="447">
                  <c:v>0.0045766590389016</c:v>
                </c:pt>
                <c:pt idx="448">
                  <c:v>0.00377643504531722</c:v>
                </c:pt>
                <c:pt idx="449">
                  <c:v>0.00424628450106157</c:v>
                </c:pt>
                <c:pt idx="450">
                  <c:v>0.00537056928034372</c:v>
                </c:pt>
                <c:pt idx="451">
                  <c:v>0.00590318772136954</c:v>
                </c:pt>
                <c:pt idx="452">
                  <c:v>0.0158150851581508</c:v>
                </c:pt>
                <c:pt idx="453">
                  <c:v>0.0161527165932452</c:v>
                </c:pt>
                <c:pt idx="454">
                  <c:v>0.0214168039538715</c:v>
                </c:pt>
                <c:pt idx="455">
                  <c:v>0.046242774566474</c:v>
                </c:pt>
                <c:pt idx="456">
                  <c:v>0.0554216867469879</c:v>
                </c:pt>
                <c:pt idx="457">
                  <c:v>0.0512048192771084</c:v>
                </c:pt>
                <c:pt idx="458">
                  <c:v>0.0566037735849056</c:v>
                </c:pt>
                <c:pt idx="459">
                  <c:v>0.0532915360501567</c:v>
                </c:pt>
                <c:pt idx="460">
                  <c:v>0.0888888888888889</c:v>
                </c:pt>
                <c:pt idx="461">
                  <c:v>0.0736842105263158</c:v>
                </c:pt>
                <c:pt idx="462">
                  <c:v>0.0590277777777778</c:v>
                </c:pt>
                <c:pt idx="463">
                  <c:v>0.0808823529411765</c:v>
                </c:pt>
                <c:pt idx="464">
                  <c:v>0.0652173913043478</c:v>
                </c:pt>
                <c:pt idx="465">
                  <c:v>0.0346020761245675</c:v>
                </c:pt>
                <c:pt idx="466">
                  <c:v>0.0745762711864407</c:v>
                </c:pt>
                <c:pt idx="467">
                  <c:v>0.056782334384858</c:v>
                </c:pt>
                <c:pt idx="468">
                  <c:v>0.0484429065743945</c:v>
                </c:pt>
                <c:pt idx="469">
                  <c:v>0.0133779264214047</c:v>
                </c:pt>
                <c:pt idx="470">
                  <c:v>0.0429184549356223</c:v>
                </c:pt>
                <c:pt idx="471">
                  <c:v>0.0310880829015544</c:v>
                </c:pt>
                <c:pt idx="472">
                  <c:v>0.0182232346241458</c:v>
                </c:pt>
                <c:pt idx="473">
                  <c:v>0.0324324324324324</c:v>
                </c:pt>
                <c:pt idx="474">
                  <c:v>0.0253164556962025</c:v>
                </c:pt>
                <c:pt idx="475">
                  <c:v>0.0269413629160063</c:v>
                </c:pt>
                <c:pt idx="476">
                  <c:v>0.0345303867403315</c:v>
                </c:pt>
                <c:pt idx="477">
                  <c:v>0.0338058887677208</c:v>
                </c:pt>
                <c:pt idx="478">
                  <c:v>0.046218487394958</c:v>
                </c:pt>
                <c:pt idx="479">
                  <c:v>0.0585034013605442</c:v>
                </c:pt>
                <c:pt idx="480">
                  <c:v>0.0546163849154746</c:v>
                </c:pt>
                <c:pt idx="481">
                  <c:v>0.0544554455445544</c:v>
                </c:pt>
                <c:pt idx="482">
                  <c:v>0.0399673735725938</c:v>
                </c:pt>
                <c:pt idx="483">
                  <c:v>0.0338164251207729</c:v>
                </c:pt>
                <c:pt idx="484">
                  <c:v>0.030970406056435</c:v>
                </c:pt>
                <c:pt idx="485">
                  <c:v>0.0239021678710395</c:v>
                </c:pt>
                <c:pt idx="486">
                  <c:v>0.020016339869281</c:v>
                </c:pt>
                <c:pt idx="487">
                  <c:v>0.0248844649840028</c:v>
                </c:pt>
                <c:pt idx="488">
                  <c:v>0.0189335394126739</c:v>
                </c:pt>
                <c:pt idx="489">
                  <c:v>0.0178443968593862</c:v>
                </c:pt>
                <c:pt idx="490">
                  <c:v>0.0252690687880206</c:v>
                </c:pt>
                <c:pt idx="491">
                  <c:v>0.0182926829268293</c:v>
                </c:pt>
                <c:pt idx="492">
                  <c:v>0.0187096774193548</c:v>
                </c:pt>
                <c:pt idx="493">
                  <c:v>0.0147630147630148</c:v>
                </c:pt>
                <c:pt idx="494">
                  <c:v>0.0142642642642643</c:v>
                </c:pt>
                <c:pt idx="495">
                  <c:v>0.0193687230989957</c:v>
                </c:pt>
                <c:pt idx="496">
                  <c:v>0.0255536626916525</c:v>
                </c:pt>
                <c:pt idx="497">
                  <c:v>0.0323308270676692</c:v>
                </c:pt>
                <c:pt idx="498">
                  <c:v>0.0229007633587786</c:v>
                </c:pt>
                <c:pt idx="499">
                  <c:v>0.0277777777777778</c:v>
                </c:pt>
                <c:pt idx="500">
                  <c:v>0.0335570469798658</c:v>
                </c:pt>
                <c:pt idx="501">
                  <c:v>0.0432595573440644</c:v>
                </c:pt>
                <c:pt idx="502">
                  <c:v>0.0366259711431742</c:v>
                </c:pt>
                <c:pt idx="503">
                  <c:v>0.0495391705069124</c:v>
                </c:pt>
                <c:pt idx="504">
                  <c:v>0.0747663551401869</c:v>
                </c:pt>
                <c:pt idx="505">
                  <c:v>0.0889235569422777</c:v>
                </c:pt>
                <c:pt idx="506">
                  <c:v>0.058455114822547</c:v>
                </c:pt>
                <c:pt idx="507">
                  <c:v>0.101941747572816</c:v>
                </c:pt>
                <c:pt idx="508">
                  <c:v>0.0769230769230769</c:v>
                </c:pt>
                <c:pt idx="509">
                  <c:v>0.058411214953271</c:v>
                </c:pt>
                <c:pt idx="510">
                  <c:v>0.0582750582750583</c:v>
                </c:pt>
                <c:pt idx="511">
                  <c:v>0.0883838383838384</c:v>
                </c:pt>
                <c:pt idx="512">
                  <c:v>0.0558823529411765</c:v>
                </c:pt>
                <c:pt idx="513">
                  <c:v>0.0674418604651163</c:v>
                </c:pt>
                <c:pt idx="514">
                  <c:v>0.0724233983286908</c:v>
                </c:pt>
                <c:pt idx="515">
                  <c:v>0.0681114551083591</c:v>
                </c:pt>
                <c:pt idx="516">
                  <c:v>0.0642458100558659</c:v>
                </c:pt>
                <c:pt idx="517">
                  <c:v>0.0916334661354581</c:v>
                </c:pt>
                <c:pt idx="518">
                  <c:v>0.0550964187327824</c:v>
                </c:pt>
                <c:pt idx="519">
                  <c:v>0.0451612903225806</c:v>
                </c:pt>
                <c:pt idx="520">
                  <c:v>0.0545454545454545</c:v>
                </c:pt>
                <c:pt idx="521">
                  <c:v>0.0314685314685315</c:v>
                </c:pt>
                <c:pt idx="522">
                  <c:v>0.00986842105263158</c:v>
                </c:pt>
                <c:pt idx="523">
                  <c:v>0.0365296803652968</c:v>
                </c:pt>
                <c:pt idx="524">
                  <c:v>0.0462633451957295</c:v>
                </c:pt>
                <c:pt idx="525">
                  <c:v>0.0382695507487521</c:v>
                </c:pt>
                <c:pt idx="526">
                  <c:v>0.0327332242225859</c:v>
                </c:pt>
                <c:pt idx="527">
                  <c:v>0.0448504983388704</c:v>
                </c:pt>
                <c:pt idx="528">
                  <c:v>0.0500758725341426</c:v>
                </c:pt>
                <c:pt idx="529">
                  <c:v>0.0372460496613995</c:v>
                </c:pt>
                <c:pt idx="530">
                  <c:v>0.0379746835443038</c:v>
                </c:pt>
                <c:pt idx="531">
                  <c:v>0.0491452991452991</c:v>
                </c:pt>
                <c:pt idx="532">
                  <c:v>0.0561555075593952</c:v>
                </c:pt>
                <c:pt idx="533">
                  <c:v>0.0258899676375404</c:v>
                </c:pt>
                <c:pt idx="534">
                  <c:v>0.0387840670859539</c:v>
                </c:pt>
                <c:pt idx="535">
                  <c:v>0.0316239316239316</c:v>
                </c:pt>
                <c:pt idx="536">
                  <c:v>0.0234505862646566</c:v>
                </c:pt>
                <c:pt idx="537">
                  <c:v>0.0210843373493976</c:v>
                </c:pt>
                <c:pt idx="538">
                  <c:v>0.0168776371308017</c:v>
                </c:pt>
                <c:pt idx="539">
                  <c:v>0.0201785021342646</c:v>
                </c:pt>
                <c:pt idx="540">
                  <c:v>0.0160683760683761</c:v>
                </c:pt>
                <c:pt idx="541">
                  <c:v>0.0179352580927384</c:v>
                </c:pt>
                <c:pt idx="542">
                  <c:v>0.0144230769230769</c:v>
                </c:pt>
                <c:pt idx="543">
                  <c:v>0.0145322434150772</c:v>
                </c:pt>
                <c:pt idx="544">
                  <c:v>0.0107102593010147</c:v>
                </c:pt>
                <c:pt idx="545">
                  <c:v>0.0117728531855956</c:v>
                </c:pt>
                <c:pt idx="546">
                  <c:v>0.0175438596491228</c:v>
                </c:pt>
                <c:pt idx="547">
                  <c:v>0.0101010101010101</c:v>
                </c:pt>
                <c:pt idx="548">
                  <c:v>0.00846153846153846</c:v>
                </c:pt>
                <c:pt idx="549">
                  <c:v>0.008</c:v>
                </c:pt>
                <c:pt idx="550">
                  <c:v>0.0150602409638554</c:v>
                </c:pt>
                <c:pt idx="551">
                  <c:v>0.0225056264066016</c:v>
                </c:pt>
                <c:pt idx="552">
                  <c:v>0.0163710777626194</c:v>
                </c:pt>
                <c:pt idx="553">
                  <c:v>0.0206033848417954</c:v>
                </c:pt>
                <c:pt idx="554">
                  <c:v>0.0292083013066872</c:v>
                </c:pt>
                <c:pt idx="555">
                  <c:v>0.027972027972028</c:v>
                </c:pt>
                <c:pt idx="556">
                  <c:v>0.0364120781527531</c:v>
                </c:pt>
                <c:pt idx="557">
                  <c:v>0.0552813425468904</c:v>
                </c:pt>
                <c:pt idx="558">
                  <c:v>0.0605263157894737</c:v>
                </c:pt>
                <c:pt idx="559">
                  <c:v>0.0744416873449131</c:v>
                </c:pt>
                <c:pt idx="560">
                  <c:v>0.0610795454545454</c:v>
                </c:pt>
                <c:pt idx="561">
                  <c:v>0.0551839464882943</c:v>
                </c:pt>
                <c:pt idx="562">
                  <c:v>0.078544061302682</c:v>
                </c:pt>
                <c:pt idx="563">
                  <c:v>0.0824175824175824</c:v>
                </c:pt>
                <c:pt idx="564">
                  <c:v>0.0471204188481675</c:v>
                </c:pt>
                <c:pt idx="565">
                  <c:v>0.0627450980392157</c:v>
                </c:pt>
                <c:pt idx="566">
                  <c:v>0.0335051546391752</c:v>
                </c:pt>
                <c:pt idx="567">
                  <c:v>0.0730478589420655</c:v>
                </c:pt>
                <c:pt idx="568">
                  <c:v>0.0753880266075388</c:v>
                </c:pt>
                <c:pt idx="569">
                  <c:v>0.063758389261745</c:v>
                </c:pt>
                <c:pt idx="570">
                  <c:v>0.0615384615384615</c:v>
                </c:pt>
                <c:pt idx="571">
                  <c:v>0.0372492836676218</c:v>
                </c:pt>
                <c:pt idx="572">
                  <c:v>0.0201149425287356</c:v>
                </c:pt>
                <c:pt idx="573">
                  <c:v>0.0214285714285714</c:v>
                </c:pt>
                <c:pt idx="574">
                  <c:v>0.0218579234972678</c:v>
                </c:pt>
                <c:pt idx="575">
                  <c:v>0.0278833967046895</c:v>
                </c:pt>
                <c:pt idx="576">
                  <c:v>0.0221774193548387</c:v>
                </c:pt>
                <c:pt idx="577">
                  <c:v>0.0157835400225479</c:v>
                </c:pt>
                <c:pt idx="578">
                  <c:v>0.0358974358974359</c:v>
                </c:pt>
                <c:pt idx="579">
                  <c:v>0.0245098039215686</c:v>
                </c:pt>
                <c:pt idx="580">
                  <c:v>0.0236486486486486</c:v>
                </c:pt>
                <c:pt idx="581">
                  <c:v>0.0242248062015504</c:v>
                </c:pt>
                <c:pt idx="582">
                  <c:v>0.0303664921465969</c:v>
                </c:pt>
                <c:pt idx="583">
                  <c:v>0.0267489711934156</c:v>
                </c:pt>
                <c:pt idx="584">
                  <c:v>0.0292682926829268</c:v>
                </c:pt>
                <c:pt idx="585">
                  <c:v>0.0227488151658768</c:v>
                </c:pt>
                <c:pt idx="586">
                  <c:v>0.0302521008403361</c:v>
                </c:pt>
                <c:pt idx="587">
                  <c:v>0.0452127659574468</c:v>
                </c:pt>
                <c:pt idx="588">
                  <c:v>0.0296582849774339</c:v>
                </c:pt>
                <c:pt idx="589">
                  <c:v>0.0275229357798165</c:v>
                </c:pt>
                <c:pt idx="590">
                  <c:v>0.0203220858895705</c:v>
                </c:pt>
                <c:pt idx="591">
                  <c:v>0.0201342281879195</c:v>
                </c:pt>
                <c:pt idx="592">
                  <c:v>0.0201793721973094</c:v>
                </c:pt>
                <c:pt idx="593">
                  <c:v>0.0255366395262768</c:v>
                </c:pt>
                <c:pt idx="594">
                  <c:v>0.0192447349310094</c:v>
                </c:pt>
                <c:pt idx="595">
                  <c:v>0.0161702127659574</c:v>
                </c:pt>
                <c:pt idx="596">
                  <c:v>0.0216165413533835</c:v>
                </c:pt>
                <c:pt idx="597">
                  <c:v>0.0167079207920792</c:v>
                </c:pt>
                <c:pt idx="598">
                  <c:v>0.0259259259259259</c:v>
                </c:pt>
                <c:pt idx="599">
                  <c:v>0.0352659892408846</c:v>
                </c:pt>
                <c:pt idx="600">
                  <c:v>0.0305194805194805</c:v>
                </c:pt>
                <c:pt idx="601">
                  <c:v>0.0336247478143914</c:v>
                </c:pt>
                <c:pt idx="602">
                  <c:v>0.0398467432950191</c:v>
                </c:pt>
                <c:pt idx="603">
                  <c:v>0.0471161657189277</c:v>
                </c:pt>
                <c:pt idx="604">
                  <c:v>0.0386064030131827</c:v>
                </c:pt>
                <c:pt idx="605">
                  <c:v>0.049811320754717</c:v>
                </c:pt>
                <c:pt idx="606">
                  <c:v>0.0662650602409638</c:v>
                </c:pt>
                <c:pt idx="607">
                  <c:v>0.0609874152952565</c:v>
                </c:pt>
                <c:pt idx="608">
                  <c:v>0.064516129032258</c:v>
                </c:pt>
                <c:pt idx="609">
                  <c:v>0.0638297872340425</c:v>
                </c:pt>
                <c:pt idx="610">
                  <c:v>0.0493827160493827</c:v>
                </c:pt>
                <c:pt idx="611">
                  <c:v>0.0571010248901903</c:v>
                </c:pt>
                <c:pt idx="612">
                  <c:v>0.0669291338582677</c:v>
                </c:pt>
                <c:pt idx="613">
                  <c:v>0.0732142857142857</c:v>
                </c:pt>
                <c:pt idx="614">
                  <c:v>0.0740740740740741</c:v>
                </c:pt>
                <c:pt idx="615">
                  <c:v>0.0534521158129176</c:v>
                </c:pt>
                <c:pt idx="616">
                  <c:v>0.0296803652968036</c:v>
                </c:pt>
                <c:pt idx="617">
                  <c:v>0.0457831325301205</c:v>
                </c:pt>
                <c:pt idx="618">
                  <c:v>0.0423529411764706</c:v>
                </c:pt>
                <c:pt idx="619">
                  <c:v>0.032994923857868</c:v>
                </c:pt>
                <c:pt idx="620">
                  <c:v>0.0484848484848485</c:v>
                </c:pt>
                <c:pt idx="621">
                  <c:v>0.0211480362537764</c:v>
                </c:pt>
                <c:pt idx="622">
                  <c:v>0.0319148936170213</c:v>
                </c:pt>
                <c:pt idx="623">
                  <c:v>0.0268817204301075</c:v>
                </c:pt>
                <c:pt idx="624">
                  <c:v>0.0146198830409357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6-947F-4167-A31D-F163EFAC21E5}"/>
            </c:ext>
          </c:extLst>
        </c:ser>
        <c:ser>
          <c:idx val="1"/>
          <c:order val="3"/>
          <c:tx>
            <c:v>Rhinovirus</c:v>
          </c:tx>
          <c:spPr>
            <a:ln w="12700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xVal>
            <c:numRef>
              <c:f>'Canada-other symptons'!$A$418:$A$626</c:f>
              <c:numCache>
                <c:formatCode>m/d/yy</c:formatCode>
                <c:ptCount val="209"/>
                <c:pt idx="0">
                  <c:v>40783.0</c:v>
                </c:pt>
                <c:pt idx="1">
                  <c:v>40790.0</c:v>
                </c:pt>
                <c:pt idx="2">
                  <c:v>40797.0</c:v>
                </c:pt>
                <c:pt idx="3">
                  <c:v>40804.0</c:v>
                </c:pt>
                <c:pt idx="4">
                  <c:v>40811.0</c:v>
                </c:pt>
                <c:pt idx="5">
                  <c:v>40818.0</c:v>
                </c:pt>
                <c:pt idx="6">
                  <c:v>40825.0</c:v>
                </c:pt>
                <c:pt idx="7">
                  <c:v>40832.0</c:v>
                </c:pt>
                <c:pt idx="8">
                  <c:v>40839.0</c:v>
                </c:pt>
                <c:pt idx="9">
                  <c:v>40846.0</c:v>
                </c:pt>
                <c:pt idx="10">
                  <c:v>40853.0</c:v>
                </c:pt>
                <c:pt idx="11">
                  <c:v>40860.0</c:v>
                </c:pt>
                <c:pt idx="12">
                  <c:v>40867.0</c:v>
                </c:pt>
                <c:pt idx="13">
                  <c:v>40874.0</c:v>
                </c:pt>
                <c:pt idx="14">
                  <c:v>40881.0</c:v>
                </c:pt>
                <c:pt idx="15">
                  <c:v>40888.0</c:v>
                </c:pt>
                <c:pt idx="16">
                  <c:v>40895.0</c:v>
                </c:pt>
                <c:pt idx="17">
                  <c:v>40902.0</c:v>
                </c:pt>
                <c:pt idx="18">
                  <c:v>40909.0</c:v>
                </c:pt>
                <c:pt idx="19">
                  <c:v>40916.0</c:v>
                </c:pt>
                <c:pt idx="20">
                  <c:v>40923.0</c:v>
                </c:pt>
                <c:pt idx="21">
                  <c:v>40930.0</c:v>
                </c:pt>
                <c:pt idx="22">
                  <c:v>40937.0</c:v>
                </c:pt>
                <c:pt idx="23">
                  <c:v>40944.0</c:v>
                </c:pt>
                <c:pt idx="24">
                  <c:v>40951.0</c:v>
                </c:pt>
                <c:pt idx="25">
                  <c:v>40958.0</c:v>
                </c:pt>
                <c:pt idx="26">
                  <c:v>40965.0</c:v>
                </c:pt>
                <c:pt idx="27">
                  <c:v>40972.0</c:v>
                </c:pt>
                <c:pt idx="28">
                  <c:v>40979.0</c:v>
                </c:pt>
                <c:pt idx="29">
                  <c:v>40986.0</c:v>
                </c:pt>
                <c:pt idx="30">
                  <c:v>40993.0</c:v>
                </c:pt>
                <c:pt idx="31">
                  <c:v>41000.0</c:v>
                </c:pt>
                <c:pt idx="32">
                  <c:v>41007.0</c:v>
                </c:pt>
                <c:pt idx="33">
                  <c:v>41014.0</c:v>
                </c:pt>
                <c:pt idx="34">
                  <c:v>41021.0</c:v>
                </c:pt>
                <c:pt idx="35">
                  <c:v>41028.0</c:v>
                </c:pt>
                <c:pt idx="36">
                  <c:v>41035.0</c:v>
                </c:pt>
                <c:pt idx="37">
                  <c:v>41042.0</c:v>
                </c:pt>
                <c:pt idx="38">
                  <c:v>41049.0</c:v>
                </c:pt>
                <c:pt idx="39">
                  <c:v>41056.0</c:v>
                </c:pt>
                <c:pt idx="40">
                  <c:v>41063.0</c:v>
                </c:pt>
                <c:pt idx="41">
                  <c:v>41070.0</c:v>
                </c:pt>
                <c:pt idx="42">
                  <c:v>41077.0</c:v>
                </c:pt>
                <c:pt idx="43">
                  <c:v>41084.0</c:v>
                </c:pt>
                <c:pt idx="44">
                  <c:v>41091.0</c:v>
                </c:pt>
                <c:pt idx="45">
                  <c:v>41098.0</c:v>
                </c:pt>
                <c:pt idx="46">
                  <c:v>41105.0</c:v>
                </c:pt>
                <c:pt idx="47">
                  <c:v>41112.0</c:v>
                </c:pt>
                <c:pt idx="48">
                  <c:v>41119.0</c:v>
                </c:pt>
                <c:pt idx="49">
                  <c:v>41126.0</c:v>
                </c:pt>
                <c:pt idx="50">
                  <c:v>41133.0</c:v>
                </c:pt>
                <c:pt idx="51">
                  <c:v>41140.0</c:v>
                </c:pt>
                <c:pt idx="52">
                  <c:v>41147.0</c:v>
                </c:pt>
                <c:pt idx="53">
                  <c:v>41154.0</c:v>
                </c:pt>
                <c:pt idx="54">
                  <c:v>41161.0</c:v>
                </c:pt>
                <c:pt idx="55">
                  <c:v>41168.0</c:v>
                </c:pt>
                <c:pt idx="56">
                  <c:v>41175.0</c:v>
                </c:pt>
                <c:pt idx="57">
                  <c:v>41182.0</c:v>
                </c:pt>
                <c:pt idx="58">
                  <c:v>41189.0</c:v>
                </c:pt>
                <c:pt idx="59">
                  <c:v>41196.0</c:v>
                </c:pt>
                <c:pt idx="60">
                  <c:v>41203.0</c:v>
                </c:pt>
                <c:pt idx="61">
                  <c:v>41210.0</c:v>
                </c:pt>
                <c:pt idx="62">
                  <c:v>41217.0</c:v>
                </c:pt>
                <c:pt idx="63">
                  <c:v>41224.0</c:v>
                </c:pt>
                <c:pt idx="64">
                  <c:v>41231.0</c:v>
                </c:pt>
                <c:pt idx="65">
                  <c:v>41238.0</c:v>
                </c:pt>
                <c:pt idx="66">
                  <c:v>41245.0</c:v>
                </c:pt>
                <c:pt idx="67">
                  <c:v>41252.0</c:v>
                </c:pt>
                <c:pt idx="68">
                  <c:v>41259.0</c:v>
                </c:pt>
                <c:pt idx="69">
                  <c:v>41266.0</c:v>
                </c:pt>
                <c:pt idx="70">
                  <c:v>41273.0</c:v>
                </c:pt>
                <c:pt idx="71">
                  <c:v>41280.0</c:v>
                </c:pt>
                <c:pt idx="72">
                  <c:v>41287.0</c:v>
                </c:pt>
                <c:pt idx="73">
                  <c:v>41294.0</c:v>
                </c:pt>
                <c:pt idx="74">
                  <c:v>41301.0</c:v>
                </c:pt>
                <c:pt idx="75">
                  <c:v>41308.0</c:v>
                </c:pt>
                <c:pt idx="76">
                  <c:v>41315.0</c:v>
                </c:pt>
                <c:pt idx="77">
                  <c:v>41322.0</c:v>
                </c:pt>
                <c:pt idx="78">
                  <c:v>41329.0</c:v>
                </c:pt>
                <c:pt idx="79">
                  <c:v>41336.0</c:v>
                </c:pt>
                <c:pt idx="80">
                  <c:v>41343.0</c:v>
                </c:pt>
                <c:pt idx="81">
                  <c:v>41350.0</c:v>
                </c:pt>
                <c:pt idx="82">
                  <c:v>41357.0</c:v>
                </c:pt>
                <c:pt idx="83">
                  <c:v>41364.0</c:v>
                </c:pt>
                <c:pt idx="84">
                  <c:v>41371.0</c:v>
                </c:pt>
                <c:pt idx="85">
                  <c:v>41378.0</c:v>
                </c:pt>
                <c:pt idx="86">
                  <c:v>41385.0</c:v>
                </c:pt>
                <c:pt idx="87">
                  <c:v>41392.0</c:v>
                </c:pt>
                <c:pt idx="88">
                  <c:v>41399.0</c:v>
                </c:pt>
                <c:pt idx="89">
                  <c:v>41406.0</c:v>
                </c:pt>
                <c:pt idx="90">
                  <c:v>41413.0</c:v>
                </c:pt>
                <c:pt idx="91">
                  <c:v>41420.0</c:v>
                </c:pt>
                <c:pt idx="92">
                  <c:v>41427.0</c:v>
                </c:pt>
                <c:pt idx="93">
                  <c:v>41434.0</c:v>
                </c:pt>
                <c:pt idx="94">
                  <c:v>41441.0</c:v>
                </c:pt>
                <c:pt idx="95">
                  <c:v>41448.0</c:v>
                </c:pt>
                <c:pt idx="96">
                  <c:v>41455.0</c:v>
                </c:pt>
                <c:pt idx="97">
                  <c:v>41462.0</c:v>
                </c:pt>
                <c:pt idx="98">
                  <c:v>41469.0</c:v>
                </c:pt>
                <c:pt idx="99">
                  <c:v>41476.0</c:v>
                </c:pt>
                <c:pt idx="100">
                  <c:v>41483.0</c:v>
                </c:pt>
                <c:pt idx="101">
                  <c:v>41490.0</c:v>
                </c:pt>
                <c:pt idx="102">
                  <c:v>41497.0</c:v>
                </c:pt>
                <c:pt idx="103">
                  <c:v>41504.0</c:v>
                </c:pt>
                <c:pt idx="104">
                  <c:v>41511.0</c:v>
                </c:pt>
                <c:pt idx="105">
                  <c:v>41518.0</c:v>
                </c:pt>
                <c:pt idx="106">
                  <c:v>41525.0</c:v>
                </c:pt>
                <c:pt idx="107">
                  <c:v>41532.0</c:v>
                </c:pt>
                <c:pt idx="108">
                  <c:v>41539.0</c:v>
                </c:pt>
                <c:pt idx="109">
                  <c:v>41546.0</c:v>
                </c:pt>
                <c:pt idx="110">
                  <c:v>41553.0</c:v>
                </c:pt>
                <c:pt idx="111">
                  <c:v>41560.0</c:v>
                </c:pt>
                <c:pt idx="112">
                  <c:v>41567.0</c:v>
                </c:pt>
                <c:pt idx="113">
                  <c:v>41574.0</c:v>
                </c:pt>
                <c:pt idx="114">
                  <c:v>41581.0</c:v>
                </c:pt>
                <c:pt idx="115">
                  <c:v>41588.0</c:v>
                </c:pt>
                <c:pt idx="116">
                  <c:v>41595.0</c:v>
                </c:pt>
                <c:pt idx="117">
                  <c:v>41602.0</c:v>
                </c:pt>
                <c:pt idx="118">
                  <c:v>41609.0</c:v>
                </c:pt>
                <c:pt idx="119">
                  <c:v>41616.0</c:v>
                </c:pt>
                <c:pt idx="120">
                  <c:v>41623.0</c:v>
                </c:pt>
                <c:pt idx="121">
                  <c:v>41630.0</c:v>
                </c:pt>
                <c:pt idx="122">
                  <c:v>41637.0</c:v>
                </c:pt>
                <c:pt idx="123">
                  <c:v>41644.0</c:v>
                </c:pt>
                <c:pt idx="124">
                  <c:v>41651.0</c:v>
                </c:pt>
                <c:pt idx="125">
                  <c:v>41658.0</c:v>
                </c:pt>
                <c:pt idx="126">
                  <c:v>41665.0</c:v>
                </c:pt>
                <c:pt idx="127">
                  <c:v>41672.0</c:v>
                </c:pt>
                <c:pt idx="128">
                  <c:v>41679.0</c:v>
                </c:pt>
                <c:pt idx="129">
                  <c:v>41686.0</c:v>
                </c:pt>
                <c:pt idx="130">
                  <c:v>41693.0</c:v>
                </c:pt>
                <c:pt idx="131">
                  <c:v>41700.0</c:v>
                </c:pt>
                <c:pt idx="132">
                  <c:v>41707.0</c:v>
                </c:pt>
                <c:pt idx="133">
                  <c:v>41714.0</c:v>
                </c:pt>
                <c:pt idx="134">
                  <c:v>41721.0</c:v>
                </c:pt>
                <c:pt idx="135">
                  <c:v>41728.0</c:v>
                </c:pt>
                <c:pt idx="136">
                  <c:v>41735.0</c:v>
                </c:pt>
                <c:pt idx="137">
                  <c:v>41742.0</c:v>
                </c:pt>
                <c:pt idx="138">
                  <c:v>41749.0</c:v>
                </c:pt>
                <c:pt idx="139">
                  <c:v>41756.0</c:v>
                </c:pt>
                <c:pt idx="140">
                  <c:v>41763.0</c:v>
                </c:pt>
                <c:pt idx="141">
                  <c:v>41770.0</c:v>
                </c:pt>
                <c:pt idx="142">
                  <c:v>41777.0</c:v>
                </c:pt>
                <c:pt idx="143">
                  <c:v>41784.0</c:v>
                </c:pt>
                <c:pt idx="144">
                  <c:v>41791.0</c:v>
                </c:pt>
                <c:pt idx="145">
                  <c:v>41798.0</c:v>
                </c:pt>
                <c:pt idx="146">
                  <c:v>41805.0</c:v>
                </c:pt>
                <c:pt idx="147">
                  <c:v>41812.0</c:v>
                </c:pt>
                <c:pt idx="148">
                  <c:v>41819.0</c:v>
                </c:pt>
                <c:pt idx="149">
                  <c:v>41826.0</c:v>
                </c:pt>
                <c:pt idx="150">
                  <c:v>41833.0</c:v>
                </c:pt>
                <c:pt idx="151">
                  <c:v>41840.0</c:v>
                </c:pt>
                <c:pt idx="152">
                  <c:v>41847.0</c:v>
                </c:pt>
                <c:pt idx="153">
                  <c:v>41854.0</c:v>
                </c:pt>
                <c:pt idx="154">
                  <c:v>41861.0</c:v>
                </c:pt>
                <c:pt idx="155">
                  <c:v>41868.0</c:v>
                </c:pt>
                <c:pt idx="156">
                  <c:v>41875.0</c:v>
                </c:pt>
                <c:pt idx="157">
                  <c:v>41882.0</c:v>
                </c:pt>
                <c:pt idx="158">
                  <c:v>41889.0</c:v>
                </c:pt>
                <c:pt idx="159">
                  <c:v>41896.0</c:v>
                </c:pt>
                <c:pt idx="160">
                  <c:v>41903.0</c:v>
                </c:pt>
                <c:pt idx="161">
                  <c:v>41910.0</c:v>
                </c:pt>
                <c:pt idx="162">
                  <c:v>41917.0</c:v>
                </c:pt>
                <c:pt idx="163">
                  <c:v>41924.0</c:v>
                </c:pt>
                <c:pt idx="164">
                  <c:v>41931.0</c:v>
                </c:pt>
                <c:pt idx="165">
                  <c:v>41938.0</c:v>
                </c:pt>
                <c:pt idx="166">
                  <c:v>41945.0</c:v>
                </c:pt>
                <c:pt idx="167">
                  <c:v>41952.0</c:v>
                </c:pt>
                <c:pt idx="168">
                  <c:v>41959.0</c:v>
                </c:pt>
                <c:pt idx="169">
                  <c:v>41966.0</c:v>
                </c:pt>
                <c:pt idx="170">
                  <c:v>41973.0</c:v>
                </c:pt>
                <c:pt idx="171">
                  <c:v>41980.0</c:v>
                </c:pt>
                <c:pt idx="172">
                  <c:v>41987.0</c:v>
                </c:pt>
                <c:pt idx="173">
                  <c:v>41994.0</c:v>
                </c:pt>
                <c:pt idx="174">
                  <c:v>42001.0</c:v>
                </c:pt>
                <c:pt idx="175">
                  <c:v>42008.0</c:v>
                </c:pt>
                <c:pt idx="176">
                  <c:v>42015.0</c:v>
                </c:pt>
                <c:pt idx="177">
                  <c:v>42022.0</c:v>
                </c:pt>
                <c:pt idx="178">
                  <c:v>42029.0</c:v>
                </c:pt>
                <c:pt idx="179">
                  <c:v>42036.0</c:v>
                </c:pt>
                <c:pt idx="180">
                  <c:v>42043.0</c:v>
                </c:pt>
                <c:pt idx="181">
                  <c:v>42050.0</c:v>
                </c:pt>
                <c:pt idx="182">
                  <c:v>42057.0</c:v>
                </c:pt>
                <c:pt idx="183">
                  <c:v>42064.0</c:v>
                </c:pt>
                <c:pt idx="184">
                  <c:v>42071.0</c:v>
                </c:pt>
                <c:pt idx="185">
                  <c:v>42078.0</c:v>
                </c:pt>
                <c:pt idx="186">
                  <c:v>42085.0</c:v>
                </c:pt>
                <c:pt idx="187">
                  <c:v>42092.0</c:v>
                </c:pt>
                <c:pt idx="188">
                  <c:v>42099.0</c:v>
                </c:pt>
                <c:pt idx="189">
                  <c:v>42106.0</c:v>
                </c:pt>
                <c:pt idx="190">
                  <c:v>42113.0</c:v>
                </c:pt>
                <c:pt idx="191">
                  <c:v>42120.0</c:v>
                </c:pt>
                <c:pt idx="192">
                  <c:v>42127.0</c:v>
                </c:pt>
                <c:pt idx="193">
                  <c:v>42134.0</c:v>
                </c:pt>
                <c:pt idx="194">
                  <c:v>42141.0</c:v>
                </c:pt>
                <c:pt idx="195">
                  <c:v>42148.0</c:v>
                </c:pt>
                <c:pt idx="196">
                  <c:v>42155.0</c:v>
                </c:pt>
                <c:pt idx="197">
                  <c:v>42162.0</c:v>
                </c:pt>
                <c:pt idx="198">
                  <c:v>42169.0</c:v>
                </c:pt>
                <c:pt idx="199">
                  <c:v>42176.0</c:v>
                </c:pt>
                <c:pt idx="200">
                  <c:v>42183.0</c:v>
                </c:pt>
                <c:pt idx="201">
                  <c:v>42190.0</c:v>
                </c:pt>
                <c:pt idx="202">
                  <c:v>42197.0</c:v>
                </c:pt>
                <c:pt idx="203">
                  <c:v>42204.0</c:v>
                </c:pt>
                <c:pt idx="204">
                  <c:v>42211.0</c:v>
                </c:pt>
                <c:pt idx="205">
                  <c:v>42218.0</c:v>
                </c:pt>
                <c:pt idx="206">
                  <c:v>42225.0</c:v>
                </c:pt>
                <c:pt idx="207">
                  <c:v>42232.0</c:v>
                </c:pt>
                <c:pt idx="208">
                  <c:v>42239.0</c:v>
                </c:pt>
              </c:numCache>
            </c:numRef>
          </c:xVal>
          <c:yVal>
            <c:numRef>
              <c:f>'Canada-other symptons'!$P$418:$P$626</c:f>
              <c:numCache>
                <c:formatCode>0.00%</c:formatCode>
                <c:ptCount val="209"/>
                <c:pt idx="0">
                  <c:v>0.0816326530612245</c:v>
                </c:pt>
                <c:pt idx="1">
                  <c:v>0.0784313725490196</c:v>
                </c:pt>
                <c:pt idx="2">
                  <c:v>0.173652694610778</c:v>
                </c:pt>
                <c:pt idx="3">
                  <c:v>0.131067961165049</c:v>
                </c:pt>
                <c:pt idx="4">
                  <c:v>0.210344827586207</c:v>
                </c:pt>
                <c:pt idx="5">
                  <c:v>0.184952978056426</c:v>
                </c:pt>
                <c:pt idx="6">
                  <c:v>0.175438596491228</c:v>
                </c:pt>
                <c:pt idx="7">
                  <c:v>0.189393939393939</c:v>
                </c:pt>
                <c:pt idx="8">
                  <c:v>0.120234604105572</c:v>
                </c:pt>
                <c:pt idx="9">
                  <c:v>0.103448275862069</c:v>
                </c:pt>
                <c:pt idx="10">
                  <c:v>0.0824524312896406</c:v>
                </c:pt>
                <c:pt idx="11">
                  <c:v>0.064367816091954</c:v>
                </c:pt>
                <c:pt idx="12">
                  <c:v>0.0909090909090909</c:v>
                </c:pt>
                <c:pt idx="13">
                  <c:v>0.031413612565445</c:v>
                </c:pt>
                <c:pt idx="14">
                  <c:v>0.0431654676258993</c:v>
                </c:pt>
                <c:pt idx="15">
                  <c:v>0.0345303867403315</c:v>
                </c:pt>
                <c:pt idx="16">
                  <c:v>0.0351262349066959</c:v>
                </c:pt>
                <c:pt idx="17">
                  <c:v>0.0294511378848728</c:v>
                </c:pt>
                <c:pt idx="18">
                  <c:v>0.0319693094629156</c:v>
                </c:pt>
                <c:pt idx="19">
                  <c:v>0.0327237728585178</c:v>
                </c:pt>
                <c:pt idx="20">
                  <c:v>0.0284463894967177</c:v>
                </c:pt>
                <c:pt idx="21">
                  <c:v>0.0230905861456483</c:v>
                </c:pt>
                <c:pt idx="22">
                  <c:v>0.0223463687150838</c:v>
                </c:pt>
                <c:pt idx="23">
                  <c:v>0.0176795580110497</c:v>
                </c:pt>
                <c:pt idx="24">
                  <c:v>0.0102040816326531</c:v>
                </c:pt>
                <c:pt idx="25">
                  <c:v>0.0157303370786517</c:v>
                </c:pt>
                <c:pt idx="26">
                  <c:v>0.0176715176715177</c:v>
                </c:pt>
                <c:pt idx="27">
                  <c:v>0.0166805671392827</c:v>
                </c:pt>
                <c:pt idx="28">
                  <c:v>0.0114242193450114</c:v>
                </c:pt>
                <c:pt idx="29">
                  <c:v>0.0166799046862589</c:v>
                </c:pt>
                <c:pt idx="30">
                  <c:v>0.0175438596491228</c:v>
                </c:pt>
                <c:pt idx="31">
                  <c:v>0.02088772845953</c:v>
                </c:pt>
                <c:pt idx="32">
                  <c:v>0.0300568643379366</c:v>
                </c:pt>
                <c:pt idx="33">
                  <c:v>0.0463980463980464</c:v>
                </c:pt>
                <c:pt idx="34">
                  <c:v>0.0417163289630512</c:v>
                </c:pt>
                <c:pt idx="35">
                  <c:v>0.044414535666218</c:v>
                </c:pt>
                <c:pt idx="36">
                  <c:v>0.0585034013605442</c:v>
                </c:pt>
                <c:pt idx="37">
                  <c:v>0.0515806988352745</c:v>
                </c:pt>
                <c:pt idx="38">
                  <c:v>0.097378277153558</c:v>
                </c:pt>
                <c:pt idx="39">
                  <c:v>0.0974025974025974</c:v>
                </c:pt>
                <c:pt idx="40">
                  <c:v>0.106024096385542</c:v>
                </c:pt>
                <c:pt idx="41">
                  <c:v>0.0619195046439628</c:v>
                </c:pt>
                <c:pt idx="42">
                  <c:v>0.0893617021276596</c:v>
                </c:pt>
                <c:pt idx="43">
                  <c:v>0.132231404958678</c:v>
                </c:pt>
                <c:pt idx="44">
                  <c:v>0.129692832764505</c:v>
                </c:pt>
                <c:pt idx="45">
                  <c:v>0.11214953271028</c:v>
                </c:pt>
                <c:pt idx="46">
                  <c:v>0.134199134199134</c:v>
                </c:pt>
                <c:pt idx="47">
                  <c:v>0.15609756097561</c:v>
                </c:pt>
                <c:pt idx="48">
                  <c:v>0.0579710144927536</c:v>
                </c:pt>
                <c:pt idx="49">
                  <c:v>0.130801687763713</c:v>
                </c:pt>
                <c:pt idx="50">
                  <c:v>0.0606060606060606</c:v>
                </c:pt>
                <c:pt idx="51">
                  <c:v>0.139830508474576</c:v>
                </c:pt>
                <c:pt idx="52">
                  <c:v>0.0698689956331878</c:v>
                </c:pt>
                <c:pt idx="53">
                  <c:v>0.18</c:v>
                </c:pt>
                <c:pt idx="54">
                  <c:v>0.168478260869565</c:v>
                </c:pt>
                <c:pt idx="55">
                  <c:v>0.15112540192926</c:v>
                </c:pt>
                <c:pt idx="56">
                  <c:v>0.206128133704735</c:v>
                </c:pt>
                <c:pt idx="57">
                  <c:v>0.276955602536998</c:v>
                </c:pt>
                <c:pt idx="58">
                  <c:v>0.108892921960073</c:v>
                </c:pt>
                <c:pt idx="59">
                  <c:v>0.192100538599641</c:v>
                </c:pt>
                <c:pt idx="60">
                  <c:v>0.130597014925373</c:v>
                </c:pt>
                <c:pt idx="61">
                  <c:v>0.108481262327416</c:v>
                </c:pt>
                <c:pt idx="62">
                  <c:v>0.102880658436214</c:v>
                </c:pt>
                <c:pt idx="63">
                  <c:v>0.137026239067055</c:v>
                </c:pt>
                <c:pt idx="64">
                  <c:v>0.117469879518072</c:v>
                </c:pt>
                <c:pt idx="65">
                  <c:v>0.0811594202898551</c:v>
                </c:pt>
                <c:pt idx="66">
                  <c:v>0.0823045267489712</c:v>
                </c:pt>
                <c:pt idx="67">
                  <c:v>0.0786026200873362</c:v>
                </c:pt>
                <c:pt idx="68">
                  <c:v>0.0875232774674115</c:v>
                </c:pt>
                <c:pt idx="69">
                  <c:v>0.0576</c:v>
                </c:pt>
                <c:pt idx="70">
                  <c:v>0.0331050228310502</c:v>
                </c:pt>
                <c:pt idx="71">
                  <c:v>0.0403225806451613</c:v>
                </c:pt>
                <c:pt idx="72">
                  <c:v>0.0291026677445432</c:v>
                </c:pt>
                <c:pt idx="73">
                  <c:v>0.0235849056603774</c:v>
                </c:pt>
                <c:pt idx="74">
                  <c:v>0.0241691842900302</c:v>
                </c:pt>
                <c:pt idx="75">
                  <c:v>0.0196399345335515</c:v>
                </c:pt>
                <c:pt idx="76">
                  <c:v>0.0355987055016181</c:v>
                </c:pt>
                <c:pt idx="77">
                  <c:v>0.0383944153577661</c:v>
                </c:pt>
                <c:pt idx="78">
                  <c:v>0.0200333889816361</c:v>
                </c:pt>
                <c:pt idx="79">
                  <c:v>0.0460526315789474</c:v>
                </c:pt>
                <c:pt idx="80">
                  <c:v>0.0313075506445672</c:v>
                </c:pt>
                <c:pt idx="81">
                  <c:v>0.0378657487091222</c:v>
                </c:pt>
                <c:pt idx="82">
                  <c:v>0.0450643776824034</c:v>
                </c:pt>
                <c:pt idx="83">
                  <c:v>0.0538461538461538</c:v>
                </c:pt>
                <c:pt idx="84">
                  <c:v>0.0483193277310924</c:v>
                </c:pt>
                <c:pt idx="85">
                  <c:v>0.053864168618267</c:v>
                </c:pt>
                <c:pt idx="86">
                  <c:v>0.0658227848101266</c:v>
                </c:pt>
                <c:pt idx="87">
                  <c:v>0.0798969072164948</c:v>
                </c:pt>
                <c:pt idx="88">
                  <c:v>0.106976744186047</c:v>
                </c:pt>
                <c:pt idx="89">
                  <c:v>0.097165991902834</c:v>
                </c:pt>
                <c:pt idx="90">
                  <c:v>0.137931034482759</c:v>
                </c:pt>
                <c:pt idx="91">
                  <c:v>0.109452736318408</c:v>
                </c:pt>
                <c:pt idx="92">
                  <c:v>0.115789473684211</c:v>
                </c:pt>
                <c:pt idx="93">
                  <c:v>0.109375</c:v>
                </c:pt>
                <c:pt idx="94">
                  <c:v>0.119760479041916</c:v>
                </c:pt>
                <c:pt idx="95">
                  <c:v>0.206060606060606</c:v>
                </c:pt>
                <c:pt idx="96">
                  <c:v>0.149122807017544</c:v>
                </c:pt>
                <c:pt idx="97">
                  <c:v>0.198019801980198</c:v>
                </c:pt>
                <c:pt idx="98">
                  <c:v>0.196319018404908</c:v>
                </c:pt>
                <c:pt idx="99">
                  <c:v>0.115107913669065</c:v>
                </c:pt>
                <c:pt idx="100">
                  <c:v>0.108108108108108</c:v>
                </c:pt>
                <c:pt idx="101">
                  <c:v>0.11</c:v>
                </c:pt>
                <c:pt idx="102">
                  <c:v>0.2</c:v>
                </c:pt>
                <c:pt idx="103">
                  <c:v>0.179487179487179</c:v>
                </c:pt>
                <c:pt idx="104">
                  <c:v>0.143589743589744</c:v>
                </c:pt>
                <c:pt idx="105">
                  <c:v>0.273381294964029</c:v>
                </c:pt>
                <c:pt idx="106">
                  <c:v>0.193798449612403</c:v>
                </c:pt>
                <c:pt idx="107">
                  <c:v>0.287081339712919</c:v>
                </c:pt>
                <c:pt idx="108">
                  <c:v>0.266917293233083</c:v>
                </c:pt>
                <c:pt idx="109">
                  <c:v>0.233898305084746</c:v>
                </c:pt>
                <c:pt idx="110">
                  <c:v>0.278350515463918</c:v>
                </c:pt>
                <c:pt idx="111">
                  <c:v>0.255972696245734</c:v>
                </c:pt>
                <c:pt idx="112">
                  <c:v>0.18936877076412</c:v>
                </c:pt>
                <c:pt idx="113">
                  <c:v>0.162650602409639</c:v>
                </c:pt>
                <c:pt idx="114">
                  <c:v>0.128133704735376</c:v>
                </c:pt>
                <c:pt idx="115">
                  <c:v>0.104672897196262</c:v>
                </c:pt>
                <c:pt idx="116">
                  <c:v>0.11878453038674</c:v>
                </c:pt>
                <c:pt idx="117">
                  <c:v>0.0798722044728434</c:v>
                </c:pt>
                <c:pt idx="118">
                  <c:v>0.101538461538462</c:v>
                </c:pt>
                <c:pt idx="119">
                  <c:v>0.0529801324503311</c:v>
                </c:pt>
                <c:pt idx="120">
                  <c:v>0.0679611650485437</c:v>
                </c:pt>
                <c:pt idx="121">
                  <c:v>0.054726368159204</c:v>
                </c:pt>
                <c:pt idx="122">
                  <c:v>0.0369881109643329</c:v>
                </c:pt>
                <c:pt idx="123">
                  <c:v>0.0306681270536692</c:v>
                </c:pt>
                <c:pt idx="124">
                  <c:v>0.02601908065915</c:v>
                </c:pt>
                <c:pt idx="125">
                  <c:v>0.0228855721393035</c:v>
                </c:pt>
                <c:pt idx="126">
                  <c:v>0.0278422273781902</c:v>
                </c:pt>
                <c:pt idx="127">
                  <c:v>0.0276162790697674</c:v>
                </c:pt>
                <c:pt idx="128">
                  <c:v>0.0256410256410256</c:v>
                </c:pt>
                <c:pt idx="129">
                  <c:v>0.0518638573743922</c:v>
                </c:pt>
                <c:pt idx="130">
                  <c:v>0.0345423143350604</c:v>
                </c:pt>
                <c:pt idx="131">
                  <c:v>0.0343053173241852</c:v>
                </c:pt>
                <c:pt idx="132">
                  <c:v>0.0164533820840951</c:v>
                </c:pt>
                <c:pt idx="133">
                  <c:v>0.0250447227191413</c:v>
                </c:pt>
                <c:pt idx="134">
                  <c:v>0.0242214532871972</c:v>
                </c:pt>
                <c:pt idx="135">
                  <c:v>0.0456942003514938</c:v>
                </c:pt>
                <c:pt idx="136">
                  <c:v>0.0597269624573379</c:v>
                </c:pt>
                <c:pt idx="137">
                  <c:v>0.0648148148148148</c:v>
                </c:pt>
                <c:pt idx="138">
                  <c:v>0.0802139037433155</c:v>
                </c:pt>
                <c:pt idx="139">
                  <c:v>0.0864978902953586</c:v>
                </c:pt>
                <c:pt idx="140">
                  <c:v>0.0645833333333333</c:v>
                </c:pt>
                <c:pt idx="141">
                  <c:v>0.124153498871332</c:v>
                </c:pt>
                <c:pt idx="142">
                  <c:v>0.141955835962145</c:v>
                </c:pt>
                <c:pt idx="143">
                  <c:v>0.149152542372881</c:v>
                </c:pt>
                <c:pt idx="144">
                  <c:v>0.127596439169139</c:v>
                </c:pt>
                <c:pt idx="145">
                  <c:v>0.1280276816609</c:v>
                </c:pt>
                <c:pt idx="146">
                  <c:v>0.0883534136546185</c:v>
                </c:pt>
                <c:pt idx="147">
                  <c:v>0.144</c:v>
                </c:pt>
                <c:pt idx="148">
                  <c:v>0.0913705583756345</c:v>
                </c:pt>
                <c:pt idx="149">
                  <c:v>0.216589861751152</c:v>
                </c:pt>
                <c:pt idx="150">
                  <c:v>0.103825136612022</c:v>
                </c:pt>
                <c:pt idx="151">
                  <c:v>0.0909090909090909</c:v>
                </c:pt>
                <c:pt idx="152">
                  <c:v>0.12719298245614</c:v>
                </c:pt>
                <c:pt idx="153">
                  <c:v>0.09375</c:v>
                </c:pt>
                <c:pt idx="154">
                  <c:v>0.103092783505155</c:v>
                </c:pt>
                <c:pt idx="155">
                  <c:v>0.232142857142857</c:v>
                </c:pt>
                <c:pt idx="156">
                  <c:v>0.180645161290323</c:v>
                </c:pt>
                <c:pt idx="157">
                  <c:v>0.171052631578947</c:v>
                </c:pt>
                <c:pt idx="158">
                  <c:v>0.231132075471698</c:v>
                </c:pt>
                <c:pt idx="159">
                  <c:v>0.302702702702703</c:v>
                </c:pt>
                <c:pt idx="160">
                  <c:v>0.329238329238329</c:v>
                </c:pt>
                <c:pt idx="161">
                  <c:v>0.232323232323232</c:v>
                </c:pt>
                <c:pt idx="162">
                  <c:v>0.182008368200837</c:v>
                </c:pt>
                <c:pt idx="163">
                  <c:v>0.138795986622074</c:v>
                </c:pt>
                <c:pt idx="164">
                  <c:v>0.158878504672897</c:v>
                </c:pt>
                <c:pt idx="165">
                  <c:v>0.157175398633257</c:v>
                </c:pt>
                <c:pt idx="166">
                  <c:v>0.132716049382716</c:v>
                </c:pt>
                <c:pt idx="167">
                  <c:v>0.152019002375297</c:v>
                </c:pt>
                <c:pt idx="168">
                  <c:v>0.115577889447236</c:v>
                </c:pt>
                <c:pt idx="169">
                  <c:v>0.110837438423645</c:v>
                </c:pt>
                <c:pt idx="170">
                  <c:v>0.0711382113821138</c:v>
                </c:pt>
                <c:pt idx="171">
                  <c:v>0.143518518518519</c:v>
                </c:pt>
                <c:pt idx="172">
                  <c:v>0.132022471910112</c:v>
                </c:pt>
                <c:pt idx="173">
                  <c:v>0.0894160583941606</c:v>
                </c:pt>
                <c:pt idx="174">
                  <c:v>0.0637636080870918</c:v>
                </c:pt>
                <c:pt idx="175">
                  <c:v>0.0357798165137615</c:v>
                </c:pt>
                <c:pt idx="176">
                  <c:v>0.0699904122722915</c:v>
                </c:pt>
                <c:pt idx="177">
                  <c:v>0.0500446827524575</c:v>
                </c:pt>
                <c:pt idx="178">
                  <c:v>0.0741839762611276</c:v>
                </c:pt>
                <c:pt idx="179">
                  <c:v>0.0406417112299465</c:v>
                </c:pt>
                <c:pt idx="180">
                  <c:v>0.04</c:v>
                </c:pt>
                <c:pt idx="181">
                  <c:v>0.0420168067226891</c:v>
                </c:pt>
                <c:pt idx="182">
                  <c:v>0.055858310626703</c:v>
                </c:pt>
                <c:pt idx="183">
                  <c:v>0.0515970515970516</c:v>
                </c:pt>
                <c:pt idx="184">
                  <c:v>0.0512048192771084</c:v>
                </c:pt>
                <c:pt idx="185">
                  <c:v>0.1504</c:v>
                </c:pt>
                <c:pt idx="186">
                  <c:v>0.0753768844221105</c:v>
                </c:pt>
                <c:pt idx="187">
                  <c:v>0.0867992766726944</c:v>
                </c:pt>
                <c:pt idx="188">
                  <c:v>0.0592885375494071</c:v>
                </c:pt>
                <c:pt idx="189">
                  <c:v>0.0455212922173275</c:v>
                </c:pt>
                <c:pt idx="190">
                  <c:v>0.0927835051546392</c:v>
                </c:pt>
                <c:pt idx="191">
                  <c:v>0.0822510822510822</c:v>
                </c:pt>
                <c:pt idx="192">
                  <c:v>0.0715935334872979</c:v>
                </c:pt>
                <c:pt idx="193">
                  <c:v>0.0606060606060606</c:v>
                </c:pt>
                <c:pt idx="194">
                  <c:v>0.131498470948012</c:v>
                </c:pt>
                <c:pt idx="195">
                  <c:v>0.0804195804195804</c:v>
                </c:pt>
                <c:pt idx="196">
                  <c:v>0.117391304347826</c:v>
                </c:pt>
                <c:pt idx="197">
                  <c:v>0.154440154440154</c:v>
                </c:pt>
                <c:pt idx="198">
                  <c:v>0.169398907103825</c:v>
                </c:pt>
                <c:pt idx="199">
                  <c:v>0.125581395348837</c:v>
                </c:pt>
                <c:pt idx="200">
                  <c:v>0.128865979381443</c:v>
                </c:pt>
                <c:pt idx="201">
                  <c:v>0.161676646706587</c:v>
                </c:pt>
                <c:pt idx="202">
                  <c:v>0.141104294478528</c:v>
                </c:pt>
                <c:pt idx="203">
                  <c:v>0.158653846153846</c:v>
                </c:pt>
                <c:pt idx="204">
                  <c:v>0.112426035502959</c:v>
                </c:pt>
                <c:pt idx="205">
                  <c:v>0.126506024096386</c:v>
                </c:pt>
                <c:pt idx="206">
                  <c:v>0.170212765957447</c:v>
                </c:pt>
                <c:pt idx="207">
                  <c:v>0.163157894736842</c:v>
                </c:pt>
                <c:pt idx="208">
                  <c:v>0.190243902439024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35C4-4624-8806-3FE9197625C1}"/>
            </c:ext>
          </c:extLst>
        </c:ser>
        <c:ser>
          <c:idx val="5"/>
          <c:order val="5"/>
          <c:tx>
            <c:v>Coronavirus</c:v>
          </c:tx>
          <c:spPr>
            <a:ln w="12700" cap="rnd">
              <a:solidFill>
                <a:srgbClr val="7030A0"/>
              </a:solidFill>
              <a:round/>
            </a:ln>
            <a:effectLst/>
          </c:spPr>
          <c:marker>
            <c:symbol val="none"/>
          </c:marker>
          <c:xVal>
            <c:numRef>
              <c:f>'Canada-other symptons'!$A$418:$A$626</c:f>
              <c:numCache>
                <c:formatCode>m/d/yy</c:formatCode>
                <c:ptCount val="209"/>
                <c:pt idx="0">
                  <c:v>40783.0</c:v>
                </c:pt>
                <c:pt idx="1">
                  <c:v>40790.0</c:v>
                </c:pt>
                <c:pt idx="2">
                  <c:v>40797.0</c:v>
                </c:pt>
                <c:pt idx="3">
                  <c:v>40804.0</c:v>
                </c:pt>
                <c:pt idx="4">
                  <c:v>40811.0</c:v>
                </c:pt>
                <c:pt idx="5">
                  <c:v>40818.0</c:v>
                </c:pt>
                <c:pt idx="6">
                  <c:v>40825.0</c:v>
                </c:pt>
                <c:pt idx="7">
                  <c:v>40832.0</c:v>
                </c:pt>
                <c:pt idx="8">
                  <c:v>40839.0</c:v>
                </c:pt>
                <c:pt idx="9">
                  <c:v>40846.0</c:v>
                </c:pt>
                <c:pt idx="10">
                  <c:v>40853.0</c:v>
                </c:pt>
                <c:pt idx="11">
                  <c:v>40860.0</c:v>
                </c:pt>
                <c:pt idx="12">
                  <c:v>40867.0</c:v>
                </c:pt>
                <c:pt idx="13">
                  <c:v>40874.0</c:v>
                </c:pt>
                <c:pt idx="14">
                  <c:v>40881.0</c:v>
                </c:pt>
                <c:pt idx="15">
                  <c:v>40888.0</c:v>
                </c:pt>
                <c:pt idx="16">
                  <c:v>40895.0</c:v>
                </c:pt>
                <c:pt idx="17">
                  <c:v>40902.0</c:v>
                </c:pt>
                <c:pt idx="18">
                  <c:v>40909.0</c:v>
                </c:pt>
                <c:pt idx="19">
                  <c:v>40916.0</c:v>
                </c:pt>
                <c:pt idx="20">
                  <c:v>40923.0</c:v>
                </c:pt>
                <c:pt idx="21">
                  <c:v>40930.0</c:v>
                </c:pt>
                <c:pt idx="22">
                  <c:v>40937.0</c:v>
                </c:pt>
                <c:pt idx="23">
                  <c:v>40944.0</c:v>
                </c:pt>
                <c:pt idx="24">
                  <c:v>40951.0</c:v>
                </c:pt>
                <c:pt idx="25">
                  <c:v>40958.0</c:v>
                </c:pt>
                <c:pt idx="26">
                  <c:v>40965.0</c:v>
                </c:pt>
                <c:pt idx="27">
                  <c:v>40972.0</c:v>
                </c:pt>
                <c:pt idx="28">
                  <c:v>40979.0</c:v>
                </c:pt>
                <c:pt idx="29">
                  <c:v>40986.0</c:v>
                </c:pt>
                <c:pt idx="30">
                  <c:v>40993.0</c:v>
                </c:pt>
                <c:pt idx="31">
                  <c:v>41000.0</c:v>
                </c:pt>
                <c:pt idx="32">
                  <c:v>41007.0</c:v>
                </c:pt>
                <c:pt idx="33">
                  <c:v>41014.0</c:v>
                </c:pt>
                <c:pt idx="34">
                  <c:v>41021.0</c:v>
                </c:pt>
                <c:pt idx="35">
                  <c:v>41028.0</c:v>
                </c:pt>
                <c:pt idx="36">
                  <c:v>41035.0</c:v>
                </c:pt>
                <c:pt idx="37">
                  <c:v>41042.0</c:v>
                </c:pt>
                <c:pt idx="38">
                  <c:v>41049.0</c:v>
                </c:pt>
                <c:pt idx="39">
                  <c:v>41056.0</c:v>
                </c:pt>
                <c:pt idx="40">
                  <c:v>41063.0</c:v>
                </c:pt>
                <c:pt idx="41">
                  <c:v>41070.0</c:v>
                </c:pt>
                <c:pt idx="42">
                  <c:v>41077.0</c:v>
                </c:pt>
                <c:pt idx="43">
                  <c:v>41084.0</c:v>
                </c:pt>
                <c:pt idx="44">
                  <c:v>41091.0</c:v>
                </c:pt>
                <c:pt idx="45">
                  <c:v>41098.0</c:v>
                </c:pt>
                <c:pt idx="46">
                  <c:v>41105.0</c:v>
                </c:pt>
                <c:pt idx="47">
                  <c:v>41112.0</c:v>
                </c:pt>
                <c:pt idx="48">
                  <c:v>41119.0</c:v>
                </c:pt>
                <c:pt idx="49">
                  <c:v>41126.0</c:v>
                </c:pt>
                <c:pt idx="50">
                  <c:v>41133.0</c:v>
                </c:pt>
                <c:pt idx="51">
                  <c:v>41140.0</c:v>
                </c:pt>
                <c:pt idx="52">
                  <c:v>41147.0</c:v>
                </c:pt>
                <c:pt idx="53">
                  <c:v>41154.0</c:v>
                </c:pt>
                <c:pt idx="54">
                  <c:v>41161.0</c:v>
                </c:pt>
                <c:pt idx="55">
                  <c:v>41168.0</c:v>
                </c:pt>
                <c:pt idx="56">
                  <c:v>41175.0</c:v>
                </c:pt>
                <c:pt idx="57">
                  <c:v>41182.0</c:v>
                </c:pt>
                <c:pt idx="58">
                  <c:v>41189.0</c:v>
                </c:pt>
                <c:pt idx="59">
                  <c:v>41196.0</c:v>
                </c:pt>
                <c:pt idx="60">
                  <c:v>41203.0</c:v>
                </c:pt>
                <c:pt idx="61">
                  <c:v>41210.0</c:v>
                </c:pt>
                <c:pt idx="62">
                  <c:v>41217.0</c:v>
                </c:pt>
                <c:pt idx="63">
                  <c:v>41224.0</c:v>
                </c:pt>
                <c:pt idx="64">
                  <c:v>41231.0</c:v>
                </c:pt>
                <c:pt idx="65">
                  <c:v>41238.0</c:v>
                </c:pt>
                <c:pt idx="66">
                  <c:v>41245.0</c:v>
                </c:pt>
                <c:pt idx="67">
                  <c:v>41252.0</c:v>
                </c:pt>
                <c:pt idx="68">
                  <c:v>41259.0</c:v>
                </c:pt>
                <c:pt idx="69">
                  <c:v>41266.0</c:v>
                </c:pt>
                <c:pt idx="70">
                  <c:v>41273.0</c:v>
                </c:pt>
                <c:pt idx="71">
                  <c:v>41280.0</c:v>
                </c:pt>
                <c:pt idx="72">
                  <c:v>41287.0</c:v>
                </c:pt>
                <c:pt idx="73">
                  <c:v>41294.0</c:v>
                </c:pt>
                <c:pt idx="74">
                  <c:v>41301.0</c:v>
                </c:pt>
                <c:pt idx="75">
                  <c:v>41308.0</c:v>
                </c:pt>
                <c:pt idx="76">
                  <c:v>41315.0</c:v>
                </c:pt>
                <c:pt idx="77">
                  <c:v>41322.0</c:v>
                </c:pt>
                <c:pt idx="78">
                  <c:v>41329.0</c:v>
                </c:pt>
                <c:pt idx="79">
                  <c:v>41336.0</c:v>
                </c:pt>
                <c:pt idx="80">
                  <c:v>41343.0</c:v>
                </c:pt>
                <c:pt idx="81">
                  <c:v>41350.0</c:v>
                </c:pt>
                <c:pt idx="82">
                  <c:v>41357.0</c:v>
                </c:pt>
                <c:pt idx="83">
                  <c:v>41364.0</c:v>
                </c:pt>
                <c:pt idx="84">
                  <c:v>41371.0</c:v>
                </c:pt>
                <c:pt idx="85">
                  <c:v>41378.0</c:v>
                </c:pt>
                <c:pt idx="86">
                  <c:v>41385.0</c:v>
                </c:pt>
                <c:pt idx="87">
                  <c:v>41392.0</c:v>
                </c:pt>
                <c:pt idx="88">
                  <c:v>41399.0</c:v>
                </c:pt>
                <c:pt idx="89">
                  <c:v>41406.0</c:v>
                </c:pt>
                <c:pt idx="90">
                  <c:v>41413.0</c:v>
                </c:pt>
                <c:pt idx="91">
                  <c:v>41420.0</c:v>
                </c:pt>
                <c:pt idx="92">
                  <c:v>41427.0</c:v>
                </c:pt>
                <c:pt idx="93">
                  <c:v>41434.0</c:v>
                </c:pt>
                <c:pt idx="94">
                  <c:v>41441.0</c:v>
                </c:pt>
                <c:pt idx="95">
                  <c:v>41448.0</c:v>
                </c:pt>
                <c:pt idx="96">
                  <c:v>41455.0</c:v>
                </c:pt>
                <c:pt idx="97">
                  <c:v>41462.0</c:v>
                </c:pt>
                <c:pt idx="98">
                  <c:v>41469.0</c:v>
                </c:pt>
                <c:pt idx="99">
                  <c:v>41476.0</c:v>
                </c:pt>
                <c:pt idx="100">
                  <c:v>41483.0</c:v>
                </c:pt>
                <c:pt idx="101">
                  <c:v>41490.0</c:v>
                </c:pt>
                <c:pt idx="102">
                  <c:v>41497.0</c:v>
                </c:pt>
                <c:pt idx="103">
                  <c:v>41504.0</c:v>
                </c:pt>
                <c:pt idx="104">
                  <c:v>41511.0</c:v>
                </c:pt>
                <c:pt idx="105">
                  <c:v>41518.0</c:v>
                </c:pt>
                <c:pt idx="106">
                  <c:v>41525.0</c:v>
                </c:pt>
                <c:pt idx="107">
                  <c:v>41532.0</c:v>
                </c:pt>
                <c:pt idx="108">
                  <c:v>41539.0</c:v>
                </c:pt>
                <c:pt idx="109">
                  <c:v>41546.0</c:v>
                </c:pt>
                <c:pt idx="110">
                  <c:v>41553.0</c:v>
                </c:pt>
                <c:pt idx="111">
                  <c:v>41560.0</c:v>
                </c:pt>
                <c:pt idx="112">
                  <c:v>41567.0</c:v>
                </c:pt>
                <c:pt idx="113">
                  <c:v>41574.0</c:v>
                </c:pt>
                <c:pt idx="114">
                  <c:v>41581.0</c:v>
                </c:pt>
                <c:pt idx="115">
                  <c:v>41588.0</c:v>
                </c:pt>
                <c:pt idx="116">
                  <c:v>41595.0</c:v>
                </c:pt>
                <c:pt idx="117">
                  <c:v>41602.0</c:v>
                </c:pt>
                <c:pt idx="118">
                  <c:v>41609.0</c:v>
                </c:pt>
                <c:pt idx="119">
                  <c:v>41616.0</c:v>
                </c:pt>
                <c:pt idx="120">
                  <c:v>41623.0</c:v>
                </c:pt>
                <c:pt idx="121">
                  <c:v>41630.0</c:v>
                </c:pt>
                <c:pt idx="122">
                  <c:v>41637.0</c:v>
                </c:pt>
                <c:pt idx="123">
                  <c:v>41644.0</c:v>
                </c:pt>
                <c:pt idx="124">
                  <c:v>41651.0</c:v>
                </c:pt>
                <c:pt idx="125">
                  <c:v>41658.0</c:v>
                </c:pt>
                <c:pt idx="126">
                  <c:v>41665.0</c:v>
                </c:pt>
                <c:pt idx="127">
                  <c:v>41672.0</c:v>
                </c:pt>
                <c:pt idx="128">
                  <c:v>41679.0</c:v>
                </c:pt>
                <c:pt idx="129">
                  <c:v>41686.0</c:v>
                </c:pt>
                <c:pt idx="130">
                  <c:v>41693.0</c:v>
                </c:pt>
                <c:pt idx="131">
                  <c:v>41700.0</c:v>
                </c:pt>
                <c:pt idx="132">
                  <c:v>41707.0</c:v>
                </c:pt>
                <c:pt idx="133">
                  <c:v>41714.0</c:v>
                </c:pt>
                <c:pt idx="134">
                  <c:v>41721.0</c:v>
                </c:pt>
                <c:pt idx="135">
                  <c:v>41728.0</c:v>
                </c:pt>
                <c:pt idx="136">
                  <c:v>41735.0</c:v>
                </c:pt>
                <c:pt idx="137">
                  <c:v>41742.0</c:v>
                </c:pt>
                <c:pt idx="138">
                  <c:v>41749.0</c:v>
                </c:pt>
                <c:pt idx="139">
                  <c:v>41756.0</c:v>
                </c:pt>
                <c:pt idx="140">
                  <c:v>41763.0</c:v>
                </c:pt>
                <c:pt idx="141">
                  <c:v>41770.0</c:v>
                </c:pt>
                <c:pt idx="142">
                  <c:v>41777.0</c:v>
                </c:pt>
                <c:pt idx="143">
                  <c:v>41784.0</c:v>
                </c:pt>
                <c:pt idx="144">
                  <c:v>41791.0</c:v>
                </c:pt>
                <c:pt idx="145">
                  <c:v>41798.0</c:v>
                </c:pt>
                <c:pt idx="146">
                  <c:v>41805.0</c:v>
                </c:pt>
                <c:pt idx="147">
                  <c:v>41812.0</c:v>
                </c:pt>
                <c:pt idx="148">
                  <c:v>41819.0</c:v>
                </c:pt>
                <c:pt idx="149">
                  <c:v>41826.0</c:v>
                </c:pt>
                <c:pt idx="150">
                  <c:v>41833.0</c:v>
                </c:pt>
                <c:pt idx="151">
                  <c:v>41840.0</c:v>
                </c:pt>
                <c:pt idx="152">
                  <c:v>41847.0</c:v>
                </c:pt>
                <c:pt idx="153">
                  <c:v>41854.0</c:v>
                </c:pt>
                <c:pt idx="154">
                  <c:v>41861.0</c:v>
                </c:pt>
                <c:pt idx="155">
                  <c:v>41868.0</c:v>
                </c:pt>
                <c:pt idx="156">
                  <c:v>41875.0</c:v>
                </c:pt>
                <c:pt idx="157">
                  <c:v>41882.0</c:v>
                </c:pt>
                <c:pt idx="158">
                  <c:v>41889.0</c:v>
                </c:pt>
                <c:pt idx="159">
                  <c:v>41896.0</c:v>
                </c:pt>
                <c:pt idx="160">
                  <c:v>41903.0</c:v>
                </c:pt>
                <c:pt idx="161">
                  <c:v>41910.0</c:v>
                </c:pt>
                <c:pt idx="162">
                  <c:v>41917.0</c:v>
                </c:pt>
                <c:pt idx="163">
                  <c:v>41924.0</c:v>
                </c:pt>
                <c:pt idx="164">
                  <c:v>41931.0</c:v>
                </c:pt>
                <c:pt idx="165">
                  <c:v>41938.0</c:v>
                </c:pt>
                <c:pt idx="166">
                  <c:v>41945.0</c:v>
                </c:pt>
                <c:pt idx="167">
                  <c:v>41952.0</c:v>
                </c:pt>
                <c:pt idx="168">
                  <c:v>41959.0</c:v>
                </c:pt>
                <c:pt idx="169">
                  <c:v>41966.0</c:v>
                </c:pt>
                <c:pt idx="170">
                  <c:v>41973.0</c:v>
                </c:pt>
                <c:pt idx="171">
                  <c:v>41980.0</c:v>
                </c:pt>
                <c:pt idx="172">
                  <c:v>41987.0</c:v>
                </c:pt>
                <c:pt idx="173">
                  <c:v>41994.0</c:v>
                </c:pt>
                <c:pt idx="174">
                  <c:v>42001.0</c:v>
                </c:pt>
                <c:pt idx="175">
                  <c:v>42008.0</c:v>
                </c:pt>
                <c:pt idx="176">
                  <c:v>42015.0</c:v>
                </c:pt>
                <c:pt idx="177">
                  <c:v>42022.0</c:v>
                </c:pt>
                <c:pt idx="178">
                  <c:v>42029.0</c:v>
                </c:pt>
                <c:pt idx="179">
                  <c:v>42036.0</c:v>
                </c:pt>
                <c:pt idx="180">
                  <c:v>42043.0</c:v>
                </c:pt>
                <c:pt idx="181">
                  <c:v>42050.0</c:v>
                </c:pt>
                <c:pt idx="182">
                  <c:v>42057.0</c:v>
                </c:pt>
                <c:pt idx="183">
                  <c:v>42064.0</c:v>
                </c:pt>
                <c:pt idx="184">
                  <c:v>42071.0</c:v>
                </c:pt>
                <c:pt idx="185">
                  <c:v>42078.0</c:v>
                </c:pt>
                <c:pt idx="186">
                  <c:v>42085.0</c:v>
                </c:pt>
                <c:pt idx="187">
                  <c:v>42092.0</c:v>
                </c:pt>
                <c:pt idx="188">
                  <c:v>42099.0</c:v>
                </c:pt>
                <c:pt idx="189">
                  <c:v>42106.0</c:v>
                </c:pt>
                <c:pt idx="190">
                  <c:v>42113.0</c:v>
                </c:pt>
                <c:pt idx="191">
                  <c:v>42120.0</c:v>
                </c:pt>
                <c:pt idx="192">
                  <c:v>42127.0</c:v>
                </c:pt>
                <c:pt idx="193">
                  <c:v>42134.0</c:v>
                </c:pt>
                <c:pt idx="194">
                  <c:v>42141.0</c:v>
                </c:pt>
                <c:pt idx="195">
                  <c:v>42148.0</c:v>
                </c:pt>
                <c:pt idx="196">
                  <c:v>42155.0</c:v>
                </c:pt>
                <c:pt idx="197">
                  <c:v>42162.0</c:v>
                </c:pt>
                <c:pt idx="198">
                  <c:v>42169.0</c:v>
                </c:pt>
                <c:pt idx="199">
                  <c:v>42176.0</c:v>
                </c:pt>
                <c:pt idx="200">
                  <c:v>42183.0</c:v>
                </c:pt>
                <c:pt idx="201">
                  <c:v>42190.0</c:v>
                </c:pt>
                <c:pt idx="202">
                  <c:v>42197.0</c:v>
                </c:pt>
                <c:pt idx="203">
                  <c:v>42204.0</c:v>
                </c:pt>
                <c:pt idx="204">
                  <c:v>42211.0</c:v>
                </c:pt>
                <c:pt idx="205">
                  <c:v>42218.0</c:v>
                </c:pt>
                <c:pt idx="206">
                  <c:v>42225.0</c:v>
                </c:pt>
                <c:pt idx="207">
                  <c:v>42232.0</c:v>
                </c:pt>
                <c:pt idx="208">
                  <c:v>42239.0</c:v>
                </c:pt>
              </c:numCache>
            </c:numRef>
          </c:xVal>
          <c:yVal>
            <c:numRef>
              <c:f>'Canada-other symptons'!$V$418:$V$626</c:f>
              <c:numCache>
                <c:formatCode>0.00%</c:formatCode>
                <c:ptCount val="209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0.00641025641025641</c:v>
                </c:pt>
                <c:pt idx="5">
                  <c:v>0.0</c:v>
                </c:pt>
                <c:pt idx="6">
                  <c:v>0.0072463768115942</c:v>
                </c:pt>
                <c:pt idx="7">
                  <c:v>0.0</c:v>
                </c:pt>
                <c:pt idx="8">
                  <c:v>0.00757575757575757</c:v>
                </c:pt>
                <c:pt idx="9">
                  <c:v>0.0153846153846154</c:v>
                </c:pt>
                <c:pt idx="10">
                  <c:v>0.015625</c:v>
                </c:pt>
                <c:pt idx="11">
                  <c:v>0.0</c:v>
                </c:pt>
                <c:pt idx="12">
                  <c:v>0.0168776371308017</c:v>
                </c:pt>
                <c:pt idx="13">
                  <c:v>0.0</c:v>
                </c:pt>
                <c:pt idx="14">
                  <c:v>0.0331491712707182</c:v>
                </c:pt>
                <c:pt idx="15">
                  <c:v>0.00550964187327824</c:v>
                </c:pt>
                <c:pt idx="16">
                  <c:v>0.010126582278481</c:v>
                </c:pt>
                <c:pt idx="17">
                  <c:v>0.0346534653465346</c:v>
                </c:pt>
                <c:pt idx="18">
                  <c:v>0.047970479704797</c:v>
                </c:pt>
                <c:pt idx="19">
                  <c:v>0.0920096852300242</c:v>
                </c:pt>
                <c:pt idx="20">
                  <c:v>0.0547112462006079</c:v>
                </c:pt>
                <c:pt idx="21">
                  <c:v>0.124705882352941</c:v>
                </c:pt>
                <c:pt idx="22">
                  <c:v>0.112994350282486</c:v>
                </c:pt>
                <c:pt idx="23">
                  <c:v>0.106707317073171</c:v>
                </c:pt>
                <c:pt idx="24">
                  <c:v>0.0656108597285068</c:v>
                </c:pt>
                <c:pt idx="25">
                  <c:v>0.0875912408759124</c:v>
                </c:pt>
                <c:pt idx="26">
                  <c:v>0.0694864048338368</c:v>
                </c:pt>
                <c:pt idx="27">
                  <c:v>0.0435897435897436</c:v>
                </c:pt>
                <c:pt idx="28">
                  <c:v>0.0660980810234541</c:v>
                </c:pt>
                <c:pt idx="29">
                  <c:v>0.0332594235033259</c:v>
                </c:pt>
                <c:pt idx="30">
                  <c:v>0.0342857142857143</c:v>
                </c:pt>
                <c:pt idx="31">
                  <c:v>0.0978723404255319</c:v>
                </c:pt>
                <c:pt idx="32">
                  <c:v>0.0476190476190476</c:v>
                </c:pt>
                <c:pt idx="33">
                  <c:v>0.0744336569579288</c:v>
                </c:pt>
                <c:pt idx="34">
                  <c:v>0.0339506172839506</c:v>
                </c:pt>
                <c:pt idx="35">
                  <c:v>0.0223048327137546</c:v>
                </c:pt>
                <c:pt idx="36">
                  <c:v>0.0140350877192982</c:v>
                </c:pt>
                <c:pt idx="37">
                  <c:v>0.0339805825242718</c:v>
                </c:pt>
                <c:pt idx="38">
                  <c:v>0.0054054054054054</c:v>
                </c:pt>
                <c:pt idx="39">
                  <c:v>0.0173410404624277</c:v>
                </c:pt>
                <c:pt idx="40">
                  <c:v>0.0</c:v>
                </c:pt>
                <c:pt idx="41">
                  <c:v>0.0379746835443038</c:v>
                </c:pt>
                <c:pt idx="42">
                  <c:v>0.0340909090909091</c:v>
                </c:pt>
                <c:pt idx="43">
                  <c:v>0.031578947368421</c:v>
                </c:pt>
                <c:pt idx="44">
                  <c:v>0.0</c:v>
                </c:pt>
                <c:pt idx="45">
                  <c:v>0.0</c:v>
                </c:pt>
                <c:pt idx="46">
                  <c:v>0.0</c:v>
                </c:pt>
                <c:pt idx="47">
                  <c:v>0.0</c:v>
                </c:pt>
                <c:pt idx="48">
                  <c:v>0.0</c:v>
                </c:pt>
                <c:pt idx="49">
                  <c:v>0.0</c:v>
                </c:pt>
                <c:pt idx="50">
                  <c:v>0.0</c:v>
                </c:pt>
                <c:pt idx="51">
                  <c:v>0.00813008130081301</c:v>
                </c:pt>
                <c:pt idx="52">
                  <c:v>0.0</c:v>
                </c:pt>
                <c:pt idx="53">
                  <c:v>0.0148148148148148</c:v>
                </c:pt>
                <c:pt idx="54">
                  <c:v>0.0</c:v>
                </c:pt>
                <c:pt idx="55">
                  <c:v>0.0188679245283019</c:v>
                </c:pt>
                <c:pt idx="56">
                  <c:v>0.019047619047619</c:v>
                </c:pt>
                <c:pt idx="57">
                  <c:v>0.00403225806451613</c:v>
                </c:pt>
                <c:pt idx="58">
                  <c:v>0.0037593984962406</c:v>
                </c:pt>
                <c:pt idx="59">
                  <c:v>0.00363636363636364</c:v>
                </c:pt>
                <c:pt idx="60">
                  <c:v>0.0</c:v>
                </c:pt>
                <c:pt idx="61">
                  <c:v>0.0</c:v>
                </c:pt>
                <c:pt idx="62">
                  <c:v>0.0161290322580645</c:v>
                </c:pt>
                <c:pt idx="63">
                  <c:v>0.0263157894736842</c:v>
                </c:pt>
                <c:pt idx="64">
                  <c:v>0.0145454545454545</c:v>
                </c:pt>
                <c:pt idx="65">
                  <c:v>0.0305084745762712</c:v>
                </c:pt>
                <c:pt idx="66">
                  <c:v>0.0526315789473684</c:v>
                </c:pt>
                <c:pt idx="67">
                  <c:v>0.0324675324675325</c:v>
                </c:pt>
                <c:pt idx="68">
                  <c:v>0.0699481865284974</c:v>
                </c:pt>
                <c:pt idx="69">
                  <c:v>0.0425531914893617</c:v>
                </c:pt>
                <c:pt idx="70">
                  <c:v>0.0611413043478261</c:v>
                </c:pt>
                <c:pt idx="71">
                  <c:v>0.077577045696068</c:v>
                </c:pt>
                <c:pt idx="72">
                  <c:v>0.0687103594080338</c:v>
                </c:pt>
                <c:pt idx="73">
                  <c:v>0.0768386388583974</c:v>
                </c:pt>
                <c:pt idx="74">
                  <c:v>0.0646992054483541</c:v>
                </c:pt>
                <c:pt idx="75">
                  <c:v>0.0623853211009174</c:v>
                </c:pt>
                <c:pt idx="76">
                  <c:v>0.0337477797513321</c:v>
                </c:pt>
                <c:pt idx="77">
                  <c:v>0.0360531309297913</c:v>
                </c:pt>
                <c:pt idx="78">
                  <c:v>0.0240295748613678</c:v>
                </c:pt>
                <c:pt idx="79">
                  <c:v>0.036697247706422</c:v>
                </c:pt>
                <c:pt idx="80">
                  <c:v>0.0355648535564854</c:v>
                </c:pt>
                <c:pt idx="81">
                  <c:v>0.0192307692307692</c:v>
                </c:pt>
                <c:pt idx="82">
                  <c:v>0.0272277227722772</c:v>
                </c:pt>
                <c:pt idx="83">
                  <c:v>0.0292887029288703</c:v>
                </c:pt>
                <c:pt idx="84">
                  <c:v>0.018348623853211</c:v>
                </c:pt>
                <c:pt idx="85">
                  <c:v>0.0127877237851662</c:v>
                </c:pt>
                <c:pt idx="86">
                  <c:v>0.0139372822299652</c:v>
                </c:pt>
                <c:pt idx="87">
                  <c:v>0.00280898876404494</c:v>
                </c:pt>
                <c:pt idx="88">
                  <c:v>0.0108108108108108</c:v>
                </c:pt>
                <c:pt idx="89">
                  <c:v>0.0271493212669683</c:v>
                </c:pt>
                <c:pt idx="90">
                  <c:v>0.0</c:v>
                </c:pt>
                <c:pt idx="91">
                  <c:v>0.0</c:v>
                </c:pt>
                <c:pt idx="92">
                  <c:v>0.0064516129032258</c:v>
                </c:pt>
                <c:pt idx="93">
                  <c:v>0.0193548387096774</c:v>
                </c:pt>
                <c:pt idx="94">
                  <c:v>0.0</c:v>
                </c:pt>
                <c:pt idx="95">
                  <c:v>0.0</c:v>
                </c:pt>
                <c:pt idx="96">
                  <c:v>0.0344827586206896</c:v>
                </c:pt>
                <c:pt idx="97">
                  <c:v>0.0</c:v>
                </c:pt>
                <c:pt idx="98">
                  <c:v>0.00709219858156028</c:v>
                </c:pt>
                <c:pt idx="99">
                  <c:v>0.00884955752212389</c:v>
                </c:pt>
                <c:pt idx="100">
                  <c:v>0.0</c:v>
                </c:pt>
                <c:pt idx="101">
                  <c:v>0.0</c:v>
                </c:pt>
                <c:pt idx="102">
                  <c:v>0.0</c:v>
                </c:pt>
                <c:pt idx="103">
                  <c:v>0.015625</c:v>
                </c:pt>
                <c:pt idx="104">
                  <c:v>0.0</c:v>
                </c:pt>
                <c:pt idx="105">
                  <c:v>0.0</c:v>
                </c:pt>
                <c:pt idx="106">
                  <c:v>0.0</c:v>
                </c:pt>
                <c:pt idx="107">
                  <c:v>0.0053763440860215</c:v>
                </c:pt>
                <c:pt idx="108">
                  <c:v>0.0303030303030303</c:v>
                </c:pt>
                <c:pt idx="109">
                  <c:v>0.00925925925925926</c:v>
                </c:pt>
                <c:pt idx="110">
                  <c:v>0.00970873786407767</c:v>
                </c:pt>
                <c:pt idx="111">
                  <c:v>0.0</c:v>
                </c:pt>
                <c:pt idx="112">
                  <c:v>0.00478468899521531</c:v>
                </c:pt>
                <c:pt idx="113">
                  <c:v>0.0161290322580645</c:v>
                </c:pt>
                <c:pt idx="114">
                  <c:v>0.00403225806451613</c:v>
                </c:pt>
                <c:pt idx="115">
                  <c:v>0.0171919770773639</c:v>
                </c:pt>
                <c:pt idx="116">
                  <c:v>0.00523560209424084</c:v>
                </c:pt>
                <c:pt idx="117">
                  <c:v>0.0100502512562814</c:v>
                </c:pt>
                <c:pt idx="118">
                  <c:v>0.0198019801980198</c:v>
                </c:pt>
                <c:pt idx="119">
                  <c:v>0.0198675496688742</c:v>
                </c:pt>
                <c:pt idx="120">
                  <c:v>0.0110497237569061</c:v>
                </c:pt>
                <c:pt idx="121">
                  <c:v>0.024896265560166</c:v>
                </c:pt>
                <c:pt idx="122">
                  <c:v>0.036734693877551</c:v>
                </c:pt>
                <c:pt idx="123">
                  <c:v>0.0488322717622081</c:v>
                </c:pt>
                <c:pt idx="124">
                  <c:v>0.0883458646616541</c:v>
                </c:pt>
                <c:pt idx="125">
                  <c:v>0.106776180698152</c:v>
                </c:pt>
                <c:pt idx="126">
                  <c:v>0.129955947136564</c:v>
                </c:pt>
                <c:pt idx="127">
                  <c:v>0.0807291666666667</c:v>
                </c:pt>
                <c:pt idx="128">
                  <c:v>0.108641975308642</c:v>
                </c:pt>
                <c:pt idx="129">
                  <c:v>0.11484593837535</c:v>
                </c:pt>
                <c:pt idx="130">
                  <c:v>0.123076923076923</c:v>
                </c:pt>
                <c:pt idx="131">
                  <c:v>0.131054131054131</c:v>
                </c:pt>
                <c:pt idx="132">
                  <c:v>0.0614886731391586</c:v>
                </c:pt>
                <c:pt idx="133">
                  <c:v>0.0890207715133531</c:v>
                </c:pt>
                <c:pt idx="134">
                  <c:v>0.044973544973545</c:v>
                </c:pt>
                <c:pt idx="135">
                  <c:v>0.0692520775623269</c:v>
                </c:pt>
                <c:pt idx="136">
                  <c:v>0.0543735224586288</c:v>
                </c:pt>
                <c:pt idx="137">
                  <c:v>0.0446927374301676</c:v>
                </c:pt>
                <c:pt idx="138">
                  <c:v>0.031413612565445</c:v>
                </c:pt>
                <c:pt idx="139">
                  <c:v>0.0304054054054054</c:v>
                </c:pt>
                <c:pt idx="140">
                  <c:v>0.0271084337349398</c:v>
                </c:pt>
                <c:pt idx="141">
                  <c:v>0.0433333333333333</c:v>
                </c:pt>
                <c:pt idx="142">
                  <c:v>0.0248756218905473</c:v>
                </c:pt>
                <c:pt idx="143">
                  <c:v>0.0</c:v>
                </c:pt>
                <c:pt idx="144">
                  <c:v>0.00473933649289099</c:v>
                </c:pt>
                <c:pt idx="145">
                  <c:v>0.021505376344086</c:v>
                </c:pt>
                <c:pt idx="146">
                  <c:v>0.0</c:v>
                </c:pt>
                <c:pt idx="147">
                  <c:v>0.0</c:v>
                </c:pt>
                <c:pt idx="148">
                  <c:v>0.0</c:v>
                </c:pt>
                <c:pt idx="149">
                  <c:v>0.0</c:v>
                </c:pt>
                <c:pt idx="150">
                  <c:v>0.06</c:v>
                </c:pt>
                <c:pt idx="151">
                  <c:v>0.0</c:v>
                </c:pt>
                <c:pt idx="152">
                  <c:v>0.0</c:v>
                </c:pt>
                <c:pt idx="153">
                  <c:v>0.0</c:v>
                </c:pt>
                <c:pt idx="154">
                  <c:v>0.0</c:v>
                </c:pt>
                <c:pt idx="155">
                  <c:v>0.0</c:v>
                </c:pt>
                <c:pt idx="156">
                  <c:v>0.0</c:v>
                </c:pt>
                <c:pt idx="157">
                  <c:v>0.0</c:v>
                </c:pt>
                <c:pt idx="158">
                  <c:v>0.0</c:v>
                </c:pt>
                <c:pt idx="159">
                  <c:v>0.0</c:v>
                </c:pt>
                <c:pt idx="160">
                  <c:v>0.0</c:v>
                </c:pt>
                <c:pt idx="161">
                  <c:v>0.0</c:v>
                </c:pt>
                <c:pt idx="162">
                  <c:v>0.0</c:v>
                </c:pt>
                <c:pt idx="163">
                  <c:v>0.00303030303030303</c:v>
                </c:pt>
                <c:pt idx="164">
                  <c:v>0.00387596899224806</c:v>
                </c:pt>
                <c:pt idx="165">
                  <c:v>0.00398406374501992</c:v>
                </c:pt>
                <c:pt idx="166">
                  <c:v>0.0114285714285714</c:v>
                </c:pt>
                <c:pt idx="167">
                  <c:v>0.0227272727272727</c:v>
                </c:pt>
                <c:pt idx="168">
                  <c:v>0.00819672131147541</c:v>
                </c:pt>
                <c:pt idx="169">
                  <c:v>0.0156862745098039</c:v>
                </c:pt>
                <c:pt idx="170">
                  <c:v>0.00634920634920635</c:v>
                </c:pt>
                <c:pt idx="171">
                  <c:v>0.0555555555555555</c:v>
                </c:pt>
                <c:pt idx="172">
                  <c:v>0.0264026402640264</c:v>
                </c:pt>
                <c:pt idx="173">
                  <c:v>0.0344827586206896</c:v>
                </c:pt>
                <c:pt idx="174">
                  <c:v>0.058303886925795</c:v>
                </c:pt>
                <c:pt idx="175">
                  <c:v>0.0760233918128655</c:v>
                </c:pt>
                <c:pt idx="176">
                  <c:v>0.0743670886075949</c:v>
                </c:pt>
                <c:pt idx="177">
                  <c:v>0.0591216216216216</c:v>
                </c:pt>
                <c:pt idx="178">
                  <c:v>0.093167701863354</c:v>
                </c:pt>
                <c:pt idx="179">
                  <c:v>0.0816326530612245</c:v>
                </c:pt>
                <c:pt idx="180">
                  <c:v>0.0888888888888889</c:v>
                </c:pt>
                <c:pt idx="181">
                  <c:v>0.0736342042755344</c:v>
                </c:pt>
                <c:pt idx="182">
                  <c:v>0.100806451612903</c:v>
                </c:pt>
                <c:pt idx="183">
                  <c:v>0.117647058823529</c:v>
                </c:pt>
                <c:pt idx="184">
                  <c:v>0.065891472868217</c:v>
                </c:pt>
                <c:pt idx="185">
                  <c:v>0.160287081339713</c:v>
                </c:pt>
                <c:pt idx="186">
                  <c:v>0.0863095238095238</c:v>
                </c:pt>
                <c:pt idx="187">
                  <c:v>0.0596590909090909</c:v>
                </c:pt>
                <c:pt idx="188">
                  <c:v>0.0641509433962264</c:v>
                </c:pt>
                <c:pt idx="189">
                  <c:v>0.0566893424036281</c:v>
                </c:pt>
                <c:pt idx="190">
                  <c:v>0.0594405594405594</c:v>
                </c:pt>
                <c:pt idx="191">
                  <c:v>0.0298507462686567</c:v>
                </c:pt>
                <c:pt idx="192">
                  <c:v>0.0310077519379845</c:v>
                </c:pt>
                <c:pt idx="193">
                  <c:v>0.0392156862745098</c:v>
                </c:pt>
                <c:pt idx="194">
                  <c:v>0.0507614213197969</c:v>
                </c:pt>
                <c:pt idx="195">
                  <c:v>0.0335570469798658</c:v>
                </c:pt>
                <c:pt idx="196">
                  <c:v>0.0217391304347826</c:v>
                </c:pt>
                <c:pt idx="197">
                  <c:v>0.0489130434782609</c:v>
                </c:pt>
                <c:pt idx="198">
                  <c:v>0.00909090909090909</c:v>
                </c:pt>
                <c:pt idx="199">
                  <c:v>0.00757575757575757</c:v>
                </c:pt>
                <c:pt idx="200">
                  <c:v>0.0169491525423729</c:v>
                </c:pt>
                <c:pt idx="201">
                  <c:v>0.0106382978723404</c:v>
                </c:pt>
                <c:pt idx="202">
                  <c:v>0.0</c:v>
                </c:pt>
                <c:pt idx="203">
                  <c:v>0.00675675675675676</c:v>
                </c:pt>
                <c:pt idx="204">
                  <c:v>0.0</c:v>
                </c:pt>
                <c:pt idx="205">
                  <c:v>0.0</c:v>
                </c:pt>
                <c:pt idx="206">
                  <c:v>0.0</c:v>
                </c:pt>
                <c:pt idx="207">
                  <c:v>0.0</c:v>
                </c:pt>
                <c:pt idx="208">
                  <c:v>0.0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35C4-4624-8806-3FE9197625C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14843136"/>
        <c:axId val="2114837216"/>
      </c:scatterChart>
      <c:valAx>
        <c:axId val="2114830624"/>
        <c:scaling>
          <c:orientation val="minMax"/>
          <c:max val="42300.0"/>
          <c:min val="37871.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[$-409]mmm\-yy;@" sourceLinked="1"/>
        <c:majorTickMark val="out"/>
        <c:minorTickMark val="in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pPr>
            <a:endParaRPr lang="en-US"/>
          </a:p>
        </c:txPr>
        <c:crossAx val="2114834144"/>
        <c:crosses val="autoZero"/>
        <c:crossBetween val="midCat"/>
        <c:majorUnit val="365.0"/>
        <c:minorUnit val="90.0"/>
      </c:valAx>
      <c:valAx>
        <c:axId val="2114834144"/>
        <c:scaling>
          <c:orientation val="minMax"/>
          <c:max val="1.0"/>
          <c:min val="0.0"/>
        </c:scaling>
        <c:delete val="1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#,##0.0" sourceLinked="0"/>
        <c:majorTickMark val="out"/>
        <c:minorTickMark val="none"/>
        <c:tickLblPos val="nextTo"/>
        <c:crossAx val="2114830624"/>
        <c:crosses val="autoZero"/>
        <c:crossBetween val="midCat"/>
        <c:majorUnit val="0.2"/>
      </c:valAx>
      <c:valAx>
        <c:axId val="2114837216"/>
        <c:scaling>
          <c:orientation val="minMax"/>
          <c:max val="1.0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pPr>
                <a:r>
                  <a:rPr lang="en-US" sz="2400"/>
                  <a:t>Percentage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pPr>
              <a:endParaRPr lang="en-US"/>
            </a:p>
          </c:txPr>
        </c:title>
        <c:numFmt formatCode="#,##0.0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pPr>
            <a:endParaRPr lang="en-US"/>
          </a:p>
        </c:txPr>
        <c:crossAx val="2114843136"/>
        <c:crosses val="max"/>
        <c:crossBetween val="midCat"/>
        <c:majorUnit val="0.2"/>
      </c:valAx>
      <c:valAx>
        <c:axId val="2114843136"/>
        <c:scaling>
          <c:orientation val="minMax"/>
        </c:scaling>
        <c:delete val="1"/>
        <c:axPos val="b"/>
        <c:numFmt formatCode="m/d/yy" sourceLinked="0"/>
        <c:majorTickMark val="out"/>
        <c:minorTickMark val="none"/>
        <c:tickLblPos val="nextTo"/>
        <c:crossAx val="211483721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r"/>
      <c:layout>
        <c:manualLayout>
          <c:xMode val="edge"/>
          <c:yMode val="edge"/>
          <c:x val="0.0163348148148148"/>
          <c:y val="0.121212121212121"/>
          <c:w val="0.478569259259259"/>
          <c:h val="0.288989103634773"/>
        </c:manualLayout>
      </c:layout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/>
              </a:solidFill>
              <a:latin typeface="Arial" charset="0"/>
              <a:ea typeface="Arial" charset="0"/>
              <a:cs typeface="Arial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 rot="0" vert="horz"/>
    <a:lstStyle/>
    <a:p>
      <a:pPr>
        <a:defRPr>
          <a:solidFill>
            <a:schemeClr val="tx1"/>
          </a:solidFill>
          <a:latin typeface="Arial" charset="0"/>
          <a:ea typeface="Arial" charset="0"/>
          <a:cs typeface="Arial" charset="0"/>
        </a:defRPr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10450513" y="1893888"/>
            <a:ext cx="1841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en-US" altLang="en-US" smtClean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0" y="7183438"/>
            <a:ext cx="32918400" cy="15279687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23053675"/>
            <a:ext cx="32918400" cy="1059656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700856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838" y="2336800"/>
            <a:ext cx="37855525" cy="8483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838" y="11684000"/>
            <a:ext cx="37855525" cy="278479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7742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10275" y="2336800"/>
            <a:ext cx="9463088" cy="371951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838" y="2336800"/>
            <a:ext cx="28240037" cy="371951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3315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838" y="2336800"/>
            <a:ext cx="37855525" cy="8483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7838" y="11684000"/>
            <a:ext cx="37855525" cy="278479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65841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025" y="10942638"/>
            <a:ext cx="37857113" cy="182578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025" y="29371925"/>
            <a:ext cx="37857113" cy="9601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27822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838" y="2336800"/>
            <a:ext cx="37855525" cy="8483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838" y="11684000"/>
            <a:ext cx="18851562" cy="278479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021800" y="11684000"/>
            <a:ext cx="18851563" cy="278479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53313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2600" y="2336800"/>
            <a:ext cx="37857113" cy="8483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2600" y="10760075"/>
            <a:ext cx="18568988" cy="5272088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2600" y="16032163"/>
            <a:ext cx="18568988" cy="2358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20238" y="10760075"/>
            <a:ext cx="18659475" cy="5272088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20238" y="16032163"/>
            <a:ext cx="18659475" cy="2358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29317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838" y="2336800"/>
            <a:ext cx="37855525" cy="8483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65834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3125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2600" y="2925763"/>
            <a:ext cx="14157325" cy="10240962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5" y="6319838"/>
            <a:ext cx="22220238" cy="311912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2600" y="13166725"/>
            <a:ext cx="14157325" cy="243951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2569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2600" y="2925763"/>
            <a:ext cx="14157325" cy="10240962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659475" y="6319838"/>
            <a:ext cx="22220238" cy="31191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2600" y="13166725"/>
            <a:ext cx="14157325" cy="243951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81341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0" y="5940425"/>
            <a:ext cx="9140825" cy="37934900"/>
          </a:xfrm>
          <a:prstGeom prst="rect">
            <a:avLst/>
          </a:prstGeom>
          <a:solidFill>
            <a:srgbClr val="002E65"/>
          </a:solidFill>
          <a:ln>
            <a:noFill/>
          </a:ln>
          <a:effectLst/>
          <a:extLst/>
        </p:spPr>
        <p:txBody>
          <a:bodyPr wrap="none" lIns="457200" tIns="228600" rIns="457200" bIns="457200"/>
          <a:lstStyle>
            <a:lvl1pPr defTabSz="43894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3894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3894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3894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3894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en-US" sz="4800">
              <a:latin typeface="Impact" panose="020B0806030902050204" pitchFamily="34" charset="0"/>
            </a:endParaRPr>
          </a:p>
        </p:txBody>
      </p:sp>
      <p:sp>
        <p:nvSpPr>
          <p:cNvPr id="1027" name="Rectangle 8"/>
          <p:cNvSpPr>
            <a:spLocks noChangeArrowheads="1"/>
          </p:cNvSpPr>
          <p:nvPr userDrawn="1"/>
        </p:nvSpPr>
        <p:spPr bwMode="auto">
          <a:xfrm>
            <a:off x="9140825" y="0"/>
            <a:ext cx="34736088" cy="5942013"/>
          </a:xfrm>
          <a:prstGeom prst="rect">
            <a:avLst/>
          </a:prstGeom>
          <a:solidFill>
            <a:srgbClr val="002E65"/>
          </a:solidFill>
          <a:ln>
            <a:noFill/>
          </a:ln>
          <a:effectLst/>
          <a:extLst/>
        </p:spPr>
        <p:txBody>
          <a:bodyPr wrap="none" lIns="457200" tIns="457200" rIns="457200" bIns="457200"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txStyles>
    <p:titleStyle>
      <a:lvl1pPr algn="ctr" defTabSz="4389438" rtl="0" eaLnBrk="0" fontAlgn="base" hangingPunct="0">
        <a:spcBef>
          <a:spcPct val="0"/>
        </a:spcBef>
        <a:spcAft>
          <a:spcPct val="0"/>
        </a:spcAft>
        <a:defRPr sz="211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defTabSz="4389438" rtl="0" eaLnBrk="0" fontAlgn="base" hangingPunct="0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Arial" panose="020B0604020202020204" pitchFamily="34" charset="0"/>
        </a:defRPr>
      </a:lvl2pPr>
      <a:lvl3pPr algn="ctr" defTabSz="4389438" rtl="0" eaLnBrk="0" fontAlgn="base" hangingPunct="0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Arial" panose="020B0604020202020204" pitchFamily="34" charset="0"/>
        </a:defRPr>
      </a:lvl3pPr>
      <a:lvl4pPr algn="ctr" defTabSz="4389438" rtl="0" eaLnBrk="0" fontAlgn="base" hangingPunct="0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Arial" panose="020B0604020202020204" pitchFamily="34" charset="0"/>
        </a:defRPr>
      </a:lvl4pPr>
      <a:lvl5pPr algn="ctr" defTabSz="4389438" rtl="0" eaLnBrk="0" fontAlgn="base" hangingPunct="0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Arial" panose="020B0604020202020204" pitchFamily="34" charset="0"/>
        </a:defRPr>
      </a:lvl5pPr>
      <a:lvl6pPr marL="457200"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Arial" panose="020B0604020202020204" pitchFamily="34" charset="0"/>
        </a:defRPr>
      </a:lvl6pPr>
      <a:lvl7pPr marL="914400"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Arial" panose="020B0604020202020204" pitchFamily="34" charset="0"/>
        </a:defRPr>
      </a:lvl7pPr>
      <a:lvl8pPr marL="1371600"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Arial" panose="020B0604020202020204" pitchFamily="34" charset="0"/>
        </a:defRPr>
      </a:lvl8pPr>
      <a:lvl9pPr marL="1828800"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646238" indent="-1646238" algn="l" defTabSz="4389438" rtl="0" eaLnBrk="0" fontAlgn="base" hangingPunct="0">
        <a:spcBef>
          <a:spcPct val="20000"/>
        </a:spcBef>
        <a:spcAft>
          <a:spcPct val="0"/>
        </a:spcAft>
        <a:buChar char="•"/>
        <a:defRPr sz="15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5525" indent="-1371600" algn="l" defTabSz="4389438" rtl="0" eaLnBrk="0" fontAlgn="base" hangingPunct="0">
        <a:spcBef>
          <a:spcPct val="20000"/>
        </a:spcBef>
        <a:spcAft>
          <a:spcPct val="0"/>
        </a:spcAft>
        <a:buChar char="–"/>
        <a:defRPr sz="134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6963" algn="l" defTabSz="4389438" rtl="0" eaLnBrk="0" fontAlgn="base" hangingPunct="0">
        <a:spcBef>
          <a:spcPct val="20000"/>
        </a:spcBef>
        <a:spcAft>
          <a:spcPct val="0"/>
        </a:spcAft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325" indent="-1096963" algn="l" defTabSz="4389438" rtl="0" eaLnBrk="0" fontAlgn="base" hangingPunct="0">
        <a:spcBef>
          <a:spcPct val="20000"/>
        </a:spcBef>
        <a:spcAft>
          <a:spcPct val="0"/>
        </a:spcAft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75838" indent="-1096963" algn="l" defTabSz="4389438" rtl="0" eaLnBrk="0" fontAlgn="base" hangingPunct="0">
        <a:spcBef>
          <a:spcPct val="20000"/>
        </a:spcBef>
        <a:spcAft>
          <a:spcPct val="0"/>
        </a:spcAft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chart" Target="../charts/chart1.xml"/><Relationship Id="rId14" Type="http://schemas.openxmlformats.org/officeDocument/2006/relationships/chart" Target="../charts/chart2.xml"/><Relationship Id="rId15" Type="http://schemas.openxmlformats.org/officeDocument/2006/relationships/chart" Target="../charts/chart3.xml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86"/>
          <p:cNvSpPr txBox="1">
            <a:spLocks noChangeArrowheads="1"/>
          </p:cNvSpPr>
          <p:nvPr/>
        </p:nvSpPr>
        <p:spPr bwMode="auto">
          <a:xfrm>
            <a:off x="9140825" y="0"/>
            <a:ext cx="34736088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457200" tIns="914400" rIns="457200" bIns="457200" anchor="ctr" anchorCtr="1"/>
          <a:lstStyle>
            <a:lvl1pPr defTabSz="4389438">
              <a:defRPr sz="3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>
              <a:defRPr sz="3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>
              <a:defRPr sz="3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>
              <a:defRPr sz="3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>
              <a:defRPr sz="3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8800" dirty="0" smtClean="0">
                <a:solidFill>
                  <a:schemeClr val="bg1"/>
                </a:solidFill>
                <a:latin typeface="Impact" charset="0"/>
              </a:rPr>
              <a:t>Predicting flu cases using dynamic regression with Google Flu Trend</a:t>
            </a:r>
          </a:p>
        </p:txBody>
      </p:sp>
      <p:sp>
        <p:nvSpPr>
          <p:cNvPr id="2051" name="Text Box 187"/>
          <p:cNvSpPr txBox="1">
            <a:spLocks noChangeArrowheads="1"/>
          </p:cNvSpPr>
          <p:nvPr/>
        </p:nvSpPr>
        <p:spPr bwMode="auto">
          <a:xfrm>
            <a:off x="9140825" y="3124200"/>
            <a:ext cx="34736088" cy="2359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457200" tIns="457200" rIns="457200" bIns="457200" anchor="ctr" anchorCtr="1"/>
          <a:lstStyle>
            <a:lvl1pPr defTabSz="4389438">
              <a:defRPr sz="3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>
              <a:defRPr sz="3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>
              <a:defRPr sz="3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>
              <a:defRPr sz="3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>
              <a:defRPr sz="3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5400" dirty="0" smtClean="0">
                <a:solidFill>
                  <a:schemeClr val="bg1"/>
                </a:solidFill>
              </a:rPr>
              <a:t>Mohammad Khan, MSc; </a:t>
            </a:r>
            <a:r>
              <a:rPr lang="en-US" altLang="en-US" sz="5400" dirty="0" err="1" smtClean="0">
                <a:solidFill>
                  <a:schemeClr val="bg1"/>
                </a:solidFill>
              </a:rPr>
              <a:t>Sangook</a:t>
            </a:r>
            <a:r>
              <a:rPr lang="en-US" altLang="en-US" sz="5400" dirty="0" smtClean="0">
                <a:solidFill>
                  <a:schemeClr val="bg1"/>
                </a:solidFill>
              </a:rPr>
              <a:t> Kim, MSc; </a:t>
            </a:r>
            <a:r>
              <a:rPr lang="en-US" altLang="en-US" sz="5400" dirty="0" err="1" smtClean="0">
                <a:solidFill>
                  <a:schemeClr val="bg1"/>
                </a:solidFill>
              </a:rPr>
              <a:t>Kuan</a:t>
            </a:r>
            <a:r>
              <a:rPr lang="en-US" altLang="en-US" sz="5400" dirty="0" smtClean="0">
                <a:solidFill>
                  <a:schemeClr val="bg1"/>
                </a:solidFill>
              </a:rPr>
              <a:t> Liu, </a:t>
            </a:r>
            <a:r>
              <a:rPr lang="en-US" altLang="en-US" sz="5400" dirty="0" err="1" smtClean="0">
                <a:solidFill>
                  <a:schemeClr val="bg1"/>
                </a:solidFill>
              </a:rPr>
              <a:t>MMath</a:t>
            </a:r>
            <a:r>
              <a:rPr lang="en-US" altLang="en-US" sz="5400" dirty="0" smtClean="0">
                <a:solidFill>
                  <a:schemeClr val="bg1"/>
                </a:solidFill>
              </a:rPr>
              <a:t>; Michael Moon, </a:t>
            </a:r>
            <a:r>
              <a:rPr lang="en-US" altLang="en-US" sz="5400" dirty="0" err="1" smtClean="0">
                <a:solidFill>
                  <a:schemeClr val="bg1"/>
                </a:solidFill>
              </a:rPr>
              <a:t>BASc</a:t>
            </a:r>
            <a:endParaRPr lang="en-US" altLang="en-US" sz="5400" baseline="30000" dirty="0" smtClean="0">
              <a:solidFill>
                <a:schemeClr val="bg1"/>
              </a:solidFill>
            </a:endParaRPr>
          </a:p>
          <a:p>
            <a:pPr algn="ctr" eaLnBrk="1" hangingPunct="1">
              <a:defRPr/>
            </a:pPr>
            <a:r>
              <a:rPr lang="en-US" altLang="en-US" sz="5400" dirty="0" smtClean="0">
                <a:solidFill>
                  <a:schemeClr val="bg1"/>
                </a:solidFill>
              </a:rPr>
              <a:t>Department of Biostatistics, </a:t>
            </a:r>
            <a:r>
              <a:rPr lang="en-US" altLang="en-US" sz="5400" dirty="0" err="1" smtClean="0">
                <a:solidFill>
                  <a:schemeClr val="bg1"/>
                </a:solidFill>
              </a:rPr>
              <a:t>Dalla</a:t>
            </a:r>
            <a:r>
              <a:rPr lang="en-US" altLang="en-US" sz="5400" dirty="0" smtClean="0">
                <a:solidFill>
                  <a:schemeClr val="bg1"/>
                </a:solidFill>
              </a:rPr>
              <a:t> Lana School of Public Health, University of Toronto</a:t>
            </a:r>
          </a:p>
        </p:txBody>
      </p:sp>
      <p:sp>
        <p:nvSpPr>
          <p:cNvPr id="2054" name="Text Box 199"/>
          <p:cNvSpPr txBox="1">
            <a:spLocks noChangeArrowheads="1"/>
          </p:cNvSpPr>
          <p:nvPr/>
        </p:nvSpPr>
        <p:spPr bwMode="auto">
          <a:xfrm>
            <a:off x="21023263" y="6102350"/>
            <a:ext cx="10620375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228600" tIns="228600" rIns="228600" bIns="228600" anchor="ctr" anchorCtr="1"/>
          <a:lstStyle>
            <a:lvl1pPr defTabSz="4389438">
              <a:defRPr sz="3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>
              <a:defRPr sz="3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>
              <a:defRPr sz="3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>
              <a:defRPr sz="3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>
              <a:defRPr sz="3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en-US" altLang="en-US" sz="4800" smtClean="0">
              <a:solidFill>
                <a:schemeClr val="tx1">
                  <a:lumMod val="75000"/>
                  <a:lumOff val="25000"/>
                </a:schemeClr>
              </a:solidFill>
              <a:latin typeface="Impact" charset="0"/>
            </a:endParaRPr>
          </a:p>
        </p:txBody>
      </p:sp>
      <p:grpSp>
        <p:nvGrpSpPr>
          <p:cNvPr id="3076" name="Group 13"/>
          <p:cNvGrpSpPr>
            <a:grpSpLocks/>
          </p:cNvGrpSpPr>
          <p:nvPr/>
        </p:nvGrpSpPr>
        <p:grpSpPr bwMode="auto">
          <a:xfrm>
            <a:off x="304800" y="6553200"/>
            <a:ext cx="8496300" cy="19440694"/>
            <a:chOff x="304800" y="7467600"/>
            <a:chExt cx="8496000" cy="19439269"/>
          </a:xfrm>
        </p:grpSpPr>
        <p:sp>
          <p:nvSpPr>
            <p:cNvPr id="2" name="Text Box 266"/>
            <p:cNvSpPr txBox="1">
              <a:spLocks noChangeArrowheads="1"/>
            </p:cNvSpPr>
            <p:nvPr/>
          </p:nvSpPr>
          <p:spPr bwMode="auto">
            <a:xfrm>
              <a:off x="304800" y="7467600"/>
              <a:ext cx="8496000" cy="1943926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lIns="228600" tIns="1620000" rIns="228600" bIns="228600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ts val="3600"/>
                </a:spcBef>
                <a:spcAft>
                  <a:spcPts val="2400"/>
                </a:spcAft>
                <a:defRPr/>
              </a:pPr>
              <a:r>
                <a:rPr lang="en-US" altLang="en-US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Arial Bold" charset="0"/>
                </a:rPr>
                <a:t>Background</a:t>
              </a:r>
            </a:p>
            <a:p>
              <a:pPr eaLnBrk="1" hangingPunct="1">
                <a:spcAft>
                  <a:spcPts val="2400"/>
                </a:spcAft>
                <a:defRPr/>
              </a:pPr>
              <a:r>
                <a:rPr lang="en-US" altLang="en-US" sz="3200" dirty="0">
                  <a:solidFill>
                    <a:schemeClr val="tx2">
                      <a:lumMod val="75000"/>
                      <a:lumOff val="25000"/>
                    </a:schemeClr>
                  </a:solidFill>
                </a:rPr>
                <a:t>Early prediction of </a:t>
              </a:r>
              <a:r>
                <a:rPr lang="en-US" altLang="en-US" sz="3200" dirty="0" smtClean="0">
                  <a:solidFill>
                    <a:schemeClr val="tx2">
                      <a:lumMod val="75000"/>
                      <a:lumOff val="25000"/>
                    </a:schemeClr>
                  </a:solidFill>
                </a:rPr>
                <a:t>influenza outbreak </a:t>
              </a:r>
              <a:r>
                <a:rPr lang="en-US" altLang="en-US" sz="3200" dirty="0">
                  <a:solidFill>
                    <a:schemeClr val="tx2">
                      <a:lumMod val="75000"/>
                      <a:lumOff val="25000"/>
                    </a:schemeClr>
                  </a:solidFill>
                </a:rPr>
                <a:t>can significantly reduce </a:t>
              </a:r>
              <a:r>
                <a:rPr lang="en-US" altLang="en-US" sz="3200" dirty="0" smtClean="0">
                  <a:solidFill>
                    <a:schemeClr val="tx2">
                      <a:lumMod val="75000"/>
                      <a:lumOff val="25000"/>
                    </a:schemeClr>
                  </a:solidFill>
                </a:rPr>
                <a:t>its burden </a:t>
              </a:r>
              <a:r>
                <a:rPr lang="en-US" altLang="en-US" sz="3200" dirty="0">
                  <a:solidFill>
                    <a:schemeClr val="tx2">
                      <a:lumMod val="75000"/>
                      <a:lumOff val="25000"/>
                    </a:schemeClr>
                  </a:solidFill>
                </a:rPr>
                <a:t>and </a:t>
              </a:r>
              <a:r>
                <a:rPr lang="en-US" altLang="en-US" sz="3200" dirty="0" smtClean="0">
                  <a:solidFill>
                    <a:schemeClr val="tx2">
                      <a:lumMod val="75000"/>
                      <a:lumOff val="25000"/>
                    </a:schemeClr>
                  </a:solidFill>
                </a:rPr>
                <a:t>impact. </a:t>
              </a:r>
              <a:r>
                <a:rPr lang="en-US" altLang="en-US" sz="3200" dirty="0">
                  <a:solidFill>
                    <a:schemeClr val="tx2">
                      <a:lumMod val="75000"/>
                      <a:lumOff val="25000"/>
                    </a:schemeClr>
                  </a:solidFill>
                </a:rPr>
                <a:t>Google uses a validated algorithm to provide a region-specific estimates (GFT) of </a:t>
              </a:r>
              <a:r>
                <a:rPr lang="en-US" altLang="en-US" sz="3200" dirty="0" smtClean="0">
                  <a:solidFill>
                    <a:schemeClr val="tx2">
                      <a:lumMod val="75000"/>
                      <a:lumOff val="25000"/>
                    </a:schemeClr>
                  </a:solidFill>
                </a:rPr>
                <a:t>influenza activities </a:t>
              </a:r>
              <a:r>
                <a:rPr lang="en-US" altLang="en-US" sz="3200" dirty="0">
                  <a:solidFill>
                    <a:schemeClr val="tx2">
                      <a:lumMod val="75000"/>
                      <a:lumOff val="25000"/>
                    </a:schemeClr>
                  </a:solidFill>
                </a:rPr>
                <a:t>in real-time. </a:t>
              </a:r>
            </a:p>
            <a:p>
              <a:pPr eaLnBrk="1" hangingPunct="1">
                <a:spcBef>
                  <a:spcPts val="3600"/>
                </a:spcBef>
                <a:spcAft>
                  <a:spcPts val="2400"/>
                </a:spcAft>
                <a:defRPr/>
              </a:pPr>
              <a:r>
                <a:rPr lang="en-US" altLang="en-US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Arial Bold" charset="0"/>
                </a:rPr>
                <a:t>Objective</a:t>
              </a:r>
            </a:p>
            <a:p>
              <a:pPr eaLnBrk="1" hangingPunct="1">
                <a:spcAft>
                  <a:spcPts val="2400"/>
                </a:spcAft>
                <a:defRPr/>
              </a:pPr>
              <a:r>
                <a:rPr lang="en-US" altLang="en-US" sz="3200" dirty="0">
                  <a:solidFill>
                    <a:schemeClr val="tx2">
                      <a:lumMod val="75000"/>
                      <a:lumOff val="25000"/>
                    </a:schemeClr>
                  </a:solidFill>
                </a:rPr>
                <a:t>The first objective was to evaluate the association between GFT and </a:t>
              </a:r>
              <a:r>
                <a:rPr lang="en-US" altLang="en-US" sz="3200" dirty="0" smtClean="0">
                  <a:solidFill>
                    <a:schemeClr val="tx2">
                      <a:lumMod val="75000"/>
                      <a:lumOff val="25000"/>
                    </a:schemeClr>
                  </a:solidFill>
                </a:rPr>
                <a:t>various respiratory illness </a:t>
              </a:r>
              <a:r>
                <a:rPr lang="en-US" altLang="en-US" sz="3200" dirty="0">
                  <a:solidFill>
                    <a:schemeClr val="tx2">
                      <a:lumMod val="75000"/>
                      <a:lumOff val="25000"/>
                    </a:schemeClr>
                  </a:solidFill>
                </a:rPr>
                <a:t>cases in </a:t>
              </a:r>
              <a:r>
                <a:rPr lang="en-US" altLang="en-US" sz="3200" dirty="0" smtClean="0">
                  <a:solidFill>
                    <a:schemeClr val="tx2">
                      <a:lumMod val="75000"/>
                      <a:lumOff val="25000"/>
                    </a:schemeClr>
                  </a:solidFill>
                </a:rPr>
                <a:t>Canada. </a:t>
              </a:r>
              <a:r>
                <a:rPr lang="en-US" altLang="en-US" sz="3200" dirty="0">
                  <a:solidFill>
                    <a:schemeClr val="tx2">
                      <a:lumMod val="75000"/>
                      <a:lumOff val="25000"/>
                    </a:schemeClr>
                  </a:solidFill>
                </a:rPr>
                <a:t>The second objective was to predict the peak in the number of influenza cases</a:t>
              </a:r>
              <a:r>
                <a:rPr lang="en-US" altLang="en-US" sz="3200" dirty="0" smtClean="0">
                  <a:solidFill>
                    <a:schemeClr val="tx2">
                      <a:lumMod val="75000"/>
                      <a:lumOff val="25000"/>
                    </a:schemeClr>
                  </a:solidFill>
                </a:rPr>
                <a:t>.</a:t>
              </a:r>
              <a:endParaRPr lang="en-US" altLang="en-US" sz="3200" dirty="0">
                <a:solidFill>
                  <a:schemeClr val="tx2">
                    <a:lumMod val="75000"/>
                    <a:lumOff val="25000"/>
                  </a:schemeClr>
                </a:solidFill>
              </a:endParaRPr>
            </a:p>
            <a:p>
              <a:pPr eaLnBrk="1" hangingPunct="1">
                <a:spcBef>
                  <a:spcPts val="3600"/>
                </a:spcBef>
                <a:spcAft>
                  <a:spcPts val="2400"/>
                </a:spcAft>
                <a:defRPr/>
              </a:pPr>
              <a:r>
                <a:rPr lang="en-US" altLang="en-US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Arial Bold" charset="0"/>
                </a:rPr>
                <a:t>Method</a:t>
              </a:r>
            </a:p>
            <a:p>
              <a:pPr eaLnBrk="1" hangingPunct="1">
                <a:spcAft>
                  <a:spcPts val="2400"/>
                </a:spcAft>
                <a:defRPr/>
              </a:pPr>
              <a:r>
                <a:rPr lang="en-US" altLang="en-US" sz="3200" dirty="0" smtClean="0">
                  <a:solidFill>
                    <a:schemeClr val="tx2">
                      <a:lumMod val="75000"/>
                      <a:lumOff val="25000"/>
                    </a:schemeClr>
                  </a:solidFill>
                </a:rPr>
                <a:t>Non-parametric Spearman’s correlation and and cross-correlations were used to assess the association between GFT and respiratory illness outbreaks in Canada. A </a:t>
              </a:r>
              <a:r>
                <a:rPr lang="en-US" altLang="en-US" sz="3200" dirty="0">
                  <a:solidFill>
                    <a:schemeClr val="tx2">
                      <a:lumMod val="75000"/>
                      <a:lumOff val="25000"/>
                    </a:schemeClr>
                  </a:solidFill>
                </a:rPr>
                <a:t>number of seasonal ARIMA and dynamic regression models with GFT were applied to forecast the trend of influenza cases. Model comparisons were conducted using cross-validation. </a:t>
              </a:r>
            </a:p>
            <a:p>
              <a:pPr eaLnBrk="1" hangingPunct="1">
                <a:spcBef>
                  <a:spcPts val="3600"/>
                </a:spcBef>
                <a:spcAft>
                  <a:spcPts val="2400"/>
                </a:spcAft>
                <a:defRPr/>
              </a:pPr>
              <a:r>
                <a:rPr lang="en-US" altLang="en-US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Arial Bold" charset="0"/>
                </a:rPr>
                <a:t>Results and Conclusion</a:t>
              </a:r>
            </a:p>
            <a:p>
              <a:pPr eaLnBrk="1" hangingPunct="1">
                <a:spcAft>
                  <a:spcPts val="2400"/>
                </a:spcAft>
                <a:defRPr/>
              </a:pPr>
              <a:r>
                <a:rPr lang="en-US" altLang="en-US" sz="3200" dirty="0">
                  <a:solidFill>
                    <a:schemeClr val="tx2">
                      <a:lumMod val="75000"/>
                      <a:lumOff val="25000"/>
                    </a:schemeClr>
                  </a:solidFill>
                </a:rPr>
                <a:t>The results suggested that GFT was significantly associated with the number of influenza tests. Furthermore, GFT improved the three-week forecast of the </a:t>
              </a:r>
              <a:r>
                <a:rPr lang="en-US" altLang="en-US" sz="3200" dirty="0" smtClean="0">
                  <a:solidFill>
                    <a:schemeClr val="tx2">
                      <a:lumMod val="75000"/>
                      <a:lumOff val="25000"/>
                    </a:schemeClr>
                  </a:solidFill>
                </a:rPr>
                <a:t>timing of influenza outbreaks.</a:t>
              </a:r>
              <a:endParaRPr lang="en-US" altLang="en-US" sz="3200" dirty="0" smtClean="0">
                <a:solidFill>
                  <a:schemeClr val="tx2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" name="Text Box 246"/>
            <p:cNvSpPr txBox="1">
              <a:spLocks noChangeArrowheads="1"/>
            </p:cNvSpPr>
            <p:nvPr/>
          </p:nvSpPr>
          <p:spPr bwMode="auto">
            <a:xfrm>
              <a:off x="304800" y="7467600"/>
              <a:ext cx="8496000" cy="13714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228600" tIns="228600" rIns="228600" bIns="228600" anchor="ctr" anchorCtr="1"/>
            <a:lstStyle>
              <a:lvl1pPr defTabSz="4389438">
                <a:defRPr sz="3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4389438">
                <a:defRPr sz="3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4389438">
                <a:defRPr sz="3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4389438">
                <a:defRPr sz="3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4389438">
                <a:defRPr sz="3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389438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389438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389438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389438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US" altLang="en-US" sz="4800" dirty="0" smtClean="0">
                  <a:solidFill>
                    <a:srgbClr val="002E65"/>
                  </a:solidFill>
                  <a:latin typeface="Impact" charset="0"/>
                </a:rPr>
                <a:t>Abstract</a:t>
              </a:r>
            </a:p>
          </p:txBody>
        </p:sp>
      </p:grpSp>
      <p:grpSp>
        <p:nvGrpSpPr>
          <p:cNvPr id="3077" name="Group 1"/>
          <p:cNvGrpSpPr>
            <a:grpSpLocks/>
          </p:cNvGrpSpPr>
          <p:nvPr/>
        </p:nvGrpSpPr>
        <p:grpSpPr bwMode="auto">
          <a:xfrm>
            <a:off x="1181100" y="327025"/>
            <a:ext cx="7500938" cy="5946775"/>
            <a:chOff x="1181100" y="327025"/>
            <a:chExt cx="7500938" cy="5946775"/>
          </a:xfrm>
        </p:grpSpPr>
        <p:pic>
          <p:nvPicPr>
            <p:cNvPr id="3141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4263" y="327025"/>
              <a:ext cx="4348162" cy="4140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42" name="Picture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839"/>
            <a:stretch>
              <a:fillRect/>
            </a:stretch>
          </p:blipFill>
          <p:spPr bwMode="auto">
            <a:xfrm>
              <a:off x="1181100" y="3792538"/>
              <a:ext cx="7500938" cy="2481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078" name="Group 14"/>
          <p:cNvGrpSpPr>
            <a:grpSpLocks/>
          </p:cNvGrpSpPr>
          <p:nvPr/>
        </p:nvGrpSpPr>
        <p:grpSpPr bwMode="auto">
          <a:xfrm>
            <a:off x="304800" y="29618752"/>
            <a:ext cx="8496300" cy="13993049"/>
            <a:chOff x="304800" y="32896519"/>
            <a:chExt cx="8496000" cy="13990165"/>
          </a:xfrm>
        </p:grpSpPr>
        <p:sp>
          <p:nvSpPr>
            <p:cNvPr id="2067" name="Text Box 273"/>
            <p:cNvSpPr txBox="1">
              <a:spLocks noChangeArrowheads="1"/>
            </p:cNvSpPr>
            <p:nvPr/>
          </p:nvSpPr>
          <p:spPr bwMode="auto">
            <a:xfrm>
              <a:off x="304800" y="32896519"/>
              <a:ext cx="8496000" cy="139901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lIns="228600" tIns="1620000" rIns="228600" bIns="228600" anchor="b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Aft>
                  <a:spcPts val="2400"/>
                </a:spcAft>
                <a:defRPr/>
              </a:pPr>
              <a:r>
                <a:rPr lang="en-US" altLang="en-US" sz="2400" dirty="0">
                  <a:solidFill>
                    <a:schemeClr val="tx2">
                      <a:lumMod val="65000"/>
                      <a:lumOff val="35000"/>
                    </a:schemeClr>
                  </a:solidFill>
                </a:rPr>
                <a:t>Google Flu Trends. Retrieved May 2, 2016, from https://</a:t>
              </a:r>
              <a:r>
                <a:rPr lang="en-US" altLang="en-US" sz="2400" dirty="0" err="1">
                  <a:solidFill>
                    <a:schemeClr val="tx2">
                      <a:lumMod val="65000"/>
                      <a:lumOff val="35000"/>
                    </a:schemeClr>
                  </a:solidFill>
                </a:rPr>
                <a:t>www.google.org</a:t>
              </a:r>
              <a:r>
                <a:rPr lang="en-US" altLang="en-US" sz="2400" dirty="0">
                  <a:solidFill>
                    <a:schemeClr val="tx2">
                      <a:lumMod val="65000"/>
                      <a:lumOff val="35000"/>
                    </a:schemeClr>
                  </a:solidFill>
                </a:rPr>
                <a:t>/</a:t>
              </a:r>
              <a:r>
                <a:rPr lang="en-US" altLang="en-US" sz="2400" dirty="0" err="1">
                  <a:solidFill>
                    <a:schemeClr val="tx2">
                      <a:lumMod val="65000"/>
                      <a:lumOff val="35000"/>
                    </a:schemeClr>
                  </a:solidFill>
                </a:rPr>
                <a:t>flutrends</a:t>
              </a:r>
              <a:r>
                <a:rPr lang="en-US" altLang="en-US" sz="2400" dirty="0">
                  <a:solidFill>
                    <a:schemeClr val="tx2">
                      <a:lumMod val="65000"/>
                      <a:lumOff val="35000"/>
                    </a:schemeClr>
                  </a:solidFill>
                </a:rPr>
                <a:t>/about</a:t>
              </a:r>
              <a:r>
                <a:rPr lang="en-US" altLang="en-US" sz="2400" dirty="0" smtClean="0">
                  <a:solidFill>
                    <a:schemeClr val="tx2">
                      <a:lumMod val="65000"/>
                      <a:lumOff val="35000"/>
                    </a:schemeClr>
                  </a:solidFill>
                </a:rPr>
                <a:t>/.</a:t>
              </a:r>
            </a:p>
            <a:p>
              <a:pPr eaLnBrk="1" hangingPunct="1">
                <a:spcAft>
                  <a:spcPts val="2400"/>
                </a:spcAft>
                <a:defRPr/>
              </a:pPr>
              <a:r>
                <a:rPr lang="en-US" altLang="en-US" sz="2400" dirty="0" err="1" smtClean="0">
                  <a:solidFill>
                    <a:schemeClr val="tx2">
                      <a:lumMod val="65000"/>
                      <a:lumOff val="35000"/>
                    </a:schemeClr>
                  </a:solidFill>
                </a:rPr>
                <a:t>Grothendieck</a:t>
              </a:r>
              <a:r>
                <a:rPr lang="en-US" altLang="en-US" sz="2400" dirty="0" smtClean="0">
                  <a:solidFill>
                    <a:schemeClr val="tx2">
                      <a:lumMod val="65000"/>
                      <a:lumOff val="35000"/>
                    </a:schemeClr>
                  </a:solidFill>
                </a:rPr>
                <a:t>, G. </a:t>
              </a:r>
              <a:r>
                <a:rPr lang="en-US" altLang="en-US" sz="2400" dirty="0">
                  <a:solidFill>
                    <a:schemeClr val="tx2">
                      <a:lumMod val="65000"/>
                      <a:lumOff val="35000"/>
                    </a:schemeClr>
                  </a:solidFill>
                </a:rPr>
                <a:t>(2012). </a:t>
              </a:r>
              <a:r>
                <a:rPr lang="en-US" altLang="en-US" sz="2400" dirty="0" err="1">
                  <a:solidFill>
                    <a:schemeClr val="tx2">
                      <a:lumMod val="65000"/>
                      <a:lumOff val="35000"/>
                    </a:schemeClr>
                  </a:solidFill>
                </a:rPr>
                <a:t>dyn</a:t>
              </a:r>
              <a:r>
                <a:rPr lang="en-US" altLang="en-US" sz="2400" dirty="0">
                  <a:solidFill>
                    <a:schemeClr val="tx2">
                      <a:lumMod val="65000"/>
                      <a:lumOff val="35000"/>
                    </a:schemeClr>
                  </a:solidFill>
                </a:rPr>
                <a:t>: Time Series Regression. R package version 0.2-9. https://CRAN.R-</a:t>
              </a:r>
              <a:r>
                <a:rPr lang="en-US" altLang="en-US" sz="2400" dirty="0" err="1">
                  <a:solidFill>
                    <a:schemeClr val="tx2">
                      <a:lumMod val="65000"/>
                      <a:lumOff val="35000"/>
                    </a:schemeClr>
                  </a:solidFill>
                </a:rPr>
                <a:t>project.org</a:t>
              </a:r>
              <a:r>
                <a:rPr lang="en-US" altLang="en-US" sz="2400" dirty="0">
                  <a:solidFill>
                    <a:schemeClr val="tx2">
                      <a:lumMod val="65000"/>
                      <a:lumOff val="35000"/>
                    </a:schemeClr>
                  </a:solidFill>
                </a:rPr>
                <a:t>/package=</a:t>
              </a:r>
              <a:r>
                <a:rPr lang="en-US" altLang="en-US" sz="2400" dirty="0" err="1">
                  <a:solidFill>
                    <a:schemeClr val="tx2">
                      <a:lumMod val="65000"/>
                      <a:lumOff val="35000"/>
                    </a:schemeClr>
                  </a:solidFill>
                </a:rPr>
                <a:t>dyn</a:t>
              </a:r>
              <a:endParaRPr lang="en-US" altLang="en-US" sz="2400" dirty="0" smtClean="0">
                <a:solidFill>
                  <a:schemeClr val="tx2">
                    <a:lumMod val="65000"/>
                    <a:lumOff val="35000"/>
                  </a:schemeClr>
                </a:solidFill>
              </a:endParaRPr>
            </a:p>
            <a:p>
              <a:pPr eaLnBrk="1" hangingPunct="1">
                <a:spcAft>
                  <a:spcPts val="2400"/>
                </a:spcAft>
                <a:defRPr/>
              </a:pPr>
              <a:r>
                <a:rPr lang="en-US" altLang="en-US" sz="2400" dirty="0" smtClean="0">
                  <a:solidFill>
                    <a:schemeClr val="tx2">
                      <a:lumMod val="65000"/>
                      <a:lumOff val="35000"/>
                    </a:schemeClr>
                  </a:solidFill>
                </a:rPr>
                <a:t>Martin</a:t>
              </a:r>
              <a:r>
                <a:rPr lang="en-US" altLang="en-US" sz="2400" dirty="0">
                  <a:solidFill>
                    <a:schemeClr val="tx2">
                      <a:lumMod val="65000"/>
                      <a:lumOff val="35000"/>
                    </a:schemeClr>
                  </a:solidFill>
                </a:rPr>
                <a:t>, L. J., Lee, B. E., &amp; </a:t>
              </a:r>
              <a:r>
                <a:rPr lang="en-US" altLang="en-US" sz="2400" dirty="0" err="1">
                  <a:solidFill>
                    <a:schemeClr val="tx2">
                      <a:lumMod val="65000"/>
                      <a:lumOff val="35000"/>
                    </a:schemeClr>
                  </a:solidFill>
                </a:rPr>
                <a:t>Yasui</a:t>
              </a:r>
              <a:r>
                <a:rPr lang="en-US" altLang="en-US" sz="2400" dirty="0">
                  <a:solidFill>
                    <a:schemeClr val="tx2">
                      <a:lumMod val="65000"/>
                      <a:lumOff val="35000"/>
                    </a:schemeClr>
                  </a:solidFill>
                </a:rPr>
                <a:t>, Y. (2015). Google Flu Trends in Canada: A comparison of digital disease surveillance data with physician consultations and respiratory virus surveillance data, 2010–2014. </a:t>
              </a:r>
              <a:r>
                <a:rPr lang="en-US" altLang="en-US" sz="2400" dirty="0" err="1">
                  <a:solidFill>
                    <a:schemeClr val="tx2">
                      <a:lumMod val="65000"/>
                      <a:lumOff val="35000"/>
                    </a:schemeClr>
                  </a:solidFill>
                </a:rPr>
                <a:t>Epidemiol</a:t>
              </a:r>
              <a:r>
                <a:rPr lang="en-US" altLang="en-US" sz="2400" dirty="0">
                  <a:solidFill>
                    <a:schemeClr val="tx2">
                      <a:lumMod val="65000"/>
                      <a:lumOff val="35000"/>
                    </a:schemeClr>
                  </a:solidFill>
                </a:rPr>
                <a:t>. Infect. Epidemiology and Infection, 144(02), 325-332. </a:t>
              </a:r>
              <a:endParaRPr lang="en-US" altLang="en-US" sz="2400" dirty="0" smtClean="0">
                <a:solidFill>
                  <a:schemeClr val="tx2">
                    <a:lumMod val="65000"/>
                    <a:lumOff val="35000"/>
                  </a:schemeClr>
                </a:solidFill>
              </a:endParaRPr>
            </a:p>
            <a:p>
              <a:pPr eaLnBrk="1" hangingPunct="1">
                <a:spcAft>
                  <a:spcPts val="2400"/>
                </a:spcAft>
                <a:defRPr/>
              </a:pPr>
              <a:r>
                <a:rPr lang="en-US" altLang="en-US" sz="2400" dirty="0">
                  <a:solidFill>
                    <a:schemeClr val="tx2">
                      <a:lumMod val="65000"/>
                      <a:lumOff val="35000"/>
                    </a:schemeClr>
                  </a:solidFill>
                </a:rPr>
                <a:t>R Core Team (2016). R: A language and environment for statistical computing. R Foundation for Statistical Computing, Vienna, Austria. URL https://</a:t>
              </a:r>
              <a:r>
                <a:rPr lang="en-US" altLang="en-US" sz="2400" dirty="0" err="1">
                  <a:solidFill>
                    <a:schemeClr val="tx2">
                      <a:lumMod val="65000"/>
                      <a:lumOff val="35000"/>
                    </a:schemeClr>
                  </a:solidFill>
                </a:rPr>
                <a:t>www.R-project.org</a:t>
              </a:r>
              <a:r>
                <a:rPr lang="en-US" altLang="en-US" sz="2400" dirty="0">
                  <a:solidFill>
                    <a:schemeClr val="tx2">
                      <a:lumMod val="65000"/>
                      <a:lumOff val="35000"/>
                    </a:schemeClr>
                  </a:solidFill>
                </a:rPr>
                <a:t>/.</a:t>
              </a:r>
              <a:endParaRPr lang="en-US" altLang="en-US" sz="2400" dirty="0" smtClean="0">
                <a:solidFill>
                  <a:schemeClr val="tx2">
                    <a:lumMod val="65000"/>
                    <a:lumOff val="35000"/>
                  </a:schemeClr>
                </a:solidFill>
              </a:endParaRPr>
            </a:p>
            <a:p>
              <a:pPr eaLnBrk="1" hangingPunct="1">
                <a:spcAft>
                  <a:spcPts val="2400"/>
                </a:spcAft>
                <a:defRPr/>
              </a:pPr>
              <a:r>
                <a:rPr lang="en-US" altLang="en-US" sz="2400" dirty="0" smtClean="0">
                  <a:solidFill>
                    <a:schemeClr val="tx2">
                      <a:lumMod val="65000"/>
                      <a:lumOff val="35000"/>
                    </a:schemeClr>
                  </a:solidFill>
                </a:rPr>
                <a:t>Shumway</a:t>
              </a:r>
              <a:r>
                <a:rPr lang="en-US" altLang="en-US" sz="2400" dirty="0">
                  <a:solidFill>
                    <a:schemeClr val="tx2">
                      <a:lumMod val="65000"/>
                      <a:lumOff val="35000"/>
                    </a:schemeClr>
                  </a:solidFill>
                </a:rPr>
                <a:t>, R. H., &amp; </a:t>
              </a:r>
              <a:r>
                <a:rPr lang="en-US" altLang="en-US" sz="2400" dirty="0" err="1">
                  <a:solidFill>
                    <a:schemeClr val="tx2">
                      <a:lumMod val="65000"/>
                      <a:lumOff val="35000"/>
                    </a:schemeClr>
                  </a:solidFill>
                </a:rPr>
                <a:t>Stoffer</a:t>
              </a:r>
              <a:r>
                <a:rPr lang="en-US" altLang="en-US" sz="2400" dirty="0">
                  <a:solidFill>
                    <a:schemeClr val="tx2">
                      <a:lumMod val="65000"/>
                      <a:lumOff val="35000"/>
                    </a:schemeClr>
                  </a:solidFill>
                </a:rPr>
                <a:t>, D. S. (2005). Time series analysis and its applications: With R examples. New York: Springer</a:t>
              </a:r>
              <a:r>
                <a:rPr lang="en-US" altLang="en-US" sz="2400" dirty="0" smtClean="0">
                  <a:solidFill>
                    <a:schemeClr val="tx2">
                      <a:lumMod val="65000"/>
                      <a:lumOff val="35000"/>
                    </a:schemeClr>
                  </a:solidFill>
                </a:rPr>
                <a:t>.</a:t>
              </a:r>
            </a:p>
            <a:p>
              <a:pPr eaLnBrk="1" hangingPunct="1">
                <a:spcAft>
                  <a:spcPts val="2400"/>
                </a:spcAft>
                <a:defRPr/>
              </a:pPr>
              <a:r>
                <a:rPr lang="en-US" altLang="en-US" sz="2400" dirty="0" smtClean="0">
                  <a:solidFill>
                    <a:schemeClr val="tx2">
                      <a:lumMod val="65000"/>
                      <a:lumOff val="35000"/>
                    </a:schemeClr>
                  </a:solidFill>
                </a:rPr>
                <a:t>Thompson</a:t>
              </a:r>
              <a:r>
                <a:rPr lang="en-US" altLang="en-US" sz="2400" dirty="0">
                  <a:solidFill>
                    <a:schemeClr val="tx2">
                      <a:lumMod val="65000"/>
                      <a:lumOff val="35000"/>
                    </a:schemeClr>
                  </a:solidFill>
                </a:rPr>
                <a:t>, L. H., Malik, M. T., </a:t>
              </a:r>
              <a:r>
                <a:rPr lang="en-US" altLang="en-US" sz="2400" dirty="0" err="1">
                  <a:solidFill>
                    <a:schemeClr val="tx2">
                      <a:lumMod val="65000"/>
                      <a:lumOff val="35000"/>
                    </a:schemeClr>
                  </a:solidFill>
                </a:rPr>
                <a:t>Gumel</a:t>
              </a:r>
              <a:r>
                <a:rPr lang="en-US" altLang="en-US" sz="2400" dirty="0">
                  <a:solidFill>
                    <a:schemeClr val="tx2">
                      <a:lumMod val="65000"/>
                      <a:lumOff val="35000"/>
                    </a:schemeClr>
                  </a:solidFill>
                </a:rPr>
                <a:t>, A., </a:t>
              </a:r>
              <a:r>
                <a:rPr lang="en-US" altLang="en-US" sz="2400" dirty="0" err="1">
                  <a:solidFill>
                    <a:schemeClr val="tx2">
                      <a:lumMod val="65000"/>
                      <a:lumOff val="35000"/>
                    </a:schemeClr>
                  </a:solidFill>
                </a:rPr>
                <a:t>Strome</a:t>
              </a:r>
              <a:r>
                <a:rPr lang="en-US" altLang="en-US" sz="2400" dirty="0">
                  <a:solidFill>
                    <a:schemeClr val="tx2">
                      <a:lumMod val="65000"/>
                      <a:lumOff val="35000"/>
                    </a:schemeClr>
                  </a:solidFill>
                </a:rPr>
                <a:t>, T., &amp; Mahmud, S. M. (2014). Emergency department and ‘Google flu trends’ data as syndromic surveillance indicators for seasonal influenza. </a:t>
              </a:r>
              <a:r>
                <a:rPr lang="en-US" altLang="en-US" sz="2400" dirty="0" err="1">
                  <a:solidFill>
                    <a:schemeClr val="tx2">
                      <a:lumMod val="65000"/>
                      <a:lumOff val="35000"/>
                    </a:schemeClr>
                  </a:solidFill>
                </a:rPr>
                <a:t>Epidemiol</a:t>
              </a:r>
              <a:r>
                <a:rPr lang="en-US" altLang="en-US" sz="2400" dirty="0">
                  <a:solidFill>
                    <a:schemeClr val="tx2">
                      <a:lumMod val="65000"/>
                      <a:lumOff val="35000"/>
                    </a:schemeClr>
                  </a:solidFill>
                </a:rPr>
                <a:t>. Infect. Epidemiology and Infection, 142(11), </a:t>
              </a:r>
              <a:r>
                <a:rPr lang="en-US" altLang="en-US" sz="2400" dirty="0" smtClean="0">
                  <a:solidFill>
                    <a:schemeClr val="tx2">
                      <a:lumMod val="65000"/>
                      <a:lumOff val="35000"/>
                    </a:schemeClr>
                  </a:solidFill>
                </a:rPr>
                <a:t>2397-2405.</a:t>
              </a:r>
            </a:p>
            <a:p>
              <a:pPr eaLnBrk="1" hangingPunct="1">
                <a:spcAft>
                  <a:spcPts val="2400"/>
                </a:spcAft>
                <a:defRPr/>
              </a:pPr>
              <a:r>
                <a:rPr lang="en-US" altLang="en-US" sz="2400" dirty="0" smtClean="0">
                  <a:solidFill>
                    <a:schemeClr val="tx2">
                      <a:lumMod val="65000"/>
                      <a:lumOff val="35000"/>
                    </a:schemeClr>
                  </a:solidFill>
                </a:rPr>
                <a:t>Wickham, H. (2009). ggplot2: Elegant Graphics for Data Analysis. New York: Springer-</a:t>
              </a:r>
              <a:r>
                <a:rPr lang="en-US" altLang="en-US" sz="2400" dirty="0" err="1" smtClean="0">
                  <a:solidFill>
                    <a:schemeClr val="tx2">
                      <a:lumMod val="65000"/>
                      <a:lumOff val="35000"/>
                    </a:schemeClr>
                  </a:solidFill>
                </a:rPr>
                <a:t>Verlag</a:t>
              </a:r>
              <a:r>
                <a:rPr lang="en-US" altLang="en-US" sz="2400" dirty="0" smtClean="0">
                  <a:solidFill>
                    <a:schemeClr val="tx2">
                      <a:lumMod val="65000"/>
                      <a:lumOff val="35000"/>
                    </a:schemeClr>
                  </a:solidFill>
                </a:rPr>
                <a:t>.</a:t>
              </a:r>
            </a:p>
            <a:p>
              <a:pPr eaLnBrk="1" hangingPunct="1">
                <a:spcAft>
                  <a:spcPts val="2400"/>
                </a:spcAft>
                <a:defRPr/>
              </a:pPr>
              <a:r>
                <a:rPr lang="en-US" altLang="en-US" sz="2400" dirty="0" err="1" smtClean="0">
                  <a:solidFill>
                    <a:schemeClr val="tx2">
                      <a:lumMod val="65000"/>
                      <a:lumOff val="35000"/>
                    </a:schemeClr>
                  </a:solidFill>
                </a:rPr>
                <a:t>Zeileis</a:t>
              </a:r>
              <a:r>
                <a:rPr lang="en-US" altLang="en-US" sz="2400" dirty="0" smtClean="0">
                  <a:solidFill>
                    <a:schemeClr val="tx2">
                      <a:lumMod val="65000"/>
                      <a:lumOff val="35000"/>
                    </a:schemeClr>
                  </a:solidFill>
                </a:rPr>
                <a:t>, A. </a:t>
              </a:r>
              <a:r>
                <a:rPr lang="en-US" altLang="en-US" sz="2400" dirty="0">
                  <a:solidFill>
                    <a:schemeClr val="tx2">
                      <a:lumMod val="65000"/>
                      <a:lumOff val="35000"/>
                    </a:schemeClr>
                  </a:solidFill>
                </a:rPr>
                <a:t>(2014). </a:t>
              </a:r>
              <a:r>
                <a:rPr lang="en-US" altLang="en-US" sz="2400" dirty="0" err="1">
                  <a:solidFill>
                    <a:schemeClr val="tx2">
                      <a:lumMod val="65000"/>
                      <a:lumOff val="35000"/>
                    </a:schemeClr>
                  </a:solidFill>
                </a:rPr>
                <a:t>dynlm</a:t>
              </a:r>
              <a:r>
                <a:rPr lang="en-US" altLang="en-US" sz="2400" dirty="0">
                  <a:solidFill>
                    <a:schemeClr val="tx2">
                      <a:lumMod val="65000"/>
                      <a:lumOff val="35000"/>
                    </a:schemeClr>
                  </a:solidFill>
                </a:rPr>
                <a:t>: Dynamic Linear Regression. R package version 0.3-3. </a:t>
              </a:r>
              <a:r>
                <a:rPr lang="en-US" altLang="en-US" sz="2400" dirty="0" smtClean="0">
                  <a:solidFill>
                    <a:schemeClr val="tx2">
                      <a:lumMod val="65000"/>
                      <a:lumOff val="35000"/>
                    </a:schemeClr>
                  </a:solidFill>
                </a:rPr>
                <a:t>URL http://CRAN.R-</a:t>
              </a:r>
              <a:r>
                <a:rPr lang="en-US" altLang="en-US" sz="2400" dirty="0" err="1" smtClean="0">
                  <a:solidFill>
                    <a:schemeClr val="tx2">
                      <a:lumMod val="65000"/>
                      <a:lumOff val="35000"/>
                    </a:schemeClr>
                  </a:solidFill>
                </a:rPr>
                <a:t>project.org</a:t>
              </a:r>
              <a:r>
                <a:rPr lang="en-US" altLang="en-US" sz="2400" dirty="0" smtClean="0">
                  <a:solidFill>
                    <a:schemeClr val="tx2">
                      <a:lumMod val="65000"/>
                      <a:lumOff val="35000"/>
                    </a:schemeClr>
                  </a:solidFill>
                </a:rPr>
                <a:t>/package=</a:t>
              </a:r>
              <a:r>
                <a:rPr lang="en-US" altLang="en-US" sz="2400" dirty="0" err="1" smtClean="0">
                  <a:solidFill>
                    <a:schemeClr val="tx2">
                      <a:lumMod val="65000"/>
                      <a:lumOff val="35000"/>
                    </a:schemeClr>
                  </a:solidFill>
                </a:rPr>
                <a:t>dynlm</a:t>
              </a:r>
              <a:r>
                <a:rPr lang="en-US" altLang="en-US" sz="2400" dirty="0" smtClean="0">
                  <a:solidFill>
                    <a:schemeClr val="tx2">
                      <a:lumMod val="65000"/>
                      <a:lumOff val="35000"/>
                    </a:schemeClr>
                  </a:solidFill>
                </a:rPr>
                <a:t>.</a:t>
              </a:r>
              <a:endParaRPr lang="en-US" altLang="en-US" sz="2400" dirty="0">
                <a:solidFill>
                  <a:schemeClr val="tx2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" name="Text Box 264"/>
            <p:cNvSpPr txBox="1">
              <a:spLocks noChangeArrowheads="1"/>
            </p:cNvSpPr>
            <p:nvPr/>
          </p:nvSpPr>
          <p:spPr bwMode="auto">
            <a:xfrm>
              <a:off x="304800" y="32896519"/>
              <a:ext cx="8496000" cy="13713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228600" tIns="228600" rIns="228600" bIns="228600" anchor="ctr" anchorCtr="1"/>
            <a:lstStyle>
              <a:lvl1pPr defTabSz="4389438">
                <a:defRPr sz="3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4389438">
                <a:defRPr sz="3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4389438">
                <a:defRPr sz="3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4389438">
                <a:defRPr sz="3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4389438">
                <a:defRPr sz="3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389438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389438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389438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389438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CA" altLang="en-US" sz="4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Impact" charset="0"/>
                </a:rPr>
                <a:t>References</a:t>
              </a:r>
              <a:endParaRPr lang="en-US" altLang="en-US" sz="4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Impact" charset="0"/>
              </a:endParaRPr>
            </a:p>
          </p:txBody>
        </p:sp>
      </p:grpSp>
      <p:grpSp>
        <p:nvGrpSpPr>
          <p:cNvPr id="3079" name="Group 5"/>
          <p:cNvGrpSpPr>
            <a:grpSpLocks/>
          </p:cNvGrpSpPr>
          <p:nvPr/>
        </p:nvGrpSpPr>
        <p:grpSpPr bwMode="auto">
          <a:xfrm>
            <a:off x="9525000" y="6102350"/>
            <a:ext cx="10620375" cy="7562850"/>
            <a:chOff x="9905999" y="6102350"/>
            <a:chExt cx="10804762" cy="7563184"/>
          </a:xfrm>
        </p:grpSpPr>
        <p:sp>
          <p:nvSpPr>
            <p:cNvPr id="2064" name="Text Box 270"/>
            <p:cNvSpPr txBox="1">
              <a:spLocks noChangeArrowheads="1"/>
            </p:cNvSpPr>
            <p:nvPr/>
          </p:nvSpPr>
          <p:spPr bwMode="auto">
            <a:xfrm>
              <a:off x="9905999" y="6102350"/>
              <a:ext cx="10799917" cy="7563184"/>
            </a:xfrm>
            <a:prstGeom prst="rect">
              <a:avLst/>
            </a:prstGeom>
            <a:noFill/>
            <a:ln>
              <a:noFill/>
            </a:ln>
          </p:spPr>
          <p:txBody>
            <a:bodyPr lIns="180000" tIns="1620000" rIns="180000" bIns="180000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457200" indent="-457200" eaLnBrk="1" hangingPunct="1">
                <a:spcAft>
                  <a:spcPts val="3200"/>
                </a:spcAft>
                <a:buClr>
                  <a:schemeClr val="accent2"/>
                </a:buClr>
                <a:buFont typeface="Wingdings" charset="2"/>
                <a:buChar char="§"/>
                <a:defRPr/>
              </a:pPr>
              <a:r>
                <a:rPr lang="en-US" altLang="en-US" sz="3200" b="1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FluWatch</a:t>
              </a:r>
              <a:r>
                <a:rPr lang="en-US" altLang="en-US" sz="32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:</a:t>
              </a:r>
              <a:r>
                <a:rPr lang="en-US" altLang="en-US" sz="3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Canada’s national surveillance system collecting weekly counts of all tests performed and positive tests for influenza and influenza-like illnesses including parainfluenza virus, adenovirus, human </a:t>
              </a:r>
              <a:r>
                <a:rPr lang="en-US" altLang="en-US" sz="32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metapneumovirus</a:t>
              </a:r>
              <a:r>
                <a:rPr lang="en-US" altLang="en-US" sz="3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, rhinovirus and coronavirus</a:t>
              </a:r>
            </a:p>
            <a:p>
              <a:pPr marL="457200" indent="-457200" eaLnBrk="1" hangingPunct="1">
                <a:spcAft>
                  <a:spcPts val="3200"/>
                </a:spcAft>
                <a:buClr>
                  <a:schemeClr val="accent2"/>
                </a:buClr>
                <a:buFont typeface="Wingdings" charset="2"/>
                <a:buChar char="§"/>
                <a:defRPr/>
              </a:pPr>
              <a:r>
                <a:rPr lang="en-US" altLang="en-US" sz="32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Google Flu Trend (GFT):</a:t>
              </a:r>
              <a:r>
                <a:rPr lang="en-US" altLang="en-US" sz="3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Influenza case estimates using Google search keywords provided by Google</a:t>
              </a:r>
            </a:p>
            <a:p>
              <a:pPr marL="457200" indent="-457200" eaLnBrk="1" hangingPunct="1">
                <a:spcAft>
                  <a:spcPts val="3200"/>
                </a:spcAft>
                <a:buClr>
                  <a:schemeClr val="accent2"/>
                </a:buClr>
                <a:buFont typeface="Wingdings" charset="2"/>
                <a:buChar char="§"/>
                <a:defRPr/>
              </a:pPr>
              <a:r>
                <a:rPr lang="en-US" altLang="en-US" sz="3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This research aims to investigate the association between GFT with </a:t>
              </a:r>
              <a:r>
                <a:rPr lang="en-US" altLang="en-US" sz="32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FluWatch</a:t>
              </a:r>
              <a:r>
                <a:rPr lang="en-US" altLang="en-US" sz="3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data and whether GFT can help predicting the outbreak curve</a:t>
              </a:r>
            </a:p>
          </p:txBody>
        </p:sp>
        <p:grpSp>
          <p:nvGrpSpPr>
            <p:cNvPr id="3136" name="Group 4"/>
            <p:cNvGrpSpPr>
              <a:grpSpLocks/>
            </p:cNvGrpSpPr>
            <p:nvPr/>
          </p:nvGrpSpPr>
          <p:grpSpPr bwMode="auto">
            <a:xfrm>
              <a:off x="9905999" y="6102350"/>
              <a:ext cx="10804762" cy="1371600"/>
              <a:chOff x="10053637" y="6102350"/>
              <a:chExt cx="10804762" cy="1371600"/>
            </a:xfrm>
          </p:grpSpPr>
          <p:sp>
            <p:nvSpPr>
              <p:cNvPr id="6" name="Text Box 194"/>
              <p:cNvSpPr txBox="1">
                <a:spLocks noChangeArrowheads="1"/>
              </p:cNvSpPr>
              <p:nvPr/>
            </p:nvSpPr>
            <p:spPr bwMode="auto">
              <a:xfrm>
                <a:off x="10058483" y="6102350"/>
                <a:ext cx="10799916" cy="137166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prstDash val="sysDot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228600" tIns="228600" rIns="228600" bIns="228600" anchor="ctr" anchorCtr="1"/>
              <a:lstStyle>
                <a:lvl1pPr defTabSz="4389438">
                  <a:defRPr sz="36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defTabSz="4389438">
                  <a:defRPr sz="36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defTabSz="4389438">
                  <a:defRPr sz="36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defTabSz="4389438">
                  <a:defRPr sz="3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defTabSz="4389438">
                  <a:defRPr sz="3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389438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389438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389438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389438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r>
                  <a:rPr lang="en-US" altLang="en-US" sz="4800" dirty="0" smtClean="0">
                    <a:solidFill>
                      <a:srgbClr val="002E65"/>
                    </a:solidFill>
                    <a:latin typeface="Impact" charset="0"/>
                  </a:rPr>
                  <a:t>Background</a:t>
                </a:r>
              </a:p>
            </p:txBody>
          </p:sp>
          <p:cxnSp>
            <p:nvCxnSpPr>
              <p:cNvPr id="3138" name="Straight Connector 3"/>
              <p:cNvCxnSpPr>
                <a:cxnSpLocks noChangeShapeType="1"/>
              </p:cNvCxnSpPr>
              <p:nvPr/>
            </p:nvCxnSpPr>
            <p:spPr bwMode="auto">
              <a:xfrm flipV="1">
                <a:off x="10053637" y="6248400"/>
                <a:ext cx="10800000" cy="0"/>
              </a:xfrm>
              <a:prstGeom prst="line">
                <a:avLst/>
              </a:prstGeom>
              <a:noFill/>
              <a:ln w="101600" cap="sq">
                <a:solidFill>
                  <a:srgbClr val="002E65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grpSp>
        <p:nvGrpSpPr>
          <p:cNvPr id="3080" name="Group 6"/>
          <p:cNvGrpSpPr>
            <a:grpSpLocks/>
          </p:cNvGrpSpPr>
          <p:nvPr/>
        </p:nvGrpSpPr>
        <p:grpSpPr bwMode="auto">
          <a:xfrm>
            <a:off x="9667875" y="14787563"/>
            <a:ext cx="10620375" cy="6188075"/>
            <a:chOff x="10048875" y="17493933"/>
            <a:chExt cx="10804762" cy="6188142"/>
          </a:xfrm>
        </p:grpSpPr>
        <p:sp>
          <p:nvSpPr>
            <p:cNvPr id="62" name="Text Box 270"/>
            <p:cNvSpPr txBox="1">
              <a:spLocks noChangeArrowheads="1"/>
            </p:cNvSpPr>
            <p:nvPr/>
          </p:nvSpPr>
          <p:spPr bwMode="auto">
            <a:xfrm>
              <a:off x="10048875" y="17493933"/>
              <a:ext cx="10799917" cy="6188142"/>
            </a:xfrm>
            <a:prstGeom prst="rect">
              <a:avLst/>
            </a:prstGeom>
            <a:noFill/>
            <a:ln>
              <a:noFill/>
            </a:ln>
          </p:spPr>
          <p:txBody>
            <a:bodyPr lIns="180000" tIns="1620000" rIns="180000" bIns="180000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457200" indent="-457200" eaLnBrk="1" hangingPunct="1">
                <a:spcAft>
                  <a:spcPts val="2400"/>
                </a:spcAft>
                <a:buClr>
                  <a:schemeClr val="accent2"/>
                </a:buClr>
                <a:buFont typeface="Wingdings" charset="2"/>
                <a:buChar char="§"/>
                <a:defRPr/>
              </a:pPr>
              <a:r>
                <a:rPr lang="en-US" altLang="en-US" sz="3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To identify the strength and type of the association between: </a:t>
              </a:r>
            </a:p>
            <a:p>
              <a:pPr marL="828000" lvl="1" indent="-457200" eaLnBrk="1" hangingPunct="1">
                <a:spcAft>
                  <a:spcPts val="2400"/>
                </a:spcAft>
                <a:buClr>
                  <a:schemeClr val="accent2"/>
                </a:buClr>
                <a:buFont typeface="Arial" charset="0"/>
                <a:buChar char="•"/>
                <a:defRPr/>
              </a:pPr>
              <a:r>
                <a:rPr lang="en-US" altLang="en-US" sz="3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GFT and </a:t>
              </a:r>
              <a:r>
                <a:rPr lang="en-US" altLang="en-US" sz="32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FluWatch’s</a:t>
              </a:r>
              <a:r>
                <a:rPr lang="en-US" altLang="en-US" sz="3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total and positive test counts for influenza in Canada</a:t>
              </a:r>
            </a:p>
            <a:p>
              <a:pPr marL="828000" lvl="1" indent="-457200" eaLnBrk="1" hangingPunct="1">
                <a:spcAft>
                  <a:spcPts val="2400"/>
                </a:spcAft>
                <a:buClr>
                  <a:schemeClr val="accent2"/>
                </a:buClr>
                <a:buFont typeface="Arial" charset="0"/>
                <a:buChar char="•"/>
                <a:defRPr/>
              </a:pPr>
              <a:r>
                <a:rPr lang="en-US" altLang="en-US" sz="3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GFT and </a:t>
              </a:r>
              <a:r>
                <a:rPr lang="en-US" altLang="en-US" sz="32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FluWatch’s</a:t>
              </a:r>
              <a:r>
                <a:rPr lang="en-US" altLang="en-US" sz="3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total and positive test counts for other respiratory </a:t>
              </a:r>
              <a:r>
                <a:rPr lang="en-US" altLang="en-US" sz="3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viruses in Canada</a:t>
              </a:r>
              <a:endParaRPr lang="en-US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marL="457200" indent="-457200" eaLnBrk="1" hangingPunct="1">
                <a:spcAft>
                  <a:spcPts val="2400"/>
                </a:spcAft>
                <a:buClr>
                  <a:schemeClr val="accent2"/>
                </a:buClr>
                <a:buFont typeface="Wingdings" charset="2"/>
                <a:buChar char="§"/>
                <a:defRPr/>
              </a:pPr>
              <a:r>
                <a:rPr lang="en-US" altLang="en-US" sz="3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To predict the timing of influenza outbreaks</a:t>
              </a:r>
            </a:p>
          </p:txBody>
        </p:sp>
        <p:grpSp>
          <p:nvGrpSpPr>
            <p:cNvPr id="3132" name="Group 35"/>
            <p:cNvGrpSpPr>
              <a:grpSpLocks/>
            </p:cNvGrpSpPr>
            <p:nvPr/>
          </p:nvGrpSpPr>
          <p:grpSpPr bwMode="auto">
            <a:xfrm>
              <a:off x="10048875" y="17493933"/>
              <a:ext cx="10804762" cy="1371600"/>
              <a:chOff x="10053637" y="6102350"/>
              <a:chExt cx="10804762" cy="1371600"/>
            </a:xfrm>
          </p:grpSpPr>
          <p:sp>
            <p:nvSpPr>
              <p:cNvPr id="37" name="Text Box 194"/>
              <p:cNvSpPr txBox="1">
                <a:spLocks noChangeArrowheads="1"/>
              </p:cNvSpPr>
              <p:nvPr/>
            </p:nvSpPr>
            <p:spPr bwMode="auto">
              <a:xfrm>
                <a:off x="10058483" y="6102350"/>
                <a:ext cx="10799916" cy="13716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prstDash val="sysDot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228600" tIns="228600" rIns="228600" bIns="228600" anchor="ctr" anchorCtr="1"/>
              <a:lstStyle>
                <a:lvl1pPr defTabSz="4389438">
                  <a:defRPr sz="36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defTabSz="4389438">
                  <a:defRPr sz="36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defTabSz="4389438">
                  <a:defRPr sz="36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defTabSz="4389438">
                  <a:defRPr sz="3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defTabSz="4389438">
                  <a:defRPr sz="3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389438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389438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389438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389438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r>
                  <a:rPr lang="en-US" altLang="en-US" sz="4800" dirty="0" smtClean="0">
                    <a:solidFill>
                      <a:srgbClr val="002E65"/>
                    </a:solidFill>
                    <a:latin typeface="Impact" charset="0"/>
                  </a:rPr>
                  <a:t>Objective</a:t>
                </a:r>
              </a:p>
            </p:txBody>
          </p:sp>
          <p:cxnSp>
            <p:nvCxnSpPr>
              <p:cNvPr id="3134" name="Straight Connector 37"/>
              <p:cNvCxnSpPr>
                <a:cxnSpLocks noChangeShapeType="1"/>
              </p:cNvCxnSpPr>
              <p:nvPr/>
            </p:nvCxnSpPr>
            <p:spPr bwMode="auto">
              <a:xfrm flipV="1">
                <a:off x="10053637" y="6248400"/>
                <a:ext cx="10800000" cy="0"/>
              </a:xfrm>
              <a:prstGeom prst="line">
                <a:avLst/>
              </a:prstGeom>
              <a:noFill/>
              <a:ln w="101600" cap="sq">
                <a:solidFill>
                  <a:srgbClr val="002E65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grpSp>
        <p:nvGrpSpPr>
          <p:cNvPr id="3081" name="Group 8"/>
          <p:cNvGrpSpPr>
            <a:grpSpLocks/>
          </p:cNvGrpSpPr>
          <p:nvPr/>
        </p:nvGrpSpPr>
        <p:grpSpPr bwMode="auto">
          <a:xfrm>
            <a:off x="21207413" y="6102350"/>
            <a:ext cx="10620375" cy="14957425"/>
            <a:chOff x="21107400" y="6102348"/>
            <a:chExt cx="10804762" cy="14957011"/>
          </a:xfrm>
        </p:grpSpPr>
        <p:sp>
          <p:nvSpPr>
            <p:cNvPr id="66" name="Text Box 270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21107400" y="6102348"/>
              <a:ext cx="10799916" cy="14957011"/>
            </a:xfrm>
            <a:prstGeom prst="rect">
              <a:avLst/>
            </a:prstGeom>
            <a:blipFill rotWithShape="0">
              <a:blip r:embed="rId4"/>
              <a:stretch>
                <a:fillRect l="-1206" r="-632"/>
              </a:stretch>
            </a:blipFill>
            <a:ln>
              <a:noFill/>
            </a:ln>
          </p:spPr>
          <p:txBody>
            <a:bodyPr/>
            <a:lstStyle/>
            <a:p>
              <a:pPr>
                <a:defRPr/>
              </a:pPr>
              <a:r>
                <a:rPr lang="en-US">
                  <a:noFill/>
                </a:rPr>
                <a:t> </a:t>
              </a:r>
            </a:p>
          </p:txBody>
        </p:sp>
        <p:grpSp>
          <p:nvGrpSpPr>
            <p:cNvPr id="3128" name="Group 38"/>
            <p:cNvGrpSpPr>
              <a:grpSpLocks/>
            </p:cNvGrpSpPr>
            <p:nvPr/>
          </p:nvGrpSpPr>
          <p:grpSpPr bwMode="auto">
            <a:xfrm>
              <a:off x="21107400" y="6102350"/>
              <a:ext cx="10804762" cy="1371600"/>
              <a:chOff x="10053637" y="6102350"/>
              <a:chExt cx="10804762" cy="1371600"/>
            </a:xfrm>
          </p:grpSpPr>
          <p:sp>
            <p:nvSpPr>
              <p:cNvPr id="40" name="Text Box 194"/>
              <p:cNvSpPr txBox="1">
                <a:spLocks noChangeArrowheads="1"/>
              </p:cNvSpPr>
              <p:nvPr/>
            </p:nvSpPr>
            <p:spPr bwMode="auto">
              <a:xfrm>
                <a:off x="10058482" y="6102348"/>
                <a:ext cx="10799917" cy="137156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prstDash val="sysDot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lIns="228600" tIns="228600" rIns="228600" bIns="228600" anchor="ctr" anchorCtr="1"/>
              <a:lstStyle>
                <a:lvl1pPr defTabSz="4389438">
                  <a:defRPr sz="36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defTabSz="4389438">
                  <a:defRPr sz="36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defTabSz="4389438">
                  <a:defRPr sz="36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defTabSz="4389438">
                  <a:defRPr sz="3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defTabSz="4389438">
                  <a:defRPr sz="3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389438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389438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389438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389438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r>
                  <a:rPr lang="en-US" altLang="en-US" sz="4800" dirty="0" smtClean="0">
                    <a:solidFill>
                      <a:srgbClr val="002E65"/>
                    </a:solidFill>
                    <a:latin typeface="Impact" charset="0"/>
                  </a:rPr>
                  <a:t>Methods</a:t>
                </a:r>
              </a:p>
            </p:txBody>
          </p:sp>
          <p:cxnSp>
            <p:nvCxnSpPr>
              <p:cNvPr id="3130" name="Straight Connector 40"/>
              <p:cNvCxnSpPr>
                <a:cxnSpLocks noChangeShapeType="1"/>
              </p:cNvCxnSpPr>
              <p:nvPr/>
            </p:nvCxnSpPr>
            <p:spPr bwMode="auto">
              <a:xfrm flipV="1">
                <a:off x="10053637" y="6248400"/>
                <a:ext cx="10800000" cy="0"/>
              </a:xfrm>
              <a:prstGeom prst="line">
                <a:avLst/>
              </a:prstGeom>
              <a:noFill/>
              <a:ln w="101600" cap="sq">
                <a:solidFill>
                  <a:srgbClr val="002E65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cxnSp>
        <p:nvCxnSpPr>
          <p:cNvPr id="89" name="Straight Connector 88"/>
          <p:cNvCxnSpPr/>
          <p:nvPr/>
        </p:nvCxnSpPr>
        <p:spPr bwMode="auto">
          <a:xfrm flipV="1">
            <a:off x="20675600" y="6400800"/>
            <a:ext cx="0" cy="36647438"/>
          </a:xfrm>
          <a:prstGeom prst="line">
            <a:avLst/>
          </a:prstGeom>
          <a:solidFill>
            <a:schemeClr val="accent1"/>
          </a:solidFill>
          <a:ln w="50800" cap="sq" cmpd="sng" algn="ctr">
            <a:solidFill>
              <a:schemeClr val="bg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1" name="Straight Connector 90"/>
          <p:cNvCxnSpPr/>
          <p:nvPr/>
        </p:nvCxnSpPr>
        <p:spPr bwMode="auto">
          <a:xfrm flipV="1">
            <a:off x="32359600" y="6400800"/>
            <a:ext cx="0" cy="36647438"/>
          </a:xfrm>
          <a:prstGeom prst="line">
            <a:avLst/>
          </a:prstGeom>
          <a:solidFill>
            <a:schemeClr val="accent1"/>
          </a:solidFill>
          <a:ln w="50800" cap="sq" cmpd="sng" algn="ctr">
            <a:solidFill>
              <a:schemeClr val="bg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084" name="Group 7"/>
          <p:cNvGrpSpPr>
            <a:grpSpLocks/>
          </p:cNvGrpSpPr>
          <p:nvPr/>
        </p:nvGrpSpPr>
        <p:grpSpPr bwMode="auto">
          <a:xfrm>
            <a:off x="9663113" y="22098000"/>
            <a:ext cx="10620375" cy="2801938"/>
            <a:chOff x="10044113" y="22347882"/>
            <a:chExt cx="10804762" cy="2802463"/>
          </a:xfrm>
        </p:grpSpPr>
        <p:sp>
          <p:nvSpPr>
            <p:cNvPr id="64" name="Text Box 270"/>
            <p:cNvSpPr txBox="1">
              <a:spLocks noChangeArrowheads="1"/>
            </p:cNvSpPr>
            <p:nvPr/>
          </p:nvSpPr>
          <p:spPr bwMode="auto">
            <a:xfrm>
              <a:off x="10044113" y="22347882"/>
              <a:ext cx="10799916" cy="2802463"/>
            </a:xfrm>
            <a:prstGeom prst="rect">
              <a:avLst/>
            </a:prstGeom>
            <a:noFill/>
            <a:ln>
              <a:noFill/>
            </a:ln>
          </p:spPr>
          <p:txBody>
            <a:bodyPr lIns="180000" tIns="1620000" rIns="180000" bIns="180000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Aft>
                  <a:spcPts val="600"/>
                </a:spcAft>
                <a:defRPr/>
              </a:pPr>
              <a:r>
                <a:rPr lang="en-US" altLang="en-US" sz="3200" b="1" dirty="0" smtClean="0">
                  <a:solidFill>
                    <a:srgbClr val="002E65"/>
                  </a:solidFill>
                </a:rPr>
                <a:t>Figure 1. </a:t>
              </a:r>
              <a:r>
                <a:rPr lang="en-US" altLang="en-US" sz="3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Weekly data of GFT and </a:t>
              </a:r>
              <a:r>
                <a:rPr lang="en-US" altLang="en-US" sz="32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FluWatch</a:t>
              </a:r>
              <a:r>
                <a:rPr lang="en-US" altLang="en-US" sz="3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influenza cases in Canada.</a:t>
              </a:r>
            </a:p>
          </p:txBody>
        </p:sp>
        <p:grpSp>
          <p:nvGrpSpPr>
            <p:cNvPr id="3124" name="Group 44"/>
            <p:cNvGrpSpPr>
              <a:grpSpLocks/>
            </p:cNvGrpSpPr>
            <p:nvPr/>
          </p:nvGrpSpPr>
          <p:grpSpPr bwMode="auto">
            <a:xfrm>
              <a:off x="10044113" y="22347882"/>
              <a:ext cx="10804762" cy="1371600"/>
              <a:chOff x="10053637" y="6102350"/>
              <a:chExt cx="10804762" cy="1371600"/>
            </a:xfrm>
          </p:grpSpPr>
          <p:sp>
            <p:nvSpPr>
              <p:cNvPr id="46" name="Text Box 194"/>
              <p:cNvSpPr txBox="1">
                <a:spLocks noChangeArrowheads="1"/>
              </p:cNvSpPr>
              <p:nvPr/>
            </p:nvSpPr>
            <p:spPr bwMode="auto">
              <a:xfrm>
                <a:off x="10058482" y="6102350"/>
                <a:ext cx="10799917" cy="137185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prstDash val="sysDot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228600" tIns="228600" rIns="228600" bIns="228600" anchor="ctr" anchorCtr="1"/>
              <a:lstStyle>
                <a:lvl1pPr defTabSz="4389438">
                  <a:defRPr sz="36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defTabSz="4389438">
                  <a:defRPr sz="36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defTabSz="4389438">
                  <a:defRPr sz="36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defTabSz="4389438">
                  <a:defRPr sz="3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defTabSz="4389438">
                  <a:defRPr sz="3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389438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389438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389438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389438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r>
                  <a:rPr lang="en-US" altLang="en-US" sz="4800" dirty="0" smtClean="0">
                    <a:solidFill>
                      <a:srgbClr val="002E65"/>
                    </a:solidFill>
                    <a:latin typeface="Impact" charset="0"/>
                  </a:rPr>
                  <a:t>Data</a:t>
                </a:r>
              </a:p>
            </p:txBody>
          </p:sp>
          <p:cxnSp>
            <p:nvCxnSpPr>
              <p:cNvPr id="3126" name="Straight Connector 46"/>
              <p:cNvCxnSpPr>
                <a:cxnSpLocks noChangeShapeType="1"/>
              </p:cNvCxnSpPr>
              <p:nvPr/>
            </p:nvCxnSpPr>
            <p:spPr bwMode="auto">
              <a:xfrm flipV="1">
                <a:off x="10053637" y="6248400"/>
                <a:ext cx="10800000" cy="0"/>
              </a:xfrm>
              <a:prstGeom prst="line">
                <a:avLst/>
              </a:prstGeom>
              <a:noFill/>
              <a:ln w="101600" cap="sq">
                <a:solidFill>
                  <a:srgbClr val="002E65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88" name="Text Box 270"/>
          <p:cNvSpPr txBox="1">
            <a:spLocks noChangeArrowheads="1"/>
          </p:cNvSpPr>
          <p:nvPr/>
        </p:nvSpPr>
        <p:spPr bwMode="auto">
          <a:xfrm>
            <a:off x="9663113" y="40593963"/>
            <a:ext cx="10620375" cy="2641600"/>
          </a:xfrm>
          <a:prstGeom prst="rect">
            <a:avLst/>
          </a:prstGeom>
          <a:noFill/>
          <a:ln>
            <a:noFill/>
          </a:ln>
        </p:spPr>
        <p:txBody>
          <a:bodyPr lIns="180000" tIns="180000" rIns="180000" bIns="180000">
            <a:spAutoFit/>
          </a:bodyPr>
          <a:lstStyle>
            <a:lvl1pPr>
              <a:defRPr sz="3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457200" indent="-457200" eaLnBrk="1" hangingPunct="1">
              <a:spcAft>
                <a:spcPts val="2400"/>
              </a:spcAft>
              <a:buClr>
                <a:schemeClr val="accent2"/>
              </a:buClr>
              <a:buFont typeface="Wingdings" charset="2"/>
              <a:buChar char="§"/>
              <a:defRPr/>
            </a:pPr>
            <a:r>
              <a:rPr lang="en-US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GFT estimates follow the trend of the total test counts for both influenza and other respiratory illnesses</a:t>
            </a:r>
          </a:p>
          <a:p>
            <a:pPr marL="457200" indent="-457200" eaLnBrk="1" hangingPunct="1">
              <a:spcAft>
                <a:spcPts val="2400"/>
              </a:spcAft>
              <a:buClr>
                <a:schemeClr val="accent2"/>
              </a:buClr>
              <a:buFont typeface="Wingdings" charset="2"/>
              <a:buChar char="§"/>
              <a:defRPr/>
            </a:pPr>
            <a:r>
              <a:rPr lang="en-US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Percentage and positive test counts less discernible with GFT</a:t>
            </a:r>
          </a:p>
        </p:txBody>
      </p:sp>
      <p:sp>
        <p:nvSpPr>
          <p:cNvPr id="95" name="Text Box 270"/>
          <p:cNvSpPr txBox="1">
            <a:spLocks noChangeArrowheads="1"/>
          </p:cNvSpPr>
          <p:nvPr/>
        </p:nvSpPr>
        <p:spPr bwMode="auto">
          <a:xfrm>
            <a:off x="9663113" y="30830838"/>
            <a:ext cx="10620375" cy="2949575"/>
          </a:xfrm>
          <a:prstGeom prst="rect">
            <a:avLst/>
          </a:prstGeom>
          <a:noFill/>
          <a:ln>
            <a:noFill/>
          </a:ln>
        </p:spPr>
        <p:txBody>
          <a:bodyPr lIns="180000" tIns="180000" rIns="180000" bIns="180000">
            <a:spAutoFit/>
          </a:bodyPr>
          <a:lstStyle>
            <a:lvl1pPr>
              <a:defRPr sz="3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457200" indent="-457200" eaLnBrk="1" hangingPunct="1">
              <a:spcAft>
                <a:spcPts val="2400"/>
              </a:spcAft>
              <a:buClr>
                <a:schemeClr val="accent2"/>
              </a:buClr>
              <a:buFont typeface="Wingdings" charset="2"/>
              <a:buChar char="§"/>
              <a:defRPr/>
            </a:pPr>
            <a:r>
              <a:rPr lang="en-US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◆ represent </a:t>
            </a:r>
            <a:r>
              <a:rPr lang="en-US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the maximum annual </a:t>
            </a:r>
            <a:r>
              <a:rPr lang="en-US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counts/percentages</a:t>
            </a:r>
            <a:endParaRPr lang="en-US" altLang="en-US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457200" indent="-457200" eaLnBrk="1" hangingPunct="1">
              <a:spcAft>
                <a:spcPts val="2400"/>
              </a:spcAft>
              <a:buClr>
                <a:schemeClr val="accent2"/>
              </a:buClr>
              <a:buFont typeface="Wingdings" charset="2"/>
              <a:buChar char="§"/>
              <a:defRPr/>
            </a:pPr>
            <a:r>
              <a:rPr lang="en-US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H1N1 </a:t>
            </a:r>
            <a:r>
              <a:rPr lang="en-US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pandemic wave between </a:t>
            </a:r>
            <a:r>
              <a:rPr lang="en-US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Oct and Dec 2009</a:t>
            </a:r>
          </a:p>
          <a:p>
            <a:pPr eaLnBrk="1" hangingPunct="1">
              <a:spcAft>
                <a:spcPts val="2400"/>
              </a:spcAft>
              <a:buClr>
                <a:schemeClr val="accent2"/>
              </a:buClr>
              <a:defRPr/>
            </a:pPr>
            <a:r>
              <a:rPr lang="en-US" altLang="en-US" sz="3200" b="1" dirty="0" smtClean="0">
                <a:solidFill>
                  <a:srgbClr val="002E65"/>
                </a:solidFill>
              </a:rPr>
              <a:t>Figure 2. </a:t>
            </a:r>
            <a:r>
              <a:rPr lang="en-US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Weekly data of GFT and </a:t>
            </a:r>
            <a:r>
              <a:rPr lang="en-US" altLang="en-US" sz="32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FluWatch</a:t>
            </a:r>
            <a:r>
              <a:rPr lang="en-US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other influenza-like cases in Canada.</a:t>
            </a:r>
          </a:p>
        </p:txBody>
      </p:sp>
      <p:pic>
        <p:nvPicPr>
          <p:cNvPr id="3087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85600" y="14325600"/>
            <a:ext cx="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088" name="Group 22"/>
          <p:cNvGrpSpPr>
            <a:grpSpLocks/>
          </p:cNvGrpSpPr>
          <p:nvPr/>
        </p:nvGrpSpPr>
        <p:grpSpPr bwMode="auto">
          <a:xfrm>
            <a:off x="21207413" y="21089938"/>
            <a:ext cx="10799762" cy="22145625"/>
            <a:chOff x="21207413" y="21089773"/>
            <a:chExt cx="10800000" cy="22145251"/>
          </a:xfrm>
        </p:grpSpPr>
        <p:grpSp>
          <p:nvGrpSpPr>
            <p:cNvPr id="3112" name="Group 9"/>
            <p:cNvGrpSpPr>
              <a:grpSpLocks/>
            </p:cNvGrpSpPr>
            <p:nvPr/>
          </p:nvGrpSpPr>
          <p:grpSpPr bwMode="auto">
            <a:xfrm>
              <a:off x="21207413" y="21089773"/>
              <a:ext cx="10620375" cy="2802463"/>
              <a:chOff x="21107400" y="17157326"/>
              <a:chExt cx="10804762" cy="2802783"/>
            </a:xfrm>
          </p:grpSpPr>
          <p:sp>
            <p:nvSpPr>
              <p:cNvPr id="70" name="Text Box 270"/>
              <p:cNvSpPr txBox="1">
                <a:spLocks noChangeArrowheads="1"/>
              </p:cNvSpPr>
              <p:nvPr/>
            </p:nvSpPr>
            <p:spPr bwMode="auto">
              <a:xfrm>
                <a:off x="21107400" y="17157326"/>
                <a:ext cx="10800154" cy="28022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180000" tIns="1620000" rIns="180000" bIns="180000">
                <a:spAutoFit/>
              </a:bodyPr>
              <a:lstStyle>
                <a:lvl1pPr>
                  <a:defRPr sz="36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36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36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3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3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Aft>
                    <a:spcPts val="2400"/>
                  </a:spcAft>
                  <a:buClr>
                    <a:schemeClr val="accent2"/>
                  </a:buClr>
                  <a:defRPr/>
                </a:pPr>
                <a:r>
                  <a:rPr lang="en-US" altLang="en-US" sz="3200" b="1" dirty="0">
                    <a:solidFill>
                      <a:srgbClr val="002E65"/>
                    </a:solidFill>
                  </a:rPr>
                  <a:t>Figure </a:t>
                </a:r>
                <a:r>
                  <a:rPr lang="en-US" altLang="en-US" sz="3200" b="1" dirty="0" smtClean="0">
                    <a:solidFill>
                      <a:srgbClr val="002E65"/>
                    </a:solidFill>
                  </a:rPr>
                  <a:t>3. </a:t>
                </a:r>
                <a:r>
                  <a:rPr lang="en-US" altLang="en-US" sz="32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Annual Spearman’s correlations between GFT and influenza </a:t>
                </a:r>
                <a:r>
                  <a:rPr lang="en-US" altLang="en-US" sz="32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cases in Canada.</a:t>
                </a:r>
                <a:endParaRPr lang="en-US" altLang="en-US" sz="32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grpSp>
            <p:nvGrpSpPr>
              <p:cNvPr id="3120" name="Group 47"/>
              <p:cNvGrpSpPr>
                <a:grpSpLocks/>
              </p:cNvGrpSpPr>
              <p:nvPr/>
            </p:nvGrpSpPr>
            <p:grpSpPr bwMode="auto">
              <a:xfrm>
                <a:off x="21107400" y="17157326"/>
                <a:ext cx="10804762" cy="1371600"/>
                <a:chOff x="10053637" y="6102350"/>
                <a:chExt cx="10804762" cy="1371600"/>
              </a:xfrm>
            </p:grpSpPr>
            <p:sp>
              <p:nvSpPr>
                <p:cNvPr id="49" name="Text Box 194"/>
                <p:cNvSpPr txBox="1">
                  <a:spLocks noChangeArrowheads="1"/>
                </p:cNvSpPr>
                <p:nvPr/>
              </p:nvSpPr>
              <p:spPr bwMode="auto">
                <a:xfrm>
                  <a:off x="10058482" y="6102350"/>
                  <a:ext cx="10800155" cy="137173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bg1"/>
                      </a:solidFill>
                      <a:prstDash val="sysDot"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lIns="228600" tIns="228600" rIns="228600" bIns="228600" anchor="ctr" anchorCtr="1"/>
                <a:lstStyle>
                  <a:lvl1pPr defTabSz="4389438">
                    <a:defRPr sz="36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defTabSz="4389438">
                    <a:defRPr sz="36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defTabSz="4389438">
                    <a:defRPr sz="36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defTabSz="4389438">
                    <a:defRPr sz="36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defTabSz="4389438">
                    <a:defRPr sz="36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defTabSz="4389438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defTabSz="4389438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defTabSz="4389438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defTabSz="4389438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>
                    <a:defRPr/>
                  </a:pPr>
                  <a:r>
                    <a:rPr lang="en-US" altLang="en-US" sz="4800" dirty="0" smtClean="0">
                      <a:solidFill>
                        <a:srgbClr val="002E65"/>
                      </a:solidFill>
                      <a:latin typeface="Impact" charset="0"/>
                    </a:rPr>
                    <a:t>Association</a:t>
                  </a:r>
                </a:p>
              </p:txBody>
            </p:sp>
            <p:cxnSp>
              <p:nvCxnSpPr>
                <p:cNvPr id="3122" name="Straight Connector 49"/>
                <p:cNvCxnSpPr>
                  <a:cxnSpLocks noChangeShapeType="1"/>
                </p:cNvCxnSpPr>
                <p:nvPr/>
              </p:nvCxnSpPr>
              <p:spPr bwMode="auto">
                <a:xfrm flipV="1">
                  <a:off x="10053637" y="6248400"/>
                  <a:ext cx="10800000" cy="0"/>
                </a:xfrm>
                <a:prstGeom prst="line">
                  <a:avLst/>
                </a:prstGeom>
                <a:noFill/>
                <a:ln w="101600" cap="sq">
                  <a:solidFill>
                    <a:srgbClr val="002E65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</p:grpSp>
        <p:pic>
          <p:nvPicPr>
            <p:cNvPr id="3113" name="Picture 20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207413" y="23801281"/>
              <a:ext cx="10800000" cy="405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14" name="Picture 91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21207414" y="37127439"/>
              <a:ext cx="10799998" cy="40498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15" name="Picture 92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207413" y="30618287"/>
              <a:ext cx="10800000" cy="40498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1" name="Text Box 270"/>
            <p:cNvSpPr txBox="1">
              <a:spLocks noChangeArrowheads="1"/>
            </p:cNvSpPr>
            <p:nvPr/>
          </p:nvSpPr>
          <p:spPr bwMode="auto">
            <a:xfrm>
              <a:off x="21207413" y="27760335"/>
              <a:ext cx="10620609" cy="2948789"/>
            </a:xfrm>
            <a:prstGeom prst="rect">
              <a:avLst/>
            </a:prstGeom>
            <a:noFill/>
            <a:ln>
              <a:noFill/>
            </a:ln>
          </p:spPr>
          <p:txBody>
            <a:bodyPr lIns="180000" tIns="180000" rIns="180000" bIns="180000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457200" indent="-457200" eaLnBrk="1" hangingPunct="1">
                <a:spcAft>
                  <a:spcPts val="2400"/>
                </a:spcAft>
                <a:buClr>
                  <a:schemeClr val="accent2"/>
                </a:buClr>
                <a:buFont typeface="Wingdings" charset="2"/>
                <a:buChar char="§"/>
                <a:defRPr/>
              </a:pPr>
              <a:r>
                <a:rPr lang="en-US" altLang="en-US" sz="3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GFT highly correlated with all three series</a:t>
              </a:r>
            </a:p>
            <a:p>
              <a:pPr marL="457200" indent="-457200" eaLnBrk="1" hangingPunct="1">
                <a:spcAft>
                  <a:spcPts val="2400"/>
                </a:spcAft>
                <a:buClr>
                  <a:schemeClr val="accent2"/>
                </a:buClr>
                <a:buFont typeface="Wingdings" charset="2"/>
                <a:buChar char="§"/>
                <a:defRPr/>
              </a:pPr>
              <a:r>
                <a:rPr lang="en-US" altLang="en-US" sz="3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Low correlation in 2008-2009 during H1N1 pandemic</a:t>
              </a:r>
            </a:p>
            <a:p>
              <a:pPr eaLnBrk="1" hangingPunct="1">
                <a:spcAft>
                  <a:spcPts val="2400"/>
                </a:spcAft>
                <a:buClr>
                  <a:schemeClr val="accent2"/>
                </a:buClr>
                <a:defRPr/>
              </a:pPr>
              <a:r>
                <a:rPr lang="en-US" altLang="en-US" sz="3200" b="1" dirty="0" smtClean="0">
                  <a:solidFill>
                    <a:srgbClr val="002E65"/>
                  </a:solidFill>
                </a:rPr>
                <a:t>Figure 4. </a:t>
              </a:r>
              <a:r>
                <a:rPr lang="en-US" altLang="en-US" sz="3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Overall Spearman’s correlations for each respiratory </a:t>
              </a:r>
              <a:r>
                <a:rPr lang="en-US" altLang="en-US" sz="3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illness in Canada.</a:t>
              </a:r>
              <a:endParaRPr lang="en-US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02" name="Text Box 270"/>
            <p:cNvSpPr txBox="1">
              <a:spLocks noChangeArrowheads="1"/>
            </p:cNvSpPr>
            <p:nvPr/>
          </p:nvSpPr>
          <p:spPr bwMode="auto">
            <a:xfrm>
              <a:off x="21207413" y="34576945"/>
              <a:ext cx="10620609" cy="2641017"/>
            </a:xfrm>
            <a:prstGeom prst="rect">
              <a:avLst/>
            </a:prstGeom>
            <a:noFill/>
            <a:ln>
              <a:noFill/>
            </a:ln>
          </p:spPr>
          <p:txBody>
            <a:bodyPr lIns="180000" tIns="180000" rIns="180000" bIns="180000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457200" indent="-457200" eaLnBrk="1" hangingPunct="1">
                <a:spcAft>
                  <a:spcPts val="2400"/>
                </a:spcAft>
                <a:buClr>
                  <a:schemeClr val="accent2"/>
                </a:buClr>
                <a:buFont typeface="Wingdings" charset="2"/>
                <a:buChar char="§"/>
                <a:defRPr/>
              </a:pPr>
              <a:r>
                <a:rPr lang="en-US" altLang="en-US" sz="3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Higher correlation with the total test count across all illnesses</a:t>
              </a:r>
            </a:p>
            <a:p>
              <a:pPr eaLnBrk="1" hangingPunct="1">
                <a:spcAft>
                  <a:spcPts val="2400"/>
                </a:spcAft>
                <a:buClr>
                  <a:schemeClr val="accent2"/>
                </a:buClr>
                <a:defRPr/>
              </a:pPr>
              <a:r>
                <a:rPr lang="en-US" altLang="en-US" sz="3200" b="1" dirty="0" smtClean="0">
                  <a:solidFill>
                    <a:srgbClr val="002E65"/>
                  </a:solidFill>
                </a:rPr>
                <a:t>Figure 5. </a:t>
              </a:r>
              <a:r>
                <a:rPr lang="en-US" altLang="en-US" sz="3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Cross-correlation results showing number of weeks illnesses lag compared to GFT in Canada.</a:t>
              </a:r>
              <a:endParaRPr lang="en-US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03" name="Text Box 270"/>
            <p:cNvSpPr txBox="1">
              <a:spLocks noChangeArrowheads="1"/>
            </p:cNvSpPr>
            <p:nvPr/>
          </p:nvSpPr>
          <p:spPr bwMode="auto">
            <a:xfrm>
              <a:off x="21207413" y="41087172"/>
              <a:ext cx="10620609" cy="2147852"/>
            </a:xfrm>
            <a:prstGeom prst="rect">
              <a:avLst/>
            </a:prstGeom>
            <a:noFill/>
            <a:ln>
              <a:noFill/>
            </a:ln>
          </p:spPr>
          <p:txBody>
            <a:bodyPr lIns="180000" tIns="180000" rIns="180000" bIns="180000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457200" indent="-457200" eaLnBrk="1" hangingPunct="1">
                <a:spcAft>
                  <a:spcPts val="2400"/>
                </a:spcAft>
                <a:buClr>
                  <a:schemeClr val="accent2"/>
                </a:buClr>
                <a:buFont typeface="Wingdings" charset="2"/>
                <a:buChar char="§"/>
                <a:defRPr/>
              </a:pPr>
              <a:r>
                <a:rPr lang="en-US" altLang="en-US" sz="3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GFT leads </a:t>
              </a:r>
              <a:r>
                <a:rPr lang="en-US" altLang="en-US" sz="32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FluWatch</a:t>
              </a:r>
              <a:r>
                <a:rPr lang="en-US" altLang="en-US" sz="3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in general</a:t>
              </a:r>
            </a:p>
            <a:p>
              <a:pPr marL="457200" indent="-457200" eaLnBrk="1" hangingPunct="1">
                <a:spcAft>
                  <a:spcPts val="2400"/>
                </a:spcAft>
                <a:buClr>
                  <a:schemeClr val="accent2"/>
                </a:buClr>
                <a:buFont typeface="Wingdings" charset="2"/>
                <a:buChar char="§"/>
                <a:defRPr/>
              </a:pPr>
              <a:r>
                <a:rPr lang="en-US" altLang="en-US" sz="3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For influenza, 1 week lead had the strongest correlation</a:t>
              </a:r>
            </a:p>
          </p:txBody>
        </p:sp>
      </p:grpSp>
      <p:grpSp>
        <p:nvGrpSpPr>
          <p:cNvPr id="3089" name="Group 27"/>
          <p:cNvGrpSpPr>
            <a:grpSpLocks/>
          </p:cNvGrpSpPr>
          <p:nvPr/>
        </p:nvGrpSpPr>
        <p:grpSpPr bwMode="auto">
          <a:xfrm>
            <a:off x="32885063" y="6102350"/>
            <a:ext cx="10804525" cy="37133213"/>
            <a:chOff x="32885063" y="6102349"/>
            <a:chExt cx="10804762" cy="37132675"/>
          </a:xfrm>
        </p:grpSpPr>
        <p:grpSp>
          <p:nvGrpSpPr>
            <p:cNvPr id="3093" name="Group 12"/>
            <p:cNvGrpSpPr>
              <a:grpSpLocks/>
            </p:cNvGrpSpPr>
            <p:nvPr/>
          </p:nvGrpSpPr>
          <p:grpSpPr bwMode="auto">
            <a:xfrm>
              <a:off x="32885063" y="34153919"/>
              <a:ext cx="10620375" cy="9081105"/>
              <a:chOff x="32304038" y="19030953"/>
              <a:chExt cx="10804762" cy="9082139"/>
            </a:xfrm>
          </p:grpSpPr>
          <p:sp>
            <p:nvSpPr>
              <p:cNvPr id="75" name="Text Box 270"/>
              <p:cNvSpPr txBox="1">
                <a:spLocks noChangeArrowheads="1"/>
              </p:cNvSpPr>
              <p:nvPr/>
            </p:nvSpPr>
            <p:spPr bwMode="auto">
              <a:xfrm>
                <a:off x="32308883" y="19031690"/>
                <a:ext cx="10800154" cy="908140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180000" tIns="1620000" rIns="180000" bIns="180000">
                <a:spAutoFit/>
              </a:bodyPr>
              <a:lstStyle>
                <a:lvl1pPr>
                  <a:defRPr sz="36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36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36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3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3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457200" indent="-457200" eaLnBrk="1" hangingPunct="1">
                  <a:spcAft>
                    <a:spcPts val="2400"/>
                  </a:spcAft>
                  <a:buClr>
                    <a:schemeClr val="accent2"/>
                  </a:buClr>
                  <a:buFont typeface="Wingdings" charset="2"/>
                  <a:buChar char="§"/>
                  <a:defRPr/>
                </a:pPr>
                <a:r>
                  <a:rPr lang="en-US" altLang="en-US" sz="32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GFT most associated with the total number of tests for respiratory illnesses</a:t>
                </a:r>
              </a:p>
              <a:p>
                <a:pPr marL="457200" indent="-457200" eaLnBrk="1" hangingPunct="1">
                  <a:spcAft>
                    <a:spcPts val="2400"/>
                  </a:spcAft>
                  <a:buClr>
                    <a:schemeClr val="accent2"/>
                  </a:buClr>
                  <a:buFont typeface="Wingdings" charset="2"/>
                  <a:buChar char="§"/>
                  <a:defRPr/>
                </a:pPr>
                <a:r>
                  <a:rPr lang="en-US" altLang="en-US" sz="32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GFT leads by 1 week in general</a:t>
                </a:r>
              </a:p>
              <a:p>
                <a:pPr marL="457200" indent="-457200" eaLnBrk="1" hangingPunct="1">
                  <a:spcAft>
                    <a:spcPts val="2400"/>
                  </a:spcAft>
                  <a:buClr>
                    <a:schemeClr val="accent2"/>
                  </a:buClr>
                  <a:buFont typeface="Wingdings" charset="2"/>
                  <a:buChar char="§"/>
                  <a:defRPr/>
                </a:pPr>
                <a:r>
                  <a:rPr lang="en-US" altLang="en-US" sz="32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GFT is not a good indicator for pandemic outbreaks</a:t>
                </a:r>
              </a:p>
              <a:p>
                <a:pPr marL="457200" indent="-457200" eaLnBrk="1" hangingPunct="1">
                  <a:spcAft>
                    <a:spcPts val="2400"/>
                  </a:spcAft>
                  <a:buClr>
                    <a:schemeClr val="accent2"/>
                  </a:buClr>
                  <a:buFont typeface="Wingdings" charset="2"/>
                  <a:buChar char="§"/>
                  <a:defRPr/>
                </a:pPr>
                <a:r>
                  <a:rPr lang="en-US" altLang="en-US" sz="32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Dynamic regression model provides smoother prediction for better identification of annual peaks</a:t>
                </a:r>
              </a:p>
              <a:p>
                <a:pPr marL="457200" indent="-457200" eaLnBrk="1" hangingPunct="1">
                  <a:spcAft>
                    <a:spcPts val="2400"/>
                  </a:spcAft>
                  <a:buClr>
                    <a:schemeClr val="accent2"/>
                  </a:buClr>
                  <a:buFont typeface="Wingdings" charset="2"/>
                  <a:buChar char="§"/>
                  <a:defRPr/>
                </a:pPr>
                <a:r>
                  <a:rPr lang="en-US" altLang="en-US" sz="32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Including GFT in the dynamic regression model improved prediction performance</a:t>
                </a:r>
              </a:p>
              <a:p>
                <a:pPr marL="457200" indent="-457200" eaLnBrk="1" hangingPunct="1">
                  <a:spcAft>
                    <a:spcPts val="2400"/>
                  </a:spcAft>
                  <a:buClr>
                    <a:schemeClr val="accent2"/>
                  </a:buClr>
                  <a:buFont typeface="Wingdings" charset="2"/>
                  <a:buChar char="§"/>
                  <a:defRPr/>
                </a:pPr>
                <a:r>
                  <a:rPr lang="en-US" altLang="en-US" sz="32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Limited to 3-week forecasts and predicting local peaks</a:t>
                </a:r>
              </a:p>
              <a:p>
                <a:pPr marL="457200" indent="-457200" eaLnBrk="1" hangingPunct="1">
                  <a:spcAft>
                    <a:spcPts val="2400"/>
                  </a:spcAft>
                  <a:buClr>
                    <a:schemeClr val="accent2"/>
                  </a:buClr>
                  <a:buFont typeface="Wingdings" charset="2"/>
                  <a:buChar char="§"/>
                  <a:defRPr/>
                </a:pPr>
                <a:r>
                  <a:rPr lang="en-US" altLang="en-US" sz="32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Limited prediction accuracy for the count of positive influenza cases</a:t>
                </a:r>
              </a:p>
            </p:txBody>
          </p:sp>
          <p:grpSp>
            <p:nvGrpSpPr>
              <p:cNvPr id="3109" name="Group 56"/>
              <p:cNvGrpSpPr>
                <a:grpSpLocks/>
              </p:cNvGrpSpPr>
              <p:nvPr/>
            </p:nvGrpSpPr>
            <p:grpSpPr bwMode="auto">
              <a:xfrm>
                <a:off x="32304038" y="19030953"/>
                <a:ext cx="10804762" cy="1371600"/>
                <a:chOff x="10053637" y="6102350"/>
                <a:chExt cx="10804762" cy="1371600"/>
              </a:xfrm>
            </p:grpSpPr>
            <p:sp>
              <p:nvSpPr>
                <p:cNvPr id="58" name="Text Box 194"/>
                <p:cNvSpPr txBox="1">
                  <a:spLocks noChangeArrowheads="1"/>
                </p:cNvSpPr>
                <p:nvPr/>
              </p:nvSpPr>
              <p:spPr bwMode="auto">
                <a:xfrm>
                  <a:off x="10058482" y="6103087"/>
                  <a:ext cx="10800154" cy="137649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bg1"/>
                      </a:solidFill>
                      <a:prstDash val="sysDot"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lIns="228600" tIns="228600" rIns="228600" bIns="228600" anchor="ctr" anchorCtr="1"/>
                <a:lstStyle>
                  <a:lvl1pPr defTabSz="4389438">
                    <a:defRPr sz="36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defTabSz="4389438">
                    <a:defRPr sz="36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defTabSz="4389438">
                    <a:defRPr sz="36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defTabSz="4389438">
                    <a:defRPr sz="36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defTabSz="4389438">
                    <a:defRPr sz="36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defTabSz="4389438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defTabSz="4389438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defTabSz="4389438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defTabSz="4389438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>
                    <a:defRPr/>
                  </a:pPr>
                  <a:r>
                    <a:rPr lang="en-US" altLang="en-US" sz="4800" dirty="0" smtClean="0">
                      <a:solidFill>
                        <a:srgbClr val="002E65"/>
                      </a:solidFill>
                      <a:latin typeface="Impact" charset="0"/>
                    </a:rPr>
                    <a:t>Discussion</a:t>
                  </a:r>
                </a:p>
              </p:txBody>
            </p:sp>
            <p:cxnSp>
              <p:nvCxnSpPr>
                <p:cNvPr id="3111" name="Straight Connector 58"/>
                <p:cNvCxnSpPr>
                  <a:cxnSpLocks noChangeShapeType="1"/>
                </p:cNvCxnSpPr>
                <p:nvPr/>
              </p:nvCxnSpPr>
              <p:spPr bwMode="auto">
                <a:xfrm flipV="1">
                  <a:off x="10053637" y="6248400"/>
                  <a:ext cx="10800000" cy="0"/>
                </a:xfrm>
                <a:prstGeom prst="line">
                  <a:avLst/>
                </a:prstGeom>
                <a:noFill/>
                <a:ln w="101600" cap="sq">
                  <a:solidFill>
                    <a:srgbClr val="002E65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</p:grpSp>
        <p:sp>
          <p:nvSpPr>
            <p:cNvPr id="82" name="Text Box 270"/>
            <p:cNvSpPr txBox="1">
              <a:spLocks noChangeArrowheads="1"/>
            </p:cNvSpPr>
            <p:nvPr/>
          </p:nvSpPr>
          <p:spPr bwMode="auto">
            <a:xfrm>
              <a:off x="32889825" y="18686280"/>
              <a:ext cx="10620608" cy="2639974"/>
            </a:xfrm>
            <a:prstGeom prst="rect">
              <a:avLst/>
            </a:prstGeom>
            <a:noFill/>
            <a:ln>
              <a:noFill/>
            </a:ln>
          </p:spPr>
          <p:txBody>
            <a:bodyPr lIns="180000" tIns="180000" rIns="180000" bIns="180000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457200" indent="-457200" eaLnBrk="1" hangingPunct="1">
                <a:spcAft>
                  <a:spcPts val="2400"/>
                </a:spcAft>
                <a:buClr>
                  <a:schemeClr val="accent2"/>
                </a:buClr>
                <a:buFont typeface="Wingdings" charset="2"/>
                <a:buChar char="§"/>
                <a:defRPr/>
              </a:pPr>
              <a:r>
                <a:rPr lang="en-US" altLang="en-US" sz="3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Selected 3-week forecasting models based on the cross-validation MSE while maximizing forecast leads</a:t>
              </a:r>
            </a:p>
            <a:p>
              <a:pPr eaLnBrk="1" hangingPunct="1">
                <a:spcAft>
                  <a:spcPts val="600"/>
                </a:spcAft>
                <a:defRPr/>
              </a:pPr>
              <a:r>
                <a:rPr lang="en-US" altLang="en-US" sz="3200" b="1" dirty="0" smtClean="0">
                  <a:solidFill>
                    <a:srgbClr val="002E65"/>
                  </a:solidFill>
                </a:rPr>
                <a:t>Figure 7. </a:t>
              </a:r>
              <a:r>
                <a:rPr lang="en-US" altLang="en-US" sz="3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3-week forecasts from the Seasonal ARIMA </a:t>
              </a:r>
              <a:r>
                <a:rPr lang="en-US" altLang="en-US" sz="3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model between Dec 2012 to Aug 2015.</a:t>
              </a:r>
              <a:endParaRPr lang="en-US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grpSp>
          <p:nvGrpSpPr>
            <p:cNvPr id="3095" name="Group 16"/>
            <p:cNvGrpSpPr>
              <a:grpSpLocks/>
            </p:cNvGrpSpPr>
            <p:nvPr/>
          </p:nvGrpSpPr>
          <p:grpSpPr bwMode="auto">
            <a:xfrm>
              <a:off x="32889825" y="9114023"/>
              <a:ext cx="10800000" cy="9362326"/>
              <a:chOff x="32889825" y="9829874"/>
              <a:chExt cx="10800000" cy="9362326"/>
            </a:xfrm>
          </p:grpSpPr>
          <p:pic>
            <p:nvPicPr>
              <p:cNvPr id="3105" name="Picture 14"/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32889825" y="9829874"/>
                <a:ext cx="10800000" cy="40498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106" name="Picture 15"/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32889825" y="13792298"/>
                <a:ext cx="10800000" cy="5399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5" name="Text Box 270"/>
              <p:cNvSpPr txBox="1">
                <a:spLocks noChangeArrowheads="1"/>
              </p:cNvSpPr>
              <p:nvPr/>
            </p:nvSpPr>
            <p:spPr bwMode="auto">
              <a:xfrm>
                <a:off x="38289825" y="16492200"/>
                <a:ext cx="5400000" cy="270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36000" tIns="180000" rIns="36000" bIns="180000" numCol="2"/>
              <a:lstStyle>
                <a:lvl1pPr>
                  <a:defRPr sz="36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36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36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3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3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Aft>
                    <a:spcPts val="600"/>
                  </a:spcAft>
                  <a:buClr>
                    <a:srgbClr val="E97169"/>
                  </a:buClr>
                  <a:buSzPct val="150000"/>
                  <a:defRPr/>
                </a:pPr>
                <a:r>
                  <a:rPr lang="en-US" altLang="en-US" sz="1800" b="1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SARIMA</a:t>
                </a:r>
                <a:r>
                  <a:rPr lang="en-US" altLang="en-US" sz="18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(2,1,0)x(1,1,0)</a:t>
                </a:r>
                <a:r>
                  <a:rPr lang="en-US" altLang="en-US" sz="1800" baseline="-250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52</a:t>
                </a:r>
              </a:p>
              <a:p>
                <a:pPr marL="180000" indent="-180000" eaLnBrk="1" hangingPunct="1">
                  <a:spcAft>
                    <a:spcPts val="600"/>
                  </a:spcAft>
                  <a:buClr>
                    <a:srgbClr val="E97169"/>
                  </a:buClr>
                  <a:buSzPct val="150000"/>
                  <a:buFont typeface="Wingdings" charset="2"/>
                  <a:buChar char="§"/>
                  <a:defRPr/>
                </a:pPr>
                <a:r>
                  <a:rPr lang="en-US" altLang="en-US" sz="1800" b="1" dirty="0" smtClean="0">
                    <a:solidFill>
                      <a:srgbClr val="FF7E79"/>
                    </a:solidFill>
                  </a:rPr>
                  <a:t>AR2: </a:t>
                </a:r>
                <a:r>
                  <a:rPr lang="en-US" altLang="en-US" sz="18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2-week forecast</a:t>
                </a:r>
              </a:p>
              <a:p>
                <a:pPr marL="180000" indent="-180000" eaLnBrk="1" hangingPunct="1">
                  <a:spcAft>
                    <a:spcPts val="600"/>
                  </a:spcAft>
                  <a:buClr>
                    <a:srgbClr val="D39229"/>
                  </a:buClr>
                  <a:buSzPct val="150000"/>
                  <a:buFont typeface="Wingdings" charset="2"/>
                  <a:buChar char="§"/>
                  <a:defRPr/>
                </a:pPr>
                <a:r>
                  <a:rPr lang="en-US" altLang="en-US" sz="1800" b="1" dirty="0" smtClean="0">
                    <a:solidFill>
                      <a:srgbClr val="D39229"/>
                    </a:solidFill>
                  </a:rPr>
                  <a:t>AR3:</a:t>
                </a:r>
                <a:r>
                  <a:rPr lang="en-US" altLang="en-US" sz="1800" b="1" dirty="0">
                    <a:solidFill>
                      <a:srgbClr val="D39229"/>
                    </a:solidFill>
                  </a:rPr>
                  <a:t> </a:t>
                </a:r>
                <a:r>
                  <a:rPr lang="en-US" altLang="en-US" sz="18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3-week </a:t>
                </a:r>
                <a:r>
                  <a:rPr lang="en-US" altLang="en-US" sz="1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forecast</a:t>
                </a:r>
                <a:endParaRPr lang="en-US" altLang="en-US" sz="18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marL="180000" indent="-180000" eaLnBrk="1" hangingPunct="1">
                  <a:spcAft>
                    <a:spcPts val="600"/>
                  </a:spcAft>
                  <a:buClr>
                    <a:srgbClr val="94AA19"/>
                  </a:buClr>
                  <a:buSzPct val="150000"/>
                  <a:buFont typeface="Wingdings" charset="2"/>
                  <a:buChar char="§"/>
                  <a:defRPr/>
                </a:pPr>
                <a:r>
                  <a:rPr lang="en-US" altLang="en-US" sz="1800" b="1" dirty="0" smtClean="0">
                    <a:solidFill>
                      <a:srgbClr val="94AA19"/>
                    </a:solidFill>
                  </a:rPr>
                  <a:t>AR4:</a:t>
                </a:r>
                <a:r>
                  <a:rPr lang="en-US" altLang="en-US" sz="1800" b="1" dirty="0">
                    <a:solidFill>
                      <a:srgbClr val="94AA19"/>
                    </a:solidFill>
                  </a:rPr>
                  <a:t> </a:t>
                </a:r>
                <a:r>
                  <a:rPr lang="en-US" altLang="en-US" sz="18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4-week </a:t>
                </a:r>
                <a:r>
                  <a:rPr lang="en-US" altLang="en-US" sz="1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forecast</a:t>
                </a:r>
                <a:endParaRPr lang="en-US" altLang="en-US" sz="18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eaLnBrk="1" hangingPunct="1">
                  <a:spcAft>
                    <a:spcPts val="600"/>
                  </a:spcAft>
                  <a:buClr>
                    <a:srgbClr val="E97169"/>
                  </a:buClr>
                  <a:buSzPct val="150000"/>
                  <a:defRPr/>
                </a:pPr>
                <a:endParaRPr lang="en-US" altLang="en-US" sz="18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eaLnBrk="1" hangingPunct="1">
                  <a:spcAft>
                    <a:spcPts val="600"/>
                  </a:spcAft>
                  <a:buClr>
                    <a:srgbClr val="E97169"/>
                  </a:buClr>
                  <a:buSzPct val="150000"/>
                  <a:defRPr/>
                </a:pPr>
                <a:endParaRPr lang="en-US" altLang="en-US" sz="1800" b="1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eaLnBrk="1" hangingPunct="1">
                  <a:spcAft>
                    <a:spcPts val="600"/>
                  </a:spcAft>
                  <a:buClr>
                    <a:srgbClr val="E97169"/>
                  </a:buClr>
                  <a:buSzPct val="150000"/>
                  <a:defRPr/>
                </a:pPr>
                <a:endParaRPr lang="en-US" altLang="en-US" sz="18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eaLnBrk="1" hangingPunct="1">
                  <a:spcAft>
                    <a:spcPts val="600"/>
                  </a:spcAft>
                  <a:buClr>
                    <a:srgbClr val="E97169"/>
                  </a:buClr>
                  <a:buSzPct val="150000"/>
                  <a:defRPr/>
                </a:pPr>
                <a:endParaRPr lang="en-US" altLang="en-US" sz="1800" b="1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eaLnBrk="1" hangingPunct="1">
                  <a:spcAft>
                    <a:spcPts val="600"/>
                  </a:spcAft>
                  <a:buClr>
                    <a:srgbClr val="E97169"/>
                  </a:buClr>
                  <a:buSzPct val="150000"/>
                  <a:defRPr/>
                </a:pPr>
                <a:r>
                  <a:rPr lang="en-US" altLang="en-US" sz="1800" b="1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Dynamic Regression</a:t>
                </a:r>
              </a:p>
              <a:p>
                <a:pPr marL="180000" indent="-180000" eaLnBrk="1" hangingPunct="1">
                  <a:spcAft>
                    <a:spcPts val="600"/>
                  </a:spcAft>
                  <a:buClr>
                    <a:srgbClr val="59BA32"/>
                  </a:buClr>
                  <a:buSzPct val="150000"/>
                  <a:buFont typeface="Wingdings" charset="2"/>
                  <a:buChar char="§"/>
                  <a:defRPr/>
                </a:pPr>
                <a:r>
                  <a:rPr lang="en-US" altLang="en-US" sz="1800" b="1" dirty="0" smtClean="0">
                    <a:solidFill>
                      <a:srgbClr val="5ABC3A"/>
                    </a:solidFill>
                  </a:rPr>
                  <a:t>DR20:</a:t>
                </a:r>
                <a:r>
                  <a:rPr lang="en-US" altLang="en-US" sz="18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2-week lead</a:t>
                </a:r>
                <a:endParaRPr lang="en-US" altLang="en-US" sz="18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marL="180000" indent="-180000" eaLnBrk="1" hangingPunct="1">
                  <a:spcAft>
                    <a:spcPts val="600"/>
                  </a:spcAft>
                  <a:buClr>
                    <a:srgbClr val="57C2A0"/>
                  </a:buClr>
                  <a:buSzPct val="150000"/>
                  <a:buFont typeface="Wingdings" charset="2"/>
                  <a:buChar char="§"/>
                  <a:defRPr/>
                </a:pPr>
                <a:r>
                  <a:rPr lang="en-US" altLang="en-US" sz="1800" b="1" dirty="0" smtClean="0">
                    <a:solidFill>
                      <a:srgbClr val="57C2A0"/>
                    </a:solidFill>
                  </a:rPr>
                  <a:t>DR22:</a:t>
                </a:r>
                <a:r>
                  <a:rPr lang="en-US" altLang="en-US" sz="1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2-week </a:t>
                </a:r>
                <a:r>
                  <a:rPr lang="en-US" altLang="en-US" sz="18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lead/GFT</a:t>
                </a:r>
              </a:p>
              <a:p>
                <a:pPr marL="180000" indent="-180000" eaLnBrk="1" hangingPunct="1">
                  <a:spcAft>
                    <a:spcPts val="600"/>
                  </a:spcAft>
                  <a:buClr>
                    <a:srgbClr val="48BBE4"/>
                  </a:buClr>
                  <a:buSzPct val="150000"/>
                  <a:buFont typeface="Wingdings" charset="2"/>
                  <a:buChar char="§"/>
                  <a:defRPr/>
                </a:pPr>
                <a:r>
                  <a:rPr lang="en-US" altLang="en-US" sz="1800" b="1" dirty="0" smtClean="0">
                    <a:solidFill>
                      <a:srgbClr val="48BBE4"/>
                    </a:solidFill>
                  </a:rPr>
                  <a:t>DR30:</a:t>
                </a:r>
                <a:r>
                  <a:rPr lang="en-US" altLang="en-US" sz="18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3-week lead</a:t>
                </a:r>
              </a:p>
              <a:p>
                <a:pPr marL="180000" indent="-180000" eaLnBrk="1" hangingPunct="1">
                  <a:spcAft>
                    <a:spcPts val="600"/>
                  </a:spcAft>
                  <a:buClr>
                    <a:srgbClr val="619CFC"/>
                  </a:buClr>
                  <a:buSzPct val="150000"/>
                  <a:buFont typeface="Wingdings" charset="2"/>
                  <a:buChar char="§"/>
                  <a:defRPr/>
                </a:pPr>
                <a:r>
                  <a:rPr lang="en-US" altLang="en-US" sz="1800" b="1" dirty="0" smtClean="0">
                    <a:solidFill>
                      <a:srgbClr val="619CFC"/>
                    </a:solidFill>
                  </a:rPr>
                  <a:t>DR33:</a:t>
                </a:r>
                <a:r>
                  <a:rPr lang="en-US" altLang="en-US" sz="1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:r>
                  <a:rPr lang="en-US" altLang="en-US" sz="18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3-week </a:t>
                </a:r>
                <a:r>
                  <a:rPr lang="en-US" altLang="en-US" sz="1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lead/GFT</a:t>
                </a:r>
                <a:endParaRPr lang="en-US" altLang="en-US" sz="18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marL="180000" indent="-180000" eaLnBrk="1" hangingPunct="1">
                  <a:spcAft>
                    <a:spcPts val="600"/>
                  </a:spcAft>
                  <a:buClr>
                    <a:srgbClr val="DB72FC"/>
                  </a:buClr>
                  <a:buSzPct val="150000"/>
                  <a:buFont typeface="Wingdings" charset="2"/>
                  <a:buChar char="§"/>
                  <a:defRPr/>
                </a:pPr>
                <a:r>
                  <a:rPr lang="en-US" altLang="en-US" sz="1800" b="1" dirty="0" smtClean="0">
                    <a:solidFill>
                      <a:srgbClr val="DB72FC"/>
                    </a:solidFill>
                  </a:rPr>
                  <a:t>DR40:</a:t>
                </a:r>
                <a:r>
                  <a:rPr lang="en-US" altLang="en-US" sz="1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4</a:t>
                </a:r>
                <a:r>
                  <a:rPr lang="en-US" altLang="en-US" sz="18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-week lead</a:t>
                </a:r>
              </a:p>
              <a:p>
                <a:pPr marL="180000" indent="-180000" eaLnBrk="1" hangingPunct="1">
                  <a:spcAft>
                    <a:spcPts val="600"/>
                  </a:spcAft>
                  <a:buClr>
                    <a:srgbClr val="EC5CC2"/>
                  </a:buClr>
                  <a:buSzPct val="150000"/>
                  <a:buFont typeface="Wingdings" charset="2"/>
                  <a:buChar char="§"/>
                  <a:defRPr/>
                </a:pPr>
                <a:r>
                  <a:rPr lang="en-US" altLang="en-US" sz="1800" b="1" dirty="0" smtClean="0">
                    <a:solidFill>
                      <a:srgbClr val="EC5CC2"/>
                    </a:solidFill>
                  </a:rPr>
                  <a:t>DR44:</a:t>
                </a:r>
                <a:r>
                  <a:rPr lang="en-US" altLang="en-US" sz="1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:r>
                  <a:rPr lang="en-US" altLang="en-US" sz="18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4-week </a:t>
                </a:r>
                <a:r>
                  <a:rPr lang="en-US" altLang="en-US" sz="1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lead/GFT</a:t>
                </a:r>
                <a:endParaRPr lang="en-US" altLang="en-US" sz="18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grpSp>
          <p:nvGrpSpPr>
            <p:cNvPr id="3096" name="Group 10"/>
            <p:cNvGrpSpPr>
              <a:grpSpLocks/>
            </p:cNvGrpSpPr>
            <p:nvPr/>
          </p:nvGrpSpPr>
          <p:grpSpPr bwMode="auto">
            <a:xfrm>
              <a:off x="32889825" y="6102349"/>
              <a:ext cx="10620375" cy="2802463"/>
              <a:chOff x="32308800" y="6102350"/>
              <a:chExt cx="10804762" cy="2802783"/>
            </a:xfrm>
          </p:grpSpPr>
          <p:sp>
            <p:nvSpPr>
              <p:cNvPr id="68" name="Text Box 270"/>
              <p:cNvSpPr txBox="1">
                <a:spLocks noChangeArrowheads="1"/>
              </p:cNvSpPr>
              <p:nvPr/>
            </p:nvSpPr>
            <p:spPr bwMode="auto">
              <a:xfrm>
                <a:off x="32313646" y="6102350"/>
                <a:ext cx="10800153" cy="280221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180000" tIns="1620000" rIns="180000" bIns="180000">
                <a:spAutoFit/>
              </a:bodyPr>
              <a:lstStyle>
                <a:lvl1pPr>
                  <a:defRPr sz="36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36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36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3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3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Aft>
                    <a:spcPts val="600"/>
                  </a:spcAft>
                  <a:defRPr/>
                </a:pPr>
                <a:r>
                  <a:rPr lang="en-US" altLang="en-US" sz="3200" b="1" dirty="0">
                    <a:solidFill>
                      <a:srgbClr val="002E65"/>
                    </a:solidFill>
                  </a:rPr>
                  <a:t>Figure 6</a:t>
                </a:r>
                <a:r>
                  <a:rPr lang="en-US" altLang="en-US" sz="3200" b="1" dirty="0" smtClean="0">
                    <a:solidFill>
                      <a:srgbClr val="002E65"/>
                    </a:solidFill>
                  </a:rPr>
                  <a:t>. </a:t>
                </a:r>
                <a:r>
                  <a:rPr lang="en-US" altLang="en-US" sz="3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Cross-validation mean square errors for model selection. </a:t>
                </a:r>
              </a:p>
            </p:txBody>
          </p:sp>
          <p:grpSp>
            <p:nvGrpSpPr>
              <p:cNvPr id="3102" name="Group 41"/>
              <p:cNvGrpSpPr>
                <a:grpSpLocks/>
              </p:cNvGrpSpPr>
              <p:nvPr/>
            </p:nvGrpSpPr>
            <p:grpSpPr bwMode="auto">
              <a:xfrm>
                <a:off x="32308800" y="6102350"/>
                <a:ext cx="10804762" cy="1371600"/>
                <a:chOff x="10053637" y="6102350"/>
                <a:chExt cx="10804762" cy="1371600"/>
              </a:xfrm>
            </p:grpSpPr>
            <p:sp>
              <p:nvSpPr>
                <p:cNvPr id="43" name="Text Box 194"/>
                <p:cNvSpPr txBox="1">
                  <a:spLocks noChangeArrowheads="1"/>
                </p:cNvSpPr>
                <p:nvPr/>
              </p:nvSpPr>
              <p:spPr bwMode="auto">
                <a:xfrm>
                  <a:off x="10058483" y="6102350"/>
                  <a:ext cx="10800153" cy="137173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bg1"/>
                      </a:solidFill>
                      <a:prstDash val="sysDot"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lIns="228600" tIns="228600" rIns="228600" bIns="228600" anchor="ctr" anchorCtr="1"/>
                <a:lstStyle>
                  <a:lvl1pPr defTabSz="4389438">
                    <a:defRPr sz="36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defTabSz="4389438">
                    <a:defRPr sz="36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defTabSz="4389438">
                    <a:defRPr sz="36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defTabSz="4389438">
                    <a:defRPr sz="36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defTabSz="4389438">
                    <a:defRPr sz="36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defTabSz="4389438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defTabSz="4389438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defTabSz="4389438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defTabSz="4389438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>
                    <a:defRPr/>
                  </a:pPr>
                  <a:r>
                    <a:rPr lang="en-US" altLang="en-US" sz="4800" dirty="0" smtClean="0">
                      <a:solidFill>
                        <a:srgbClr val="002E65"/>
                      </a:solidFill>
                      <a:latin typeface="Impact" charset="0"/>
                    </a:rPr>
                    <a:t>Prediction</a:t>
                  </a:r>
                  <a:endParaRPr lang="en-US" altLang="en-US" sz="4800" dirty="0" smtClean="0">
                    <a:solidFill>
                      <a:srgbClr val="002E65"/>
                    </a:solidFill>
                    <a:latin typeface="Impact" charset="0"/>
                  </a:endParaRPr>
                </a:p>
              </p:txBody>
            </p:sp>
            <p:cxnSp>
              <p:nvCxnSpPr>
                <p:cNvPr id="3104" name="Straight Connector 43"/>
                <p:cNvCxnSpPr>
                  <a:cxnSpLocks noChangeShapeType="1"/>
                </p:cNvCxnSpPr>
                <p:nvPr/>
              </p:nvCxnSpPr>
              <p:spPr bwMode="auto">
                <a:xfrm flipV="1">
                  <a:off x="10053637" y="6248400"/>
                  <a:ext cx="10800000" cy="0"/>
                </a:xfrm>
                <a:prstGeom prst="line">
                  <a:avLst/>
                </a:prstGeom>
                <a:noFill/>
                <a:ln w="101600" cap="sq">
                  <a:solidFill>
                    <a:srgbClr val="002E65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</p:grpSp>
        <p:pic>
          <p:nvPicPr>
            <p:cNvPr id="3097" name="Picture 17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89825" y="21535685"/>
              <a:ext cx="10800000" cy="405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98" name="Picture 93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89825" y="27844802"/>
              <a:ext cx="10800000" cy="405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6" name="Text Box 270"/>
            <p:cNvSpPr txBox="1">
              <a:spLocks noChangeArrowheads="1"/>
            </p:cNvSpPr>
            <p:nvPr/>
          </p:nvSpPr>
          <p:spPr bwMode="auto">
            <a:xfrm>
              <a:off x="32889825" y="25795002"/>
              <a:ext cx="10620608" cy="1839885"/>
            </a:xfrm>
            <a:prstGeom prst="rect">
              <a:avLst/>
            </a:prstGeom>
            <a:noFill/>
            <a:ln>
              <a:noFill/>
            </a:ln>
          </p:spPr>
          <p:txBody>
            <a:bodyPr lIns="180000" tIns="180000" rIns="180000" bIns="180000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Aft>
                  <a:spcPts val="2400"/>
                </a:spcAft>
                <a:buClr>
                  <a:schemeClr val="accent2"/>
                </a:buClr>
                <a:defRPr/>
              </a:pPr>
              <a:r>
                <a:rPr lang="en-US" altLang="en-US" sz="3200" b="1" dirty="0" smtClean="0">
                  <a:solidFill>
                    <a:srgbClr val="002E65"/>
                  </a:solidFill>
                </a:rPr>
                <a:t>Figure 8. </a:t>
              </a:r>
              <a:r>
                <a:rPr lang="en-US" altLang="en-US" sz="3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Prediction from the dynamic regression model with 3-week lead and </a:t>
              </a:r>
              <a:r>
                <a:rPr lang="en-US" altLang="en-US" sz="3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GFT </a:t>
              </a:r>
              <a:r>
                <a:rPr lang="en-US" altLang="en-US" sz="3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model between Dec 2012 to Aug 2015</a:t>
              </a:r>
              <a:r>
                <a:rPr lang="en-US" altLang="en-US" sz="3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.</a:t>
              </a:r>
              <a:endParaRPr lang="en-US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04" name="Text Box 270"/>
            <p:cNvSpPr txBox="1">
              <a:spLocks noChangeArrowheads="1"/>
            </p:cNvSpPr>
            <p:nvPr/>
          </p:nvSpPr>
          <p:spPr bwMode="auto">
            <a:xfrm>
              <a:off x="32889825" y="32103635"/>
              <a:ext cx="10620608" cy="1841473"/>
            </a:xfrm>
            <a:prstGeom prst="rect">
              <a:avLst/>
            </a:prstGeom>
            <a:noFill/>
            <a:ln>
              <a:noFill/>
            </a:ln>
          </p:spPr>
          <p:txBody>
            <a:bodyPr lIns="180000" tIns="180000" rIns="180000" bIns="180000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457200" indent="-457200" eaLnBrk="1" hangingPunct="1">
                <a:spcAft>
                  <a:spcPts val="2400"/>
                </a:spcAft>
                <a:buClr>
                  <a:schemeClr val="accent2"/>
                </a:buClr>
                <a:buFont typeface="Wingdings" charset="2"/>
                <a:buChar char="§"/>
                <a:defRPr/>
              </a:pPr>
              <a:r>
                <a:rPr lang="en-US" altLang="en-US" sz="3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MSE for the forecasts from the selected dynamic regression model was approx. 16,000 compared to 27,000 for the selected SARIMA</a:t>
              </a:r>
            </a:p>
          </p:txBody>
        </p:sp>
      </p:grpSp>
      <p:graphicFrame>
        <p:nvGraphicFramePr>
          <p:cNvPr id="74" name="Chart 73"/>
          <p:cNvGraphicFramePr>
            <a:graphicFrameLocks noGrp="1"/>
          </p:cNvGraphicFramePr>
          <p:nvPr/>
        </p:nvGraphicFramePr>
        <p:xfrm>
          <a:off x="9672638" y="24718198"/>
          <a:ext cx="10800000" cy="62943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3"/>
          </a:graphicData>
        </a:graphic>
      </p:graphicFrame>
      <p:graphicFrame>
        <p:nvGraphicFramePr>
          <p:cNvPr id="76" name="Chart 75"/>
          <p:cNvGraphicFramePr>
            <a:graphicFrameLocks noGrp="1"/>
          </p:cNvGraphicFramePr>
          <p:nvPr/>
        </p:nvGraphicFramePr>
        <p:xfrm>
          <a:off x="9672638" y="33686751"/>
          <a:ext cx="5400000" cy="62943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4"/>
          </a:graphicData>
        </a:graphic>
      </p:graphicFrame>
      <p:graphicFrame>
        <p:nvGraphicFramePr>
          <p:cNvPr id="77" name="Chart 76"/>
          <p:cNvGraphicFramePr>
            <a:graphicFrameLocks noGrp="1"/>
          </p:cNvGraphicFramePr>
          <p:nvPr/>
        </p:nvGraphicFramePr>
        <p:xfrm>
          <a:off x="15072638" y="33694631"/>
          <a:ext cx="5400000" cy="6286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5"/>
          </a:graphicData>
        </a:graphic>
      </p:graphicFrame>
      <p:sp>
        <p:nvSpPr>
          <p:cNvPr id="78" name="Text Box 270"/>
          <p:cNvSpPr txBox="1">
            <a:spLocks noChangeArrowheads="1"/>
          </p:cNvSpPr>
          <p:nvPr/>
        </p:nvSpPr>
        <p:spPr bwMode="auto">
          <a:xfrm>
            <a:off x="22824000" y="10401221"/>
            <a:ext cx="331350" cy="49244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lvl1pPr>
              <a:defRPr sz="3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Aft>
                <a:spcPts val="3200"/>
              </a:spcAft>
              <a:buClr>
                <a:schemeClr val="accent2"/>
              </a:buClr>
              <a:defRPr/>
            </a:pPr>
            <a:r>
              <a:rPr lang="en-US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-</a:t>
            </a:r>
            <a:endParaRPr lang="en-US" altLang="en-US" sz="32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3894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3894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  <a:fontScheme name="Default Design">
    <a:majorFont>
      <a:latin typeface="Arial"/>
      <a:ea typeface=""/>
      <a:cs typeface=""/>
    </a:majorFont>
    <a:minorFont>
      <a:latin typeface="Arial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  <a:fontScheme name="Default Design">
    <a:majorFont>
      <a:latin typeface="Arial"/>
      <a:ea typeface=""/>
      <a:cs typeface=""/>
    </a:majorFont>
    <a:minorFont>
      <a:latin typeface="Arial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  <a:fontScheme name="Default Design">
    <a:majorFont>
      <a:latin typeface="Arial"/>
      <a:ea typeface=""/>
      <a:cs typeface=""/>
    </a:majorFont>
    <a:minorFont>
      <a:latin typeface="Arial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2678</TotalTime>
  <Words>930</Words>
  <Application>Microsoft Macintosh PowerPoint</Application>
  <PresentationFormat>Custom</PresentationFormat>
  <Paragraphs>84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 Bold</vt:lpstr>
      <vt:lpstr>Impact</vt:lpstr>
      <vt:lpstr>Wingdings</vt:lpstr>
      <vt:lpstr>Arial</vt:lpstr>
      <vt:lpstr>Default Design</vt:lpstr>
      <vt:lpstr>PowerPoint Presentation</vt:lpstr>
    </vt:vector>
  </TitlesOfParts>
  <Company>Genigraphics 800.790.4001</Company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poster 48 x 48 - D</dc:title>
  <dc:creator>Genigraphics 800.790.4001</dc:creator>
  <dc:description>To order poster prints visit us at www.genigraphics.com</dc:description>
  <cp:lastModifiedBy>Michael Moon</cp:lastModifiedBy>
  <cp:revision>210</cp:revision>
  <cp:lastPrinted>2016-05-27T01:03:43Z</cp:lastPrinted>
  <dcterms:created xsi:type="dcterms:W3CDTF">2008-05-03T03:01:56Z</dcterms:created>
  <dcterms:modified xsi:type="dcterms:W3CDTF">2016-05-31T02:22:34Z</dcterms:modified>
</cp:coreProperties>
</file>