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75" r:id="rId3"/>
    <p:sldId id="276" r:id="rId4"/>
    <p:sldId id="283" r:id="rId5"/>
    <p:sldId id="277" r:id="rId6"/>
    <p:sldId id="278" r:id="rId7"/>
    <p:sldId id="279" r:id="rId8"/>
    <p:sldId id="280" r:id="rId9"/>
    <p:sldId id="282" r:id="rId10"/>
    <p:sldId id="272" r:id="rId11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5943"/>
    <a:srgbClr val="C4D82E"/>
    <a:srgbClr val="F9E018"/>
    <a:srgbClr val="815DC7"/>
    <a:srgbClr val="00BAE1"/>
    <a:srgbClr val="42AB0B"/>
    <a:srgbClr val="FEBE10"/>
    <a:srgbClr val="FF6400"/>
    <a:srgbClr val="008CB0"/>
    <a:srgbClr val="00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2"/>
    <p:restoredTop sz="94694"/>
  </p:normalViewPr>
  <p:slideViewPr>
    <p:cSldViewPr>
      <p:cViewPr varScale="1">
        <p:scale>
          <a:sx n="71" d="100"/>
          <a:sy n="71" d="100"/>
        </p:scale>
        <p:origin x="8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7DC01-CB11-8344-A5CD-1055FEF3C8D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08DD-E55C-7E42-A6A3-4F6B6701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EA47915D-2DB9-6349-8EB6-019F513683CA}"/>
              </a:ext>
            </a:extLst>
          </p:cNvPr>
          <p:cNvSpPr/>
          <p:nvPr userDrawn="1"/>
        </p:nvSpPr>
        <p:spPr>
          <a:xfrm>
            <a:off x="0" y="41148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7315200" h="4114800">
                <a:moveTo>
                  <a:pt x="0" y="4114800"/>
                </a:moveTo>
                <a:lnTo>
                  <a:pt x="7315200" y="4114800"/>
                </a:lnTo>
                <a:lnTo>
                  <a:pt x="73152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B5C245CA-3254-0347-A4AA-6EDD985A2B0B}"/>
              </a:ext>
            </a:extLst>
          </p:cNvPr>
          <p:cNvSpPr/>
          <p:nvPr userDrawn="1"/>
        </p:nvSpPr>
        <p:spPr>
          <a:xfrm>
            <a:off x="0" y="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7315200" h="4114800">
                <a:moveTo>
                  <a:pt x="0" y="4114800"/>
                </a:moveTo>
                <a:lnTo>
                  <a:pt x="7315200" y="4114800"/>
                </a:lnTo>
                <a:lnTo>
                  <a:pt x="73152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8659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FB80A15-362C-E24E-AF77-6337B4744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462307"/>
            <a:ext cx="1569766" cy="452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B4A551F-FD7A-4040-8999-E39E352A89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28735"/>
            <a:ext cx="2743200" cy="4667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/>
            </a:lvl1pPr>
          </a:lstStyle>
          <a:p>
            <a:endParaRPr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9DF8FC8E-B414-A244-8970-47F8B393C7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8" y="0"/>
            <a:ext cx="7315202" cy="82296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xmlns="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923330"/>
          </a:xfrm>
        </p:spPr>
        <p:txBody>
          <a:bodyPr lIns="0" tIns="0" rIns="0" bIns="0"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xmlns="" id="{494F00A5-8EEC-F645-A681-48E12E2AA8AC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8229600">
                <a:moveTo>
                  <a:pt x="0" y="8229600"/>
                </a:moveTo>
                <a:lnTo>
                  <a:pt x="7315200" y="8229600"/>
                </a:lnTo>
                <a:lnTo>
                  <a:pt x="73152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0071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C313080-83AC-4749-BE66-AE3A112E4E35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8229600">
                <a:moveTo>
                  <a:pt x="0" y="8229600"/>
                </a:moveTo>
                <a:lnTo>
                  <a:pt x="7315200" y="8229600"/>
                </a:lnTo>
                <a:lnTo>
                  <a:pt x="73152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Title 7">
            <a:extLst>
              <a:ext uri="{FF2B5EF4-FFF2-40B4-BE49-F238E27FC236}">
                <a16:creationId xmlns:a16="http://schemas.microsoft.com/office/drawing/2014/main" xmlns="" id="{B447E117-4F4F-2040-B076-13C4DEA1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927" y="3505200"/>
            <a:ext cx="6607474" cy="1292662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FAA1841A-532C-1547-95FA-CBA40F561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2" y="3534335"/>
            <a:ext cx="2401948" cy="6917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74E5C2F-6C2E-0049-B306-422D9B4FB3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7" y="7329092"/>
            <a:ext cx="2743200" cy="4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EA47915D-2DB9-6349-8EB6-019F513683C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4114800">
                <a:moveTo>
                  <a:pt x="0" y="4114800"/>
                </a:moveTo>
                <a:lnTo>
                  <a:pt x="7315200" y="4114800"/>
                </a:lnTo>
                <a:lnTo>
                  <a:pt x="73152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FF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FB80A15-362C-E24E-AF77-6337B4744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462307"/>
            <a:ext cx="1569766" cy="452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B4A551F-FD7A-4040-8999-E39E352A89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28735"/>
            <a:ext cx="2743200" cy="4667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/>
            </a:lvl1pPr>
          </a:lstStyle>
          <a:p>
            <a:endParaRPr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9DF8FC8E-B414-A244-8970-47F8B393C7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8" y="0"/>
            <a:ext cx="7315202" cy="82296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xmlns="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923330"/>
          </a:xfrm>
        </p:spPr>
        <p:txBody>
          <a:bodyPr lIns="0" tIns="0" rIns="0" bIns="0"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457200" indent="0">
              <a:buNone/>
              <a:defRPr sz="1200" b="0"/>
            </a:lvl2pPr>
            <a:lvl3pPr marL="914400" indent="0">
              <a:buNone/>
              <a:defRPr sz="1200" b="0"/>
            </a:lvl3pPr>
            <a:lvl4pPr marL="1371600" indent="0">
              <a:buNone/>
              <a:defRPr sz="1200" b="0"/>
            </a:lvl4pPr>
            <a:lvl5pPr marL="1828800" indent="0">
              <a:buNone/>
              <a:defRPr sz="1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11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2DB5BC6-A8D9-F444-91D6-E41D90C6EF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29175"/>
            <a:ext cx="2743200" cy="465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>
                <a:solidFill>
                  <a:srgbClr val="00295C"/>
                </a:solidFill>
              </a:defRPr>
            </a:lvl1pPr>
          </a:lstStyle>
          <a:p>
            <a:endParaRPr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xmlns="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3877985"/>
          </a:xfrm>
        </p:spPr>
        <p:txBody>
          <a:bodyPr lIns="0" tIns="0" rIns="0" bIns="0"/>
          <a:lstStyle>
            <a:lvl1pPr marL="0" indent="0">
              <a:buNone/>
              <a:defRPr sz="1200">
                <a:solidFill>
                  <a:srgbClr val="00295C"/>
                </a:solidFill>
              </a:defRPr>
            </a:lvl1pPr>
            <a:lvl2pPr marL="457200" indent="0">
              <a:buNone/>
              <a:defRPr sz="1200">
                <a:solidFill>
                  <a:srgbClr val="00295C"/>
                </a:solidFill>
              </a:defRPr>
            </a:lvl2pPr>
            <a:lvl3pPr marL="914400" indent="0">
              <a:buNone/>
              <a:defRPr sz="1200">
                <a:solidFill>
                  <a:srgbClr val="00295C"/>
                </a:solidFill>
              </a:defRPr>
            </a:lvl3pPr>
            <a:lvl4pPr marL="1371600" indent="0">
              <a:buNone/>
              <a:defRPr sz="1200">
                <a:solidFill>
                  <a:srgbClr val="00295C"/>
                </a:solidFill>
              </a:defRPr>
            </a:lvl4pPr>
            <a:lvl5pPr marL="1828800" indent="0">
              <a:buNone/>
              <a:defRPr sz="120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rgbClr val="00295C"/>
                </a:solidFill>
              </a:defRPr>
            </a:lvl1pPr>
            <a:lvl2pPr marL="457200" indent="0">
              <a:buNone/>
              <a:defRPr sz="1200" b="0">
                <a:solidFill>
                  <a:srgbClr val="00295C"/>
                </a:solidFill>
              </a:defRPr>
            </a:lvl2pPr>
            <a:lvl3pPr marL="914400" indent="0">
              <a:buNone/>
              <a:defRPr sz="1200" b="0">
                <a:solidFill>
                  <a:srgbClr val="00295C"/>
                </a:solidFill>
              </a:defRPr>
            </a:lvl3pPr>
            <a:lvl4pPr marL="1371600" indent="0">
              <a:buNone/>
              <a:defRPr sz="1200" b="0">
                <a:solidFill>
                  <a:srgbClr val="00295C"/>
                </a:solidFill>
              </a:defRPr>
            </a:lvl4pPr>
            <a:lvl5pPr marL="1828800" indent="0">
              <a:buNone/>
              <a:defRPr sz="1200" b="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FBE07C9-65A8-D54D-B147-0B6824977B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307"/>
            <a:ext cx="1569766" cy="452093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xmlns="" id="{AE4FDAD9-FA4E-9649-917A-061BC6AE115A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custGeom>
            <a:avLst/>
            <a:gdLst/>
            <a:ahLst/>
            <a:cxnLst/>
            <a:rect l="l" t="t" r="r" b="b"/>
            <a:pathLst>
              <a:path w="7315200" h="8229600">
                <a:moveTo>
                  <a:pt x="0" y="8229600"/>
                </a:moveTo>
                <a:lnTo>
                  <a:pt x="7315200" y="8229600"/>
                </a:lnTo>
                <a:lnTo>
                  <a:pt x="7315200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79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2DB5BC6-A8D9-F444-91D6-E41D90C6EF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" y="7329175"/>
            <a:ext cx="2743200" cy="465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ts val="4600"/>
              </a:lnSpc>
              <a:defRPr>
                <a:solidFill>
                  <a:srgbClr val="00295C"/>
                </a:solidFill>
              </a:defRPr>
            </a:lvl1pPr>
          </a:lstStyle>
          <a:p>
            <a:endParaRPr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xmlns="" id="{E2CE022E-AB4E-AD4D-8602-0E961ECC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3877985"/>
          </a:xfrm>
        </p:spPr>
        <p:txBody>
          <a:bodyPr lIns="0" tIns="0" rIns="0" bIns="0"/>
          <a:lstStyle>
            <a:lvl1pPr marL="0" indent="0">
              <a:buNone/>
              <a:defRPr sz="1200">
                <a:solidFill>
                  <a:srgbClr val="00295C"/>
                </a:solidFill>
              </a:defRPr>
            </a:lvl1pPr>
            <a:lvl2pPr marL="457200" indent="0">
              <a:buNone/>
              <a:defRPr sz="1200">
                <a:solidFill>
                  <a:srgbClr val="00295C"/>
                </a:solidFill>
              </a:defRPr>
            </a:lvl2pPr>
            <a:lvl3pPr marL="914400" indent="0">
              <a:buNone/>
              <a:defRPr sz="1200">
                <a:solidFill>
                  <a:srgbClr val="00295C"/>
                </a:solidFill>
              </a:defRPr>
            </a:lvl3pPr>
            <a:lvl4pPr marL="1371600" indent="0">
              <a:buNone/>
              <a:defRPr sz="1200">
                <a:solidFill>
                  <a:srgbClr val="00295C"/>
                </a:solidFill>
              </a:defRPr>
            </a:lvl4pPr>
            <a:lvl5pPr marL="1828800" indent="0">
              <a:buNone/>
              <a:defRPr sz="120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781BEB03-0622-E447-B9CC-839991645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923330"/>
          </a:xfrm>
        </p:spPr>
        <p:txBody>
          <a:bodyPr lIns="0" tIns="0" rIns="0" bIns="0"/>
          <a:lstStyle>
            <a:lvl1pPr marL="0" indent="0">
              <a:buNone/>
              <a:defRPr sz="1200" b="0">
                <a:solidFill>
                  <a:srgbClr val="00295C"/>
                </a:solidFill>
              </a:defRPr>
            </a:lvl1pPr>
            <a:lvl2pPr marL="457200" indent="0">
              <a:buNone/>
              <a:defRPr sz="1200" b="0">
                <a:solidFill>
                  <a:srgbClr val="00295C"/>
                </a:solidFill>
              </a:defRPr>
            </a:lvl2pPr>
            <a:lvl3pPr marL="914400" indent="0">
              <a:buNone/>
              <a:defRPr sz="1200" b="0">
                <a:solidFill>
                  <a:srgbClr val="00295C"/>
                </a:solidFill>
              </a:defRPr>
            </a:lvl3pPr>
            <a:lvl4pPr marL="1371600" indent="0">
              <a:buNone/>
              <a:defRPr sz="1200" b="0">
                <a:solidFill>
                  <a:srgbClr val="00295C"/>
                </a:solidFill>
              </a:defRPr>
            </a:lvl4pPr>
            <a:lvl5pPr marL="1828800" indent="0">
              <a:buNone/>
              <a:defRPr sz="1200" b="0">
                <a:solidFill>
                  <a:srgbClr val="00295C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FBE07C9-65A8-D54D-B147-0B6824977B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307"/>
            <a:ext cx="1569766" cy="4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7">
            <a:extLst>
              <a:ext uri="{FF2B5EF4-FFF2-40B4-BE49-F238E27FC236}">
                <a16:creationId xmlns:a16="http://schemas.microsoft.com/office/drawing/2014/main" xmlns="" id="{FC3ED4F8-6684-3142-A370-D04537A7CBA7}"/>
              </a:ext>
            </a:extLst>
          </p:cNvPr>
          <p:cNvSpPr/>
          <p:nvPr userDrawn="1"/>
        </p:nvSpPr>
        <p:spPr>
          <a:xfrm>
            <a:off x="0" y="0"/>
            <a:ext cx="14630400" cy="7315200"/>
          </a:xfrm>
          <a:custGeom>
            <a:avLst/>
            <a:gdLst/>
            <a:ahLst/>
            <a:cxnLst/>
            <a:rect l="l" t="t" r="r" b="b"/>
            <a:pathLst>
              <a:path w="14630400" h="7315200">
                <a:moveTo>
                  <a:pt x="0" y="7315200"/>
                </a:moveTo>
                <a:lnTo>
                  <a:pt x="14630400" y="7315200"/>
                </a:lnTo>
                <a:lnTo>
                  <a:pt x="146304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0029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6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xmlns="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3284200" cy="1292662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EB6A7F94-1C88-864A-B31E-BCD969F711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100" y="2008469"/>
            <a:ext cx="13284200" cy="184665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88681"/>
            <a:ext cx="2285311" cy="388071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xmlns="" id="{AEF95B8F-5F9C-A64A-945C-B99127986D83}"/>
              </a:ext>
            </a:extLst>
          </p:cNvPr>
          <p:cNvSpPr/>
          <p:nvPr userDrawn="1"/>
        </p:nvSpPr>
        <p:spPr>
          <a:xfrm>
            <a:off x="14171612" y="0"/>
            <a:ext cx="0" cy="73152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xmlns="" id="{F21DB056-AEB6-474E-ACC6-B72DFA772B00}"/>
              </a:ext>
            </a:extLst>
          </p:cNvPr>
          <p:cNvSpPr/>
          <p:nvPr userDrawn="1"/>
        </p:nvSpPr>
        <p:spPr>
          <a:xfrm>
            <a:off x="14171612" y="73152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2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xmlns="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3284200" cy="738664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29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88681"/>
            <a:ext cx="2285311" cy="388071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xmlns="" id="{7471AB8B-4330-6742-B575-908F42F5D035}"/>
              </a:ext>
            </a:extLst>
          </p:cNvPr>
          <p:cNvSpPr/>
          <p:nvPr userDrawn="1"/>
        </p:nvSpPr>
        <p:spPr>
          <a:xfrm>
            <a:off x="14171612" y="0"/>
            <a:ext cx="0" cy="82296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0"/>
                </a:moveTo>
                <a:lnTo>
                  <a:pt x="0" y="822960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DB03CF6-B91D-B44A-AAE1-F26C67867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100" y="2662515"/>
            <a:ext cx="13296896" cy="1477328"/>
          </a:xfrm>
          <a:prstGeom prst="rect">
            <a:avLst/>
          </a:prstGeom>
        </p:spPr>
        <p:txBody>
          <a:bodyPr numCol="2"/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745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xmlns="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3284200" cy="738664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29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88681"/>
            <a:ext cx="2285311" cy="388071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xmlns="" id="{7471AB8B-4330-6742-B575-908F42F5D035}"/>
              </a:ext>
            </a:extLst>
          </p:cNvPr>
          <p:cNvSpPr/>
          <p:nvPr userDrawn="1"/>
        </p:nvSpPr>
        <p:spPr>
          <a:xfrm>
            <a:off x="14171612" y="0"/>
            <a:ext cx="0" cy="8229600"/>
          </a:xfrm>
          <a:custGeom>
            <a:avLst/>
            <a:gdLst/>
            <a:ahLst/>
            <a:cxnLst/>
            <a:rect l="l" t="t" r="r" b="b"/>
            <a:pathLst>
              <a:path h="8229600">
                <a:moveTo>
                  <a:pt x="0" y="0"/>
                </a:moveTo>
                <a:lnTo>
                  <a:pt x="0" y="822960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DB03CF6-B91D-B44A-AAE1-F26C67867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6200" y="2662515"/>
            <a:ext cx="10083796" cy="4424085"/>
          </a:xfrm>
          <a:prstGeom prst="rect">
            <a:avLst/>
          </a:prstGeom>
        </p:spPr>
        <p:txBody>
          <a:bodyPr numCol="2"/>
          <a:lstStyle>
            <a:lvl1pPr marL="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800" b="0" i="0">
                <a:solidFill>
                  <a:srgbClr val="0029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xmlns="" id="{8EB8B395-E331-534D-BDD0-08C2F536C7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968750" y="2171700"/>
            <a:ext cx="1000124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200" b="1">
                <a:solidFill>
                  <a:srgbClr val="00295C"/>
                </a:solidFill>
              </a:defRPr>
            </a:lvl1pPr>
          </a:lstStyle>
          <a:p>
            <a:endParaRPr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DC6060EC-B546-1347-99E7-047557985B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5796" y="2258728"/>
            <a:ext cx="2802893" cy="27984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5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xmlns="" id="{9CC39161-F2C5-8B43-9FFE-20463E60B3D7}"/>
              </a:ext>
            </a:extLst>
          </p:cNvPr>
          <p:cNvSpPr/>
          <p:nvPr userDrawn="1"/>
        </p:nvSpPr>
        <p:spPr>
          <a:xfrm>
            <a:off x="0" y="0"/>
            <a:ext cx="14630400" cy="7315200"/>
          </a:xfrm>
          <a:custGeom>
            <a:avLst/>
            <a:gdLst/>
            <a:ahLst/>
            <a:cxnLst/>
            <a:rect l="l" t="t" r="r" b="b"/>
            <a:pathLst>
              <a:path w="14630400" h="7315200">
                <a:moveTo>
                  <a:pt x="0" y="7315200"/>
                </a:moveTo>
                <a:lnTo>
                  <a:pt x="14630400" y="7315200"/>
                </a:lnTo>
                <a:lnTo>
                  <a:pt x="146304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42AB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xmlns="" id="{CED0B465-F59C-FA48-9191-01E782BC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30" y="2000071"/>
            <a:ext cx="13284200" cy="1200329"/>
          </a:xfrm>
          <a:prstGeom prst="rect">
            <a:avLst/>
          </a:prstGeom>
        </p:spPr>
        <p:txBody>
          <a:bodyPr/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AF4C1C-37CB-5048-8DF7-C6C6D3235A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7599236"/>
            <a:ext cx="1257865" cy="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DF28803-4C05-7A4D-923D-4090D4D36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819" y="7588681"/>
            <a:ext cx="2285311" cy="388071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xmlns="" id="{AEF95B8F-5F9C-A64A-945C-B99127986D83}"/>
              </a:ext>
            </a:extLst>
          </p:cNvPr>
          <p:cNvSpPr/>
          <p:nvPr userDrawn="1"/>
        </p:nvSpPr>
        <p:spPr>
          <a:xfrm>
            <a:off x="14171612" y="0"/>
            <a:ext cx="0" cy="73152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2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xmlns="" id="{F21DB056-AEB6-474E-ACC6-B72DFA772B00}"/>
              </a:ext>
            </a:extLst>
          </p:cNvPr>
          <p:cNvSpPr/>
          <p:nvPr userDrawn="1"/>
        </p:nvSpPr>
        <p:spPr>
          <a:xfrm>
            <a:off x="14171612" y="73152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2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BDEECBE6-4790-D34C-AF67-FB9046932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295" y="575608"/>
            <a:ext cx="13284200" cy="5100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7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older 6">
            <a:extLst>
              <a:ext uri="{FF2B5EF4-FFF2-40B4-BE49-F238E27FC236}">
                <a16:creationId xmlns:a16="http://schemas.microsoft.com/office/drawing/2014/main" xmlns="" id="{5F851611-0C51-1C4A-8163-535500451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64640" y="3775199"/>
            <a:ext cx="26381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400" b="1">
                <a:solidFill>
                  <a:srgbClr val="00295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4">
            <a:extLst>
              <a:ext uri="{FF2B5EF4-FFF2-40B4-BE49-F238E27FC236}">
                <a16:creationId xmlns:a16="http://schemas.microsoft.com/office/drawing/2014/main" xmlns="" id="{5D3F7DA7-2D4B-F94C-9869-083212E0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609600"/>
            <a:ext cx="12617450" cy="7386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30FB365C-CFA7-3540-AEAB-2E731F47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2008469"/>
            <a:ext cx="12617450" cy="193899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0" r:id="rId3"/>
    <p:sldLayoutId id="2147483671" r:id="rId4"/>
    <p:sldLayoutId id="2147483662" r:id="rId5"/>
    <p:sldLayoutId id="2147483667" r:id="rId6"/>
    <p:sldLayoutId id="2147483666" r:id="rId7"/>
    <p:sldLayoutId id="2147483668" r:id="rId8"/>
    <p:sldLayoutId id="2147483665" r:id="rId9"/>
    <p:sldLayoutId id="2147483669" r:id="rId10"/>
  </p:sldLayoutIdLst>
  <p:hf hdr="0" ftr="0" dt="0"/>
  <p:txStyles>
    <p:titleStyle>
      <a:lvl1pPr>
        <a:defRPr sz="42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57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2pPr>
      <a:lvl3pPr marL="12001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>
        <a:buFont typeface="Arial" panose="020B0604020202020204" pitchFamily="34" charset="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7F0F7-E292-6E49-8E28-28AA95FE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68" y="3296295"/>
            <a:ext cx="6479032" cy="5899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8DE049-B6F7-6148-AFC3-13ECC84986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08" y="4419600"/>
            <a:ext cx="1552926" cy="184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261CE5-7E40-A24F-A03C-893F1BB6F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4267" y="4419600"/>
            <a:ext cx="4749933" cy="184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5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xmlns="" id="{D22AC97F-24ED-6442-8098-A0422B604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100" y="539750"/>
            <a:ext cx="4338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002A5C"/>
                </a:solidFill>
              </a:rPr>
              <a:t>PPT</a:t>
            </a:r>
            <a:r>
              <a:rPr spc="-135" dirty="0">
                <a:solidFill>
                  <a:srgbClr val="002A5C"/>
                </a:solidFill>
              </a:rPr>
              <a:t> </a:t>
            </a:r>
            <a:r>
              <a:rPr spc="-85" dirty="0">
                <a:solidFill>
                  <a:srgbClr val="002A5C"/>
                </a:solidFill>
              </a:rPr>
              <a:t>Fonts/Colours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2589216D-7FA7-5844-B408-A05F3521EA59}"/>
              </a:ext>
            </a:extLst>
          </p:cNvPr>
          <p:cNvSpPr/>
          <p:nvPr/>
        </p:nvSpPr>
        <p:spPr>
          <a:xfrm>
            <a:off x="685800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80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0029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4F68BA58-CFA6-7449-BD92-AF0AE6062988}"/>
              </a:ext>
            </a:extLst>
          </p:cNvPr>
          <p:cNvSpPr/>
          <p:nvPr/>
        </p:nvSpPr>
        <p:spPr>
          <a:xfrm>
            <a:off x="3349459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FF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82056340-2B1E-694A-8FD7-297AA35F08C7}"/>
              </a:ext>
            </a:extLst>
          </p:cNvPr>
          <p:cNvSpPr/>
          <p:nvPr/>
        </p:nvSpPr>
        <p:spPr>
          <a:xfrm>
            <a:off x="8772525" y="5135117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78"/>
                </a:moveTo>
                <a:lnTo>
                  <a:pt x="843178" y="843178"/>
                </a:lnTo>
                <a:lnTo>
                  <a:pt x="843178" y="0"/>
                </a:lnTo>
                <a:lnTo>
                  <a:pt x="0" y="0"/>
                </a:lnTo>
                <a:lnTo>
                  <a:pt x="0" y="843178"/>
                </a:lnTo>
                <a:close/>
              </a:path>
            </a:pathLst>
          </a:custGeom>
          <a:solidFill>
            <a:srgbClr val="F9E0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68799474-5A47-CD4A-87DC-A25A944009E3}"/>
              </a:ext>
            </a:extLst>
          </p:cNvPr>
          <p:cNvSpPr/>
          <p:nvPr/>
        </p:nvSpPr>
        <p:spPr>
          <a:xfrm>
            <a:off x="5207685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42AB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xmlns="" id="{94881D3E-DBCA-D346-A23C-A08BA8EB8EE8}"/>
              </a:ext>
            </a:extLst>
          </p:cNvPr>
          <p:cNvSpPr/>
          <p:nvPr/>
        </p:nvSpPr>
        <p:spPr>
          <a:xfrm>
            <a:off x="10630751" y="5135117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78"/>
                </a:moveTo>
                <a:lnTo>
                  <a:pt x="843178" y="843178"/>
                </a:lnTo>
                <a:lnTo>
                  <a:pt x="843178" y="0"/>
                </a:lnTo>
                <a:lnTo>
                  <a:pt x="0" y="0"/>
                </a:lnTo>
                <a:lnTo>
                  <a:pt x="0" y="843178"/>
                </a:lnTo>
                <a:close/>
              </a:path>
            </a:pathLst>
          </a:custGeom>
          <a:solidFill>
            <a:srgbClr val="8659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xmlns="" id="{C0C07287-2EE9-6C4D-9BA0-89F8A5C71601}"/>
              </a:ext>
            </a:extLst>
          </p:cNvPr>
          <p:cNvSpPr/>
          <p:nvPr/>
        </p:nvSpPr>
        <p:spPr>
          <a:xfrm>
            <a:off x="1614919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80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008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929C7F7C-5E5F-2042-81DE-983B3D768724}"/>
              </a:ext>
            </a:extLst>
          </p:cNvPr>
          <p:cNvSpPr/>
          <p:nvPr/>
        </p:nvSpPr>
        <p:spPr>
          <a:xfrm>
            <a:off x="4278566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FEBE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xmlns="" id="{5479D983-7A21-E547-B743-D8F504460129}"/>
              </a:ext>
            </a:extLst>
          </p:cNvPr>
          <p:cNvSpPr/>
          <p:nvPr/>
        </p:nvSpPr>
        <p:spPr>
          <a:xfrm>
            <a:off x="9701644" y="5135117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78"/>
                </a:moveTo>
                <a:lnTo>
                  <a:pt x="843178" y="843178"/>
                </a:lnTo>
                <a:lnTo>
                  <a:pt x="843178" y="0"/>
                </a:lnTo>
                <a:lnTo>
                  <a:pt x="0" y="0"/>
                </a:lnTo>
                <a:lnTo>
                  <a:pt x="0" y="843178"/>
                </a:lnTo>
                <a:close/>
              </a:path>
            </a:pathLst>
          </a:custGeom>
          <a:solidFill>
            <a:srgbClr val="C4D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xmlns="" id="{9CFC66A8-C2E9-EC43-8E4A-C239C8647147}"/>
              </a:ext>
            </a:extLst>
          </p:cNvPr>
          <p:cNvSpPr/>
          <p:nvPr/>
        </p:nvSpPr>
        <p:spPr>
          <a:xfrm>
            <a:off x="6136792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00B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xmlns="" id="{456B3CC7-B3DC-1548-BB5F-DDA4522FE2B4}"/>
              </a:ext>
            </a:extLst>
          </p:cNvPr>
          <p:cNvSpPr/>
          <p:nvPr/>
        </p:nvSpPr>
        <p:spPr>
          <a:xfrm>
            <a:off x="7065911" y="5135105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79" h="843279">
                <a:moveTo>
                  <a:pt x="0" y="843191"/>
                </a:moveTo>
                <a:lnTo>
                  <a:pt x="843178" y="843191"/>
                </a:lnTo>
                <a:lnTo>
                  <a:pt x="843178" y="0"/>
                </a:lnTo>
                <a:lnTo>
                  <a:pt x="0" y="0"/>
                </a:lnTo>
                <a:lnTo>
                  <a:pt x="0" y="843191"/>
                </a:lnTo>
                <a:close/>
              </a:path>
            </a:pathLst>
          </a:custGeom>
          <a:solidFill>
            <a:srgbClr val="815D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xmlns="" id="{4C434A50-4CD6-D844-8CB1-031C7EE15384}"/>
              </a:ext>
            </a:extLst>
          </p:cNvPr>
          <p:cNvSpPr txBox="1"/>
          <p:nvPr/>
        </p:nvSpPr>
        <p:spPr>
          <a:xfrm>
            <a:off x="673100" y="4512817"/>
            <a:ext cx="1041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30" dirty="0">
                <a:solidFill>
                  <a:srgbClr val="002A5C"/>
                </a:solidFill>
                <a:latin typeface="Century Gothic"/>
                <a:cs typeface="Century Gothic"/>
              </a:rPr>
              <a:t>P</a:t>
            </a:r>
            <a:r>
              <a:rPr sz="2200" b="1" spc="5" dirty="0">
                <a:solidFill>
                  <a:srgbClr val="002A5C"/>
                </a:solidFill>
                <a:latin typeface="Century Gothic"/>
                <a:cs typeface="Century Gothic"/>
              </a:rPr>
              <a:t>r</a:t>
            </a:r>
            <a:r>
              <a:rPr sz="2200" b="1" dirty="0">
                <a:solidFill>
                  <a:srgbClr val="002A5C"/>
                </a:solidFill>
                <a:latin typeface="Century Gothic"/>
                <a:cs typeface="Century Gothic"/>
              </a:rPr>
              <a:t>i</a:t>
            </a:r>
            <a:r>
              <a:rPr sz="2200" b="1" spc="-20" dirty="0">
                <a:solidFill>
                  <a:srgbClr val="002A5C"/>
                </a:solidFill>
                <a:latin typeface="Century Gothic"/>
                <a:cs typeface="Century Gothic"/>
              </a:rPr>
              <a:t>m</a:t>
            </a:r>
            <a:r>
              <a:rPr sz="2200" b="1" spc="15" dirty="0">
                <a:solidFill>
                  <a:srgbClr val="002A5C"/>
                </a:solidFill>
                <a:latin typeface="Century Gothic"/>
                <a:cs typeface="Century Gothic"/>
              </a:rPr>
              <a:t>a</a:t>
            </a:r>
            <a:r>
              <a:rPr sz="2200" b="1" spc="55" dirty="0">
                <a:solidFill>
                  <a:srgbClr val="002A5C"/>
                </a:solidFill>
                <a:latin typeface="Century Gothic"/>
                <a:cs typeface="Century Gothic"/>
              </a:rPr>
              <a:t>r</a:t>
            </a:r>
            <a:r>
              <a:rPr sz="2200" b="1" dirty="0">
                <a:solidFill>
                  <a:srgbClr val="002A5C"/>
                </a:solidFill>
                <a:latin typeface="Century Gothic"/>
                <a:cs typeface="Century Gothic"/>
              </a:rPr>
              <a:t>y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xmlns="" id="{13F4F1FF-F968-3449-8647-6BFA2138CC0E}"/>
              </a:ext>
            </a:extLst>
          </p:cNvPr>
          <p:cNvSpPr txBox="1"/>
          <p:nvPr/>
        </p:nvSpPr>
        <p:spPr>
          <a:xfrm>
            <a:off x="673100" y="2171725"/>
            <a:ext cx="7061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5" dirty="0">
                <a:solidFill>
                  <a:srgbClr val="002A5C"/>
                </a:solidFill>
                <a:latin typeface="Century Gothic"/>
                <a:cs typeface="Century Gothic"/>
              </a:rPr>
              <a:t>Fo</a:t>
            </a:r>
            <a:r>
              <a:rPr sz="2200" b="1" spc="-20" dirty="0">
                <a:solidFill>
                  <a:srgbClr val="002A5C"/>
                </a:solidFill>
                <a:latin typeface="Century Gothic"/>
                <a:cs typeface="Century Gothic"/>
              </a:rPr>
              <a:t>n</a:t>
            </a:r>
            <a:r>
              <a:rPr sz="2200" b="1" spc="5" dirty="0">
                <a:solidFill>
                  <a:srgbClr val="002A5C"/>
                </a:solidFill>
                <a:latin typeface="Century Gothic"/>
                <a:cs typeface="Century Gothic"/>
              </a:rPr>
              <a:t>t</a:t>
            </a:r>
            <a:r>
              <a:rPr sz="2200" b="1" dirty="0">
                <a:solidFill>
                  <a:srgbClr val="002A5C"/>
                </a:solidFill>
                <a:latin typeface="Century Gothic"/>
                <a:cs typeface="Century Gothic"/>
              </a:rPr>
              <a:t>s</a:t>
            </a:r>
            <a:endParaRPr sz="2200" dirty="0">
              <a:latin typeface="Century Gothic"/>
              <a:cs typeface="Century Gothic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xmlns="" id="{BE83C419-B519-3B42-8933-02A521B39CCB}"/>
              </a:ext>
            </a:extLst>
          </p:cNvPr>
          <p:cNvSpPr txBox="1"/>
          <p:nvPr/>
        </p:nvSpPr>
        <p:spPr>
          <a:xfrm>
            <a:off x="3336620" y="4512817"/>
            <a:ext cx="14776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002A5C"/>
                </a:solidFill>
                <a:latin typeface="Century Gothic"/>
                <a:cs typeface="Century Gothic"/>
              </a:rPr>
              <a:t>Secondary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xmlns="" id="{1447041B-0408-AF4D-9F5D-EB969AA7E505}"/>
              </a:ext>
            </a:extLst>
          </p:cNvPr>
          <p:cNvSpPr txBox="1"/>
          <p:nvPr/>
        </p:nvSpPr>
        <p:spPr>
          <a:xfrm>
            <a:off x="8759773" y="4512817"/>
            <a:ext cx="100139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0" dirty="0">
                <a:solidFill>
                  <a:srgbClr val="002A5C"/>
                </a:solidFill>
                <a:latin typeface="Century Gothic"/>
                <a:cs typeface="Century Gothic"/>
              </a:rPr>
              <a:t>T</a:t>
            </a:r>
            <a:r>
              <a:rPr sz="2200" b="1" spc="5" dirty="0">
                <a:solidFill>
                  <a:srgbClr val="002A5C"/>
                </a:solidFill>
                <a:latin typeface="Century Gothic"/>
                <a:cs typeface="Century Gothic"/>
              </a:rPr>
              <a:t>e</a:t>
            </a:r>
            <a:r>
              <a:rPr sz="2200" b="1" spc="45" dirty="0">
                <a:solidFill>
                  <a:srgbClr val="002A5C"/>
                </a:solidFill>
                <a:latin typeface="Century Gothic"/>
                <a:cs typeface="Century Gothic"/>
              </a:rPr>
              <a:t>r</a:t>
            </a:r>
            <a:r>
              <a:rPr sz="2200" b="1" spc="5" dirty="0">
                <a:solidFill>
                  <a:srgbClr val="002A5C"/>
                </a:solidFill>
                <a:latin typeface="Century Gothic"/>
                <a:cs typeface="Century Gothic"/>
              </a:rPr>
              <a:t>t</a:t>
            </a:r>
            <a:r>
              <a:rPr sz="2200" b="1" spc="-15" dirty="0">
                <a:solidFill>
                  <a:srgbClr val="002A5C"/>
                </a:solidFill>
                <a:latin typeface="Century Gothic"/>
                <a:cs typeface="Century Gothic"/>
              </a:rPr>
              <a:t>i</a:t>
            </a:r>
            <a:r>
              <a:rPr sz="2200" b="1" spc="15" dirty="0">
                <a:solidFill>
                  <a:srgbClr val="002A5C"/>
                </a:solidFill>
                <a:latin typeface="Century Gothic"/>
                <a:cs typeface="Century Gothic"/>
              </a:rPr>
              <a:t>a</a:t>
            </a:r>
            <a:r>
              <a:rPr sz="2200" b="1" spc="55" dirty="0">
                <a:solidFill>
                  <a:srgbClr val="002A5C"/>
                </a:solidFill>
                <a:latin typeface="Century Gothic"/>
                <a:cs typeface="Century Gothic"/>
              </a:rPr>
              <a:t>r</a:t>
            </a:r>
            <a:r>
              <a:rPr sz="2200" b="1" dirty="0">
                <a:solidFill>
                  <a:srgbClr val="002A5C"/>
                </a:solidFill>
                <a:latin typeface="Century Gothic"/>
                <a:cs typeface="Century Gothic"/>
              </a:rPr>
              <a:t>y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xmlns="" id="{92F7E107-AC25-9740-A25C-306FCD27AFC8}"/>
              </a:ext>
            </a:extLst>
          </p:cNvPr>
          <p:cNvSpPr txBox="1"/>
          <p:nvPr/>
        </p:nvSpPr>
        <p:spPr>
          <a:xfrm>
            <a:off x="673100" y="2647950"/>
            <a:ext cx="335026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90" dirty="0">
                <a:solidFill>
                  <a:srgbClr val="002A5C"/>
                </a:solidFill>
                <a:latin typeface="Century Gothic"/>
                <a:cs typeface="Century Gothic"/>
              </a:rPr>
              <a:t>Page</a:t>
            </a:r>
            <a:r>
              <a:rPr sz="4200" b="1" spc="-160" dirty="0">
                <a:solidFill>
                  <a:srgbClr val="002A5C"/>
                </a:solidFill>
                <a:latin typeface="Century Gothic"/>
                <a:cs typeface="Century Gothic"/>
              </a:rPr>
              <a:t> </a:t>
            </a:r>
            <a:r>
              <a:rPr sz="4200" b="1" spc="-50" dirty="0">
                <a:solidFill>
                  <a:srgbClr val="002A5C"/>
                </a:solidFill>
                <a:latin typeface="Century Gothic"/>
                <a:cs typeface="Century Gothic"/>
              </a:rPr>
              <a:t>Header</a:t>
            </a:r>
            <a:endParaRPr sz="42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Century </a:t>
            </a:r>
            <a:r>
              <a:rPr sz="1000" spc="-10" dirty="0">
                <a:solidFill>
                  <a:srgbClr val="002A5C"/>
                </a:solidFill>
                <a:latin typeface="Arial"/>
                <a:cs typeface="Arial"/>
              </a:rPr>
              <a:t>Gothic </a:t>
            </a: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Bold</a:t>
            </a:r>
            <a:r>
              <a:rPr sz="1000" spc="-55" dirty="0">
                <a:solidFill>
                  <a:srgbClr val="002A5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2A5C"/>
                </a:solidFill>
                <a:latin typeface="Arial"/>
                <a:cs typeface="Arial"/>
              </a:rPr>
              <a:t>42/46pt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xmlns="" id="{E0849B37-F722-474F-913D-9DA1DEDCB62C}"/>
              </a:ext>
            </a:extLst>
          </p:cNvPr>
          <p:cNvSpPr txBox="1"/>
          <p:nvPr/>
        </p:nvSpPr>
        <p:spPr>
          <a:xfrm>
            <a:off x="5616575" y="2901950"/>
            <a:ext cx="1606550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5" dirty="0">
                <a:solidFill>
                  <a:srgbClr val="002A5C"/>
                </a:solidFill>
                <a:latin typeface="Century Gothic"/>
                <a:cs typeface="Century Gothic"/>
              </a:rPr>
              <a:t>Subheader</a:t>
            </a:r>
            <a:endParaRPr sz="2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Century </a:t>
            </a:r>
            <a:r>
              <a:rPr sz="1000" spc="-10" dirty="0">
                <a:solidFill>
                  <a:srgbClr val="002A5C"/>
                </a:solidFill>
                <a:latin typeface="Arial"/>
                <a:cs typeface="Arial"/>
              </a:rPr>
              <a:t>Gothic </a:t>
            </a: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Bold</a:t>
            </a:r>
            <a:r>
              <a:rPr sz="1000" spc="-100" dirty="0">
                <a:solidFill>
                  <a:srgbClr val="002A5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22/26pt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xmlns="" id="{135BC370-EC2E-AF4E-ABAA-32B3725741F2}"/>
              </a:ext>
            </a:extLst>
          </p:cNvPr>
          <p:cNvSpPr txBox="1"/>
          <p:nvPr/>
        </p:nvSpPr>
        <p:spPr>
          <a:xfrm>
            <a:off x="8912225" y="2952750"/>
            <a:ext cx="1197610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2A5C"/>
                </a:solidFill>
                <a:latin typeface="Arial"/>
                <a:cs typeface="Arial"/>
              </a:rPr>
              <a:t>Body</a:t>
            </a:r>
            <a:r>
              <a:rPr sz="1800" spc="-70" dirty="0">
                <a:solidFill>
                  <a:srgbClr val="002A5C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2A5C"/>
                </a:solidFill>
                <a:latin typeface="Arial"/>
                <a:cs typeface="Arial"/>
              </a:rPr>
              <a:t>Copy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000" spc="-5" dirty="0">
                <a:solidFill>
                  <a:srgbClr val="002A5C"/>
                </a:solidFill>
                <a:latin typeface="Arial"/>
                <a:cs typeface="Arial"/>
              </a:rPr>
              <a:t>Arial </a:t>
            </a:r>
            <a:r>
              <a:rPr sz="1000" spc="-10" dirty="0">
                <a:solidFill>
                  <a:srgbClr val="002A5C"/>
                </a:solidFill>
                <a:latin typeface="Arial"/>
                <a:cs typeface="Arial"/>
              </a:rPr>
              <a:t>Regular</a:t>
            </a:r>
            <a:r>
              <a:rPr sz="1000" spc="-90" dirty="0">
                <a:solidFill>
                  <a:srgbClr val="002A5C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002A5C"/>
                </a:solidFill>
                <a:latin typeface="Arial"/>
                <a:cs typeface="Arial"/>
              </a:rPr>
              <a:t>18/26pt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xmlns="" id="{DF67CCD4-0182-F74C-BBD5-17A4E8B699E3}"/>
              </a:ext>
            </a:extLst>
          </p:cNvPr>
          <p:cNvSpPr/>
          <p:nvPr/>
        </p:nvSpPr>
        <p:spPr>
          <a:xfrm>
            <a:off x="685800" y="4050791"/>
            <a:ext cx="13030200" cy="0"/>
          </a:xfrm>
          <a:custGeom>
            <a:avLst/>
            <a:gdLst/>
            <a:ahLst/>
            <a:cxnLst/>
            <a:rect l="l" t="t" r="r" b="b"/>
            <a:pathLst>
              <a:path w="13030200">
                <a:moveTo>
                  <a:pt x="0" y="0"/>
                </a:moveTo>
                <a:lnTo>
                  <a:pt x="13030200" y="0"/>
                </a:lnTo>
              </a:path>
            </a:pathLst>
          </a:custGeom>
          <a:ln w="3175">
            <a:solidFill>
              <a:srgbClr val="0029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2BAC8C5D-CCC7-6C4C-8F60-D3AD8D7189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86D2A-B029-DA45-83CB-01068D825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AE1A9B-1A86-5740-B37A-BDC79261BC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7F8390-6C20-1242-BAF8-B42EEB6CD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37448-2C67-3A45-ACA2-B2DB03F31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81B0D4C-2B73-A944-8626-35EF66C406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1939CD-EA23-D04B-B683-DF7A4B36A7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C8199FB-A1E2-1D47-8117-2F93593FCF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7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4870C-5970-2943-A39E-9A74BD8BC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32BC3B-8467-E041-B988-EB654E2E5A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70A8AF-26FE-5445-B5F7-16DC7747C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C54E22-DCDF-F346-8897-1468E6A4EC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BC6E4-1779-284E-852B-9988292F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9ADDDF-2F3A-4440-88EE-AC4BAD3BB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09D2F1-6FA0-CD41-93BA-0A2AA5DD5C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3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E6439-ECD4-CC4C-BA88-A5ACE486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6D01B6-ABDC-EE4B-9FB0-0797A1FC3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295" y="575608"/>
            <a:ext cx="13284200" cy="4616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CC0729-4D7F-E843-A5AA-6851388DD4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1DF99-5578-8247-A6A9-042D433B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986892-C2A8-0B4D-BE67-57F062037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6200" y="2662515"/>
            <a:ext cx="10083796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8522AD6E-FBC7-7745-A1BB-99AA4F31BBF4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C9CED8AC-BC69-A842-91A1-C42AD67465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36188-C7EE-CB4B-AF66-4A6DE33ACD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6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9E492-8F9B-7947-8684-FC8F9811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5AF165-19B2-3542-A61E-70A232155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87F4B9-9D56-8042-ADCF-2B28E48A4E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3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0BC10-37CF-224F-A405-39376C4D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2836</TotalTime>
  <Words>27</Words>
  <Application>Microsoft Office PowerPoint</Application>
  <PresentationFormat>Custom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PPT Fonts/Colours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Health  Studies: Canadian Inuit</dc:title>
  <dc:creator>Nicole Local</dc:creator>
  <cp:lastModifiedBy>Nicole Local</cp:lastModifiedBy>
  <cp:revision>29</cp:revision>
  <dcterms:created xsi:type="dcterms:W3CDTF">2019-01-15T21:43:35Z</dcterms:created>
  <dcterms:modified xsi:type="dcterms:W3CDTF">2019-04-23T23:03:18Z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2019-01-15T00:00:00Z</vt:filetime>
  </property>
</Properties>
</file>