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9622" autoAdjust="0"/>
  </p:normalViewPr>
  <p:slideViewPr>
    <p:cSldViewPr snapToGrid="0">
      <p:cViewPr varScale="1">
        <p:scale>
          <a:sx n="52" d="100"/>
          <a:sy n="52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A5F8E-62A4-40AF-B141-4C4A00E27A7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5663-DE03-4D97-9482-EB3280776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大家好，我是</a:t>
            </a:r>
            <a:r>
              <a:rPr lang="en-US" altLang="zh-TW" dirty="0"/>
              <a:t>XXX</a:t>
            </a:r>
            <a:r>
              <a:rPr lang="zh-TW" altLang="en-US" dirty="0"/>
              <a:t>，一名軟體工程師。我一直希望成為能夠將技術與市場需求結合的全方位專家，開發真正有影響力的產品。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8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但剛開始，我發現光有技術能力是不夠的。我在與客戶和市場溝通時，常常無法表達出技術的價值，這讓我在項目推進中感到束手無策。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0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為了突破這個瓶頸，我開始參加跨部門合作，學習市場運營，並且報名了公共演講課程。這讓我逐漸能夠有效地與非技術人員交流，也提升了我的表達能力。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28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幾個月後，我參與了一個重要的產品項目，負責技術和市場間的溝通，並獲得了團隊和公司的認可。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53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然而，項目進行到一半時，一個關鍵客戶突然要求大幅改動產品，這導致項目時間緊迫，團隊氣氛緊張，甚至項目可能會失敗。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2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我提出了一個分階段發布的策略，先推出核心功能，滿足市場需求，然後再進行後續更新，這讓項目按時完成，也讓客戶滿意。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8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最終，產品成功上市，我也學會了如何在技術和市場需求間找到平衡，並具備了應對突發問題的能力。未來我期待能夠繼續挑戰自己，實現更多創新。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5663-DE03-4D97-9482-EB3280776E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54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CE3A0F-0A1B-4B3C-89EE-7C9C6F04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TW" altLang="en-US" b="1" dirty="0"/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BA93E-5B8B-4808-9181-F958F4A8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目標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1CC538-8EE7-4F25-95F8-DF8FC7333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0450-8605-4BE5-9039-C10300B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阻礙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A6B5EE-0A1E-49F5-87B2-E96C5622C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3BDA-F2D1-4253-B079-A4B00FD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努力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B57761-BA62-4021-AA0D-BA14CA1A9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892F2-806E-4E53-8BBD-87AFF090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4.</a:t>
            </a:r>
            <a:r>
              <a:rPr lang="zh-TW" altLang="en-US" b="1" dirty="0"/>
              <a:t> 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6E3F79-F5A6-4AAA-9E3D-00E67F56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F3BA8-553A-4577-8DC2-18C22D7E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5.</a:t>
            </a:r>
            <a:r>
              <a:rPr lang="zh-TW" altLang="en-US" b="1" dirty="0"/>
              <a:t> 意外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28E3CD-8E29-49E2-A251-EFF95F739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EFCA3-1179-49D5-AB87-F5F86FAC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</a:t>
            </a:r>
            <a:r>
              <a:rPr lang="zh-TW" altLang="en-US" b="1" dirty="0"/>
              <a:t> 轉彎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2AB0EB-6B1B-4C14-B8B2-90ACB7F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7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C4EB-C69D-4C8B-9D3F-37172B21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7.</a:t>
            </a:r>
            <a:r>
              <a:rPr lang="zh-TW" altLang="en-US" b="1" dirty="0"/>
              <a:t> 結局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607637-B76F-4665-8021-E64D2589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288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Times New Roman</vt:lpstr>
      <vt:lpstr>Office 佈景主題</vt:lpstr>
      <vt:lpstr>自我介紹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陳貫唯</cp:lastModifiedBy>
  <cp:revision>9</cp:revision>
  <dcterms:created xsi:type="dcterms:W3CDTF">2024-09-16T08:29:48Z</dcterms:created>
  <dcterms:modified xsi:type="dcterms:W3CDTF">2024-10-22T17:35:02Z</dcterms:modified>
</cp:coreProperties>
</file>