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404" autoAdjust="0"/>
  </p:normalViewPr>
  <p:slideViewPr>
    <p:cSldViewPr snapToGrid="0">
      <p:cViewPr varScale="1">
        <p:scale>
          <a:sx n="55" d="100"/>
          <a:sy n="5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38F2-02E6-4330-82DA-716773FBDD56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FC54-4309-413A-A023-4FCAD697C6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0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在這個時候，我突然想起了過去的訓練。我停下來深吸一口氣，將自己的思路整理清楚，然後坦然地告訴教授，這是個非常好的問題，我需要一些時間去進一步思考這個問題的解決方案。教授笑著點頭，並且鼓勵我保持開放的思考方式，這讓我從緊張中解脫出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35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，我不僅順利完成了整場演講，還收到了教授和其他專家的邀請，進一步討論我的項目。這次挑戰讓我明白，跳脫舒適圈的冒險，並不是一個一次性的行為，而是一個持續挑戰自己的過程。從那時起，我不再畏懼站在舞台上，反而期待著未來更多的機會能夠展示我的研究成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94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大家好，我是</a:t>
            </a:r>
            <a:r>
              <a:rPr lang="en-US" altLang="zh-TW" dirty="0"/>
              <a:t>XXX</a:t>
            </a:r>
            <a:r>
              <a:rPr lang="zh-TW" altLang="en-US" dirty="0"/>
              <a:t>。對於很多人來說，冒險可能意味著去探索神秘的森林或攀登高山，但對我來說，最具挑戰的冒險是跳脫我一直以來習慣的舒適圈</a:t>
            </a:r>
            <a:r>
              <a:rPr lang="en-US" altLang="zh-TW" dirty="0"/>
              <a:t>——</a:t>
            </a:r>
            <a:r>
              <a:rPr lang="zh-TW" altLang="en-US" dirty="0"/>
              <a:t>站上舞台進行公開演講。我一直希望能在學校的大型講座上發表自己的技術項目，讓更多人了解我的研究，但由於我對公開演講的恐懼，這個目標一直遙不可及。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7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時候，我曾經在班級的發表會上因為緊張而說不出話，從那時起，我就對演講充滿了恐懼。每次一想到要在大家面前發言，我就會不自覺地感到手心冒汗，心跳加速。即使我的技術項目已經得到老師和同學們的高度評價，但要我站在台上分享，這簡直是個天大的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41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時候，我曾經在班級的發表會上因為緊張而說不出話，從那時起，我就對演講充滿了恐懼。每次一想到要在大家面前發言，我就會不自覺地感到手心冒汗，心跳加速。即使我的技術項目已經得到老師和同學們的高度評價，但要我站在台上分享，這簡直是個天大的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5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知道，如果我一直逃避這個問題，我的目標永遠無法實現。於是，我決定挑戰自己，開始一點一點地突破這種恐懼。我報名參加了一個小型的社團演講活動，並且每天對著鏡子練習自己的發言內容。為了克服緊張，我還學習了一些呼吸調節和放鬆的技巧，並請朋友們扮演觀眾，模擬演講情況。這些努力讓我逐漸建立起對自己語言表達的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知道，如果我一直逃避這個問題，我的目標永遠無法實現。於是，我決定挑戰自己，開始一點一點地突破這種恐懼。我報名參加了一個小型的社團演講活動，並且每天對著鏡子練習自己的發言內容。為了克服緊張，我還學習了一些呼吸調節和放鬆的技巧，並請朋友們扮演觀眾，模擬演講情況。這些努力讓我逐漸建立起對自己語言表達的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知道，如果我一直逃避這個問題，我的目標永遠無法實現。於是，我決定挑戰自己，開始一點一點地突破這種恐懼。我報名參加了一個小型的社團演講活動，並且每天對著鏡子練習自己的發言內容。為了克服緊張，我還學習了一些呼吸調節和放鬆的技巧，並請朋友們扮演觀眾，模擬演講情況。這些努力讓我逐漸建立起對自己語言表達的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3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幾個月後，終於到了我在學校技術講座上演講的那天。我站在舞台上，手心依然有些冒汗，但我不再像從前那樣焦慮。在過去的努力下，我逐漸掌握了控制情緒的技巧，我能夠順利地開始演講，並將我的技術項目詳細介紹給大家。結果出乎我的意料，台下的聽眾不僅理解了我的內容，還對我的項目表示出極大的興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9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就在我以為演講完美收尾時，現場有位教授提出了一個刁鑽的問題，這是我之前沒有預料到的。我一時之間無法立即作答，氣氛開始變得緊張，我再次感受到了恐懼和不安，擔心自己在台上的努力會因此付諸東流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FC54-4309-413A-A023-4FCAD697C6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CE3A0F-0A1B-4B3C-89EE-7C9C6F04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TW" altLang="en-US" b="1" dirty="0"/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EFCA3-1179-49D5-AB87-F5F86FAC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6. </a:t>
            </a:r>
            <a:r>
              <a:rPr lang="zh-TW" altLang="en-US" b="1" dirty="0"/>
              <a:t>轉彎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4BCDEB-89F5-4A08-8069-10755656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7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C4EB-C69D-4C8B-9D3F-37172B21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7. </a:t>
            </a:r>
            <a:r>
              <a:rPr lang="zh-TW" altLang="en-US" b="1" dirty="0"/>
              <a:t>結局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9BF63-E3B2-4955-960C-A38DE3AC4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6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BA93E-5B8B-4808-9181-F958F4A8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目標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AD45F9-5366-41DA-B63D-B4722E2FA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5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0450-8605-4BE5-9039-C10300B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zh-TW" altLang="en-US" b="1" dirty="0"/>
              <a:t>阻礙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0B580C-AEF7-4245-9687-1EF72BA4B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8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0450-8605-4BE5-9039-C10300B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zh-TW" altLang="en-US" b="1" dirty="0"/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69175F-A4FB-4D37-AA83-3436AC10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9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3BDA-F2D1-4253-B079-A4B00FD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 </a:t>
            </a:r>
            <a:r>
              <a:rPr lang="zh-TW" altLang="en-US" b="1" dirty="0"/>
              <a:t>努力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F41466-478B-4ABB-B0B1-4C114CF3E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3BDA-F2D1-4253-B079-A4B00FD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 </a:t>
            </a:r>
            <a:r>
              <a:rPr lang="zh-TW" altLang="en-US" b="1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B3D51F-C22D-4159-B02C-AB9D39D9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5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3BDA-F2D1-4253-B079-A4B00FD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 </a:t>
            </a:r>
            <a:r>
              <a:rPr lang="zh-TW" altLang="en-US" b="1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19D239-AF95-4F52-A033-FAEB7AC5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1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892F2-806E-4E53-8BBD-87AFF090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4. </a:t>
            </a:r>
            <a:r>
              <a:rPr lang="zh-TW" altLang="en-US" b="1" dirty="0"/>
              <a:t>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AF019-556D-4BC0-9B7A-8DB55E864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3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F3BA8-553A-4577-8DC2-18C22D7E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5. </a:t>
            </a:r>
            <a:r>
              <a:rPr lang="zh-TW" altLang="en-US" b="1" dirty="0"/>
              <a:t>意外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4AAA80-1A86-4ACA-A45D-218072F25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0" y="1690688"/>
            <a:ext cx="4539600" cy="45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908</Words>
  <Application>Microsoft Office PowerPoint</Application>
  <PresentationFormat>寬螢幕</PresentationFormat>
  <Paragraphs>32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Office 佈景主題</vt:lpstr>
      <vt:lpstr>冒險故事</vt:lpstr>
      <vt:lpstr>1. 目標</vt:lpstr>
      <vt:lpstr>2. 阻礙</vt:lpstr>
      <vt:lpstr>2. 阻礙</vt:lpstr>
      <vt:lpstr>3. 努力</vt:lpstr>
      <vt:lpstr>3. 努力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陳貫唯</cp:lastModifiedBy>
  <cp:revision>16</cp:revision>
  <dcterms:created xsi:type="dcterms:W3CDTF">2024-09-16T08:29:48Z</dcterms:created>
  <dcterms:modified xsi:type="dcterms:W3CDTF">2024-10-22T18:07:35Z</dcterms:modified>
</cp:coreProperties>
</file>