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86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 snapToObjects="1">
      <p:cViewPr>
        <p:scale>
          <a:sx n="94" d="100"/>
          <a:sy n="94" d="100"/>
        </p:scale>
        <p:origin x="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0EF-04E4-F848-B06B-D28ED33D22AE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508DD-C996-BD40-977D-8A3C65270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8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40B5-CB78-764D-9599-CC796628165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9F5A1-A422-154C-9DDD-CE97E343E7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40B5-CB78-764D-9599-CC796628165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9F5A1-A422-154C-9DDD-CE97E343E7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40B5-CB78-764D-9599-CC796628165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9F5A1-A422-154C-9DDD-CE97E343E7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40B5-CB78-764D-9599-CC796628165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9F5A1-A422-154C-9DDD-CE97E343E7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40B5-CB78-764D-9599-CC796628165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9F5A1-A422-154C-9DDD-CE97E343E7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40B5-CB78-764D-9599-CC796628165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9F5A1-A422-154C-9DDD-CE97E343E7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40B5-CB78-764D-9599-CC796628165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9F5A1-A422-154C-9DDD-CE97E343E7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40B5-CB78-764D-9599-CC796628165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9F5A1-A422-154C-9DDD-CE97E343E7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40B5-CB78-764D-9599-CC796628165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9F5A1-A422-154C-9DDD-CE97E343E7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40B5-CB78-764D-9599-CC796628165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9F5A1-A422-154C-9DDD-CE97E343E7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40B5-CB78-764D-9599-CC796628165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9F5A1-A422-154C-9DDD-CE97E343E7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340B5-CB78-764D-9599-CC796628165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9F5A1-A422-154C-9DDD-CE97E343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9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7" r:id="rId1"/>
    <p:sldLayoutId id="2147484188" r:id="rId2"/>
    <p:sldLayoutId id="2147484189" r:id="rId3"/>
    <p:sldLayoutId id="2147484190" r:id="rId4"/>
    <p:sldLayoutId id="2147484191" r:id="rId5"/>
    <p:sldLayoutId id="2147484192" r:id="rId6"/>
    <p:sldLayoutId id="2147484193" r:id="rId7"/>
    <p:sldLayoutId id="2147484194" r:id="rId8"/>
    <p:sldLayoutId id="2147484195" r:id="rId9"/>
    <p:sldLayoutId id="2147484196" r:id="rId10"/>
    <p:sldLayoutId id="21474841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uanHu/TopHitsAnalysisOnTwitter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Trending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Twitter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Three: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dirty="0" err="1" smtClean="0"/>
              <a:t>Kuan</a:t>
            </a:r>
            <a:r>
              <a:rPr lang="zh-CN" altLang="en-US" dirty="0" smtClean="0"/>
              <a:t> </a:t>
            </a:r>
            <a:r>
              <a:rPr lang="en-US" altLang="zh-CN" dirty="0" smtClean="0"/>
              <a:t>Hu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dirty="0" smtClean="0"/>
              <a:t>Ningtong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Bai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38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</a:t>
            </a:r>
            <a:r>
              <a:rPr lang="zh-CN" altLang="en-US" dirty="0" smtClean="0"/>
              <a:t> </a:t>
            </a:r>
            <a:r>
              <a:rPr lang="en-US" altLang="zh-CN" dirty="0" smtClean="0"/>
              <a:t>10</a:t>
            </a:r>
            <a:r>
              <a:rPr lang="zh-CN" altLang="en-US" dirty="0" smtClean="0"/>
              <a:t> </a:t>
            </a:r>
            <a:r>
              <a:rPr lang="en-US" altLang="zh-CN" dirty="0" smtClean="0"/>
              <a:t>daily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trending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topics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inputs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altLang="zh-CN" dirty="0"/>
              <a:t>Simulated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popular</a:t>
            </a:r>
            <a:r>
              <a:rPr lang="zh-CN" altLang="en-US" dirty="0"/>
              <a:t> </a:t>
            </a:r>
            <a:r>
              <a:rPr lang="en-US" altLang="zh-CN" dirty="0" smtClean="0"/>
              <a:t>topics</a:t>
            </a:r>
            <a:r>
              <a:rPr lang="zh-CN" altLang="en-US" dirty="0" smtClean="0"/>
              <a:t> </a:t>
            </a:r>
            <a:r>
              <a:rPr lang="en-US" altLang="zh-CN" dirty="0" smtClean="0"/>
              <a:t>associated</a:t>
            </a:r>
            <a:r>
              <a:rPr lang="zh-CN" altLang="en-US" dirty="0" smtClean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searched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 smtClean="0"/>
              <a:t>words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altLang="zh-CN" dirty="0" smtClean="0"/>
              <a:t>return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</a:t>
            </a:r>
            <a:r>
              <a:rPr lang="zh-CN" altLang="en-US" dirty="0" smtClean="0"/>
              <a:t> </a:t>
            </a:r>
            <a:r>
              <a:rPr lang="en-US" altLang="zh-CN" dirty="0" smtClean="0"/>
              <a:t>mentioned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adjective/descriptive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associated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searched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words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dirty="0" smtClean="0"/>
              <a:t>(Further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Improvements)</a:t>
            </a:r>
            <a:r>
              <a:rPr lang="zh-CN" altLang="en-US" dirty="0" smtClean="0"/>
              <a:t> </a:t>
            </a:r>
            <a:r>
              <a:rPr lang="en-US" altLang="zh-CN" dirty="0" smtClean="0"/>
              <a:t>Customized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recommendations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7799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2961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Topics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Generator</a:t>
            </a:r>
          </a:p>
          <a:p>
            <a:pPr lvl="2">
              <a:lnSpc>
                <a:spcPct val="150000"/>
              </a:lnSpc>
              <a:buFont typeface="Wingdings" charset="2"/>
              <a:buChar char="ü"/>
            </a:pPr>
            <a:r>
              <a:rPr lang="en-US" altLang="zh-CN" dirty="0" smtClean="0"/>
              <a:t>Extract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tweets</a:t>
            </a:r>
          </a:p>
          <a:p>
            <a:pPr lvl="2">
              <a:lnSpc>
                <a:spcPct val="150000"/>
              </a:lnSpc>
              <a:buFont typeface="Wingdings" charset="2"/>
              <a:buChar char="ü"/>
            </a:pPr>
            <a:r>
              <a:rPr lang="en-US" altLang="zh-CN" dirty="0" smtClean="0"/>
              <a:t>Generate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hashtag</a:t>
            </a:r>
            <a:r>
              <a:rPr lang="zh-CN" altLang="en-US" dirty="0" smtClean="0"/>
              <a:t> </a:t>
            </a:r>
            <a:r>
              <a:rPr lang="en-US" altLang="zh-CN" dirty="0" smtClean="0"/>
              <a:t>(supplementary)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Rank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Topics</a:t>
            </a:r>
          </a:p>
          <a:p>
            <a:pPr lvl="2">
              <a:lnSpc>
                <a:spcPct val="150000"/>
              </a:lnSpc>
              <a:buFont typeface="Wingdings" charset="2"/>
              <a:buChar char="ü"/>
            </a:pPr>
            <a:r>
              <a:rPr lang="en-US" altLang="zh-CN" dirty="0" smtClean="0"/>
              <a:t>Rank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trending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topics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people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like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relevant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tweets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>
              <a:lnSpc>
                <a:spcPct val="150000"/>
              </a:lnSpc>
              <a:buFont typeface="Wingdings" charset="2"/>
              <a:buChar char="ü"/>
            </a:pPr>
            <a:r>
              <a:rPr lang="en-US" altLang="zh-CN" dirty="0" smtClean="0"/>
              <a:t>Especially</a:t>
            </a:r>
            <a:r>
              <a:rPr lang="zh-CN" altLang="en-US" dirty="0" smtClean="0"/>
              <a:t> </a:t>
            </a:r>
            <a:r>
              <a:rPr lang="en-US" altLang="zh-CN" dirty="0"/>
              <a:t>c</a:t>
            </a:r>
            <a:r>
              <a:rPr lang="en-US" altLang="zh-CN" dirty="0" smtClean="0"/>
              <a:t>onsider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tweets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celebrities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influential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medias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Adjective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Extractor</a:t>
            </a:r>
          </a:p>
          <a:p>
            <a:pPr lvl="2">
              <a:lnSpc>
                <a:spcPct val="150000"/>
              </a:lnSpc>
              <a:buFont typeface="Wingdings" charset="2"/>
              <a:buChar char="ü"/>
            </a:pPr>
            <a:r>
              <a:rPr lang="en-US" altLang="zh-CN" dirty="0" smtClean="0"/>
              <a:t>Analyze</a:t>
            </a:r>
            <a:r>
              <a:rPr lang="zh-CN" altLang="en-US" dirty="0" smtClean="0"/>
              <a:t> </a:t>
            </a:r>
            <a:r>
              <a:rPr lang="en-US" altLang="zh-CN" dirty="0" smtClean="0"/>
              <a:t>adjectives/descriptive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relevant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tweets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>
              <a:lnSpc>
                <a:spcPct val="150000"/>
              </a:lnSpc>
              <a:buFont typeface="Wingdings" charset="2"/>
              <a:buChar char="ü"/>
            </a:pPr>
            <a:r>
              <a:rPr lang="en-US" altLang="zh-CN" dirty="0" smtClean="0"/>
              <a:t>Visualize</a:t>
            </a:r>
            <a:r>
              <a:rPr lang="zh-CN" altLang="en-US" dirty="0"/>
              <a:t>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9383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Twitter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search/stream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collect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tweets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Magnitude:</a:t>
            </a:r>
          </a:p>
          <a:p>
            <a:pPr lvl="2">
              <a:lnSpc>
                <a:spcPct val="200000"/>
              </a:lnSpc>
              <a:buFont typeface="Wingdings" charset="2"/>
              <a:buChar char="q"/>
            </a:pPr>
            <a:r>
              <a:rPr lang="en-US" altLang="zh-CN" dirty="0" smtClean="0"/>
              <a:t>100,000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tweets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7</a:t>
            </a:r>
            <a:r>
              <a:rPr lang="zh-CN" altLang="en-US" dirty="0" smtClean="0"/>
              <a:t> </a:t>
            </a:r>
            <a:r>
              <a:rPr lang="en-US" altLang="zh-CN" dirty="0" smtClean="0"/>
              <a:t>days</a:t>
            </a:r>
          </a:p>
          <a:p>
            <a:pPr lvl="2">
              <a:buFont typeface="Wingdings" charset="2"/>
              <a:buChar char="q"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9990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" y="935673"/>
            <a:ext cx="11120437" cy="5265102"/>
          </a:xfrm>
        </p:spPr>
      </p:pic>
    </p:spTree>
    <p:extLst>
      <p:ext uri="{BB962C8B-B14F-4D97-AF65-F5344CB8AC3E}">
        <p14:creationId xmlns:p14="http://schemas.microsoft.com/office/powerpoint/2010/main" val="49612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137"/>
            <a:ext cx="10515600" cy="507732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Repository: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Github</a:t>
            </a:r>
            <a:endParaRPr lang="en-US" altLang="zh-CN" dirty="0"/>
          </a:p>
          <a:p>
            <a:pPr lvl="2">
              <a:buFont typeface="Wingdings" charset="2"/>
              <a:buChar char="ü"/>
            </a:pPr>
            <a:r>
              <a:rPr lang="en-US" sz="2600" dirty="0">
                <a:hlinkClick r:id="rId2"/>
              </a:rPr>
              <a:t>https://github.com/KuanHu/TopHitsAnalysisOnTwitter</a:t>
            </a:r>
            <a:endParaRPr lang="en-US" sz="2600" dirty="0"/>
          </a:p>
          <a:p>
            <a:r>
              <a:rPr lang="en-US" altLang="zh-CN" dirty="0" smtClean="0"/>
              <a:t>Scala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</a:p>
          <a:p>
            <a:pPr lvl="2">
              <a:lnSpc>
                <a:spcPct val="170000"/>
              </a:lnSpc>
              <a:buFont typeface="Wingdings" charset="2"/>
              <a:buChar char="§"/>
            </a:pPr>
            <a:r>
              <a:rPr lang="en-US" altLang="zh-CN" sz="2400" dirty="0" smtClean="0"/>
              <a:t>Twitter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API</a:t>
            </a:r>
          </a:p>
          <a:p>
            <a:pPr lvl="2">
              <a:lnSpc>
                <a:spcPct val="170000"/>
              </a:lnSpc>
              <a:buFont typeface="Wingdings" charset="2"/>
              <a:buChar char="§"/>
            </a:pPr>
            <a:r>
              <a:rPr lang="en-US" altLang="zh-CN" sz="2400" dirty="0" smtClean="0"/>
              <a:t>Key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words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F</a:t>
            </a:r>
            <a:r>
              <a:rPr lang="en-US" altLang="zh-CN" sz="2400" dirty="0" smtClean="0"/>
              <a:t>ilter</a:t>
            </a:r>
          </a:p>
          <a:p>
            <a:pPr lvl="2">
              <a:lnSpc>
                <a:spcPct val="170000"/>
              </a:lnSpc>
              <a:buFont typeface="Wingdings" charset="2"/>
              <a:buChar char="§"/>
            </a:pPr>
            <a:r>
              <a:rPr lang="en-US" altLang="zh-CN" sz="2400" dirty="0" smtClean="0"/>
              <a:t>Tweets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Processing</a:t>
            </a:r>
          </a:p>
          <a:p>
            <a:pPr lvl="2">
              <a:lnSpc>
                <a:spcPct val="170000"/>
              </a:lnSpc>
              <a:buFont typeface="Wingdings" charset="2"/>
              <a:buChar char="§"/>
            </a:pPr>
            <a:r>
              <a:rPr lang="en-US" altLang="zh-CN" sz="2400" dirty="0" smtClean="0"/>
              <a:t>Natural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Language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Processing</a:t>
            </a:r>
          </a:p>
          <a:p>
            <a:pPr lvl="2">
              <a:lnSpc>
                <a:spcPct val="170000"/>
              </a:lnSpc>
              <a:buFont typeface="Wingdings" charset="2"/>
              <a:buChar char="§"/>
            </a:pPr>
            <a:r>
              <a:rPr lang="en-US" altLang="zh-CN" sz="2400" dirty="0" smtClean="0"/>
              <a:t>Unit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172724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074"/>
            <a:ext cx="10515600" cy="462488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Ensure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reasonably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tweets</a:t>
            </a:r>
          </a:p>
          <a:p>
            <a:pPr lvl="2">
              <a:lnSpc>
                <a:spcPct val="150000"/>
              </a:lnSpc>
              <a:buFont typeface="Courier New" charset="0"/>
              <a:buChar char="o"/>
            </a:pP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Criteria:</a:t>
            </a:r>
            <a:r>
              <a:rPr lang="zh-CN" altLang="en-US" dirty="0" smtClean="0"/>
              <a:t> </a:t>
            </a:r>
            <a:r>
              <a:rPr lang="en-US" altLang="zh-CN" dirty="0" smtClean="0"/>
              <a:t>80%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accuracy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Rank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</a:t>
            </a:r>
            <a:r>
              <a:rPr lang="zh-CN" altLang="en-US" dirty="0" smtClean="0"/>
              <a:t> </a:t>
            </a:r>
            <a:r>
              <a:rPr lang="en-US" altLang="zh-CN" dirty="0" smtClean="0"/>
              <a:t>10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trending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topics</a:t>
            </a:r>
          </a:p>
          <a:p>
            <a:pPr lvl="2">
              <a:lnSpc>
                <a:spcPct val="150000"/>
              </a:lnSpc>
              <a:buFont typeface="Courier New" charset="0"/>
              <a:buChar char="o"/>
            </a:pPr>
            <a:r>
              <a:rPr lang="en-US" altLang="zh-CN" dirty="0" smtClean="0"/>
              <a:t>Compare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hashtag</a:t>
            </a:r>
            <a:r>
              <a:rPr lang="zh-CN" altLang="en-US" dirty="0" smtClean="0"/>
              <a:t> </a:t>
            </a:r>
            <a:r>
              <a:rPr lang="en-US" altLang="zh-CN" dirty="0" smtClean="0"/>
              <a:t>popularity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>
              <a:lnSpc>
                <a:spcPct val="150000"/>
              </a:lnSpc>
              <a:buFont typeface="Courier New" charset="0"/>
              <a:buChar char="o"/>
            </a:pP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Criteria:</a:t>
            </a:r>
            <a:r>
              <a:rPr lang="zh-CN" altLang="en-US" dirty="0" smtClean="0"/>
              <a:t> </a:t>
            </a:r>
            <a:r>
              <a:rPr lang="en-US" altLang="zh-CN" dirty="0" smtClean="0"/>
              <a:t>60%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accuracy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Adjective/Descriptive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Extractor</a:t>
            </a:r>
          </a:p>
          <a:p>
            <a:pPr lvl="2">
              <a:lnSpc>
                <a:spcPct val="150000"/>
              </a:lnSpc>
              <a:buFont typeface="Courier New" charset="0"/>
              <a:buChar char="o"/>
            </a:pP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Criteria:</a:t>
            </a:r>
          </a:p>
          <a:p>
            <a:pPr lvl="3">
              <a:lnSpc>
                <a:spcPct val="150000"/>
              </a:lnSpc>
              <a:buFont typeface="Wingdings" charset="2"/>
              <a:buChar char="ü"/>
            </a:pPr>
            <a:r>
              <a:rPr lang="en-US" altLang="zh-CN" dirty="0" smtClean="0"/>
              <a:t>Characteristics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correctly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determined</a:t>
            </a:r>
          </a:p>
          <a:p>
            <a:pPr lvl="3">
              <a:lnSpc>
                <a:spcPct val="150000"/>
              </a:lnSpc>
              <a:buFont typeface="Wingdings" charset="2"/>
              <a:buChar char="ü"/>
            </a:pP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five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descriptive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would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extracted</a:t>
            </a:r>
          </a:p>
          <a:p>
            <a:pPr lvl="3">
              <a:buFont typeface="Wingdings" charset="2"/>
              <a:buChar char="ü"/>
            </a:pPr>
            <a:endParaRPr lang="en-US" altLang="zh-CN" dirty="0" smtClean="0"/>
          </a:p>
          <a:p>
            <a:pPr lvl="3">
              <a:buFont typeface="Wingdings" charset="2"/>
              <a:buChar char="ü"/>
            </a:pPr>
            <a:endParaRPr lang="en-US" altLang="zh-CN" dirty="0" smtClean="0"/>
          </a:p>
          <a:p>
            <a:pPr lvl="3">
              <a:buFont typeface="Wingdings" charset="2"/>
              <a:buChar char="ü"/>
            </a:pP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1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Provide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straight-forward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trending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news/topics/things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users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Simulate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popular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relevant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words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Analyze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big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outcome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Learn</a:t>
            </a:r>
            <a:r>
              <a:rPr lang="zh-CN" altLang="en-US" dirty="0" smtClean="0"/>
              <a:t> </a:t>
            </a:r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techniques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languages,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such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Spark,</a:t>
            </a:r>
            <a:r>
              <a:rPr lang="zh-CN" altLang="en-US" dirty="0" smtClean="0"/>
              <a:t> </a:t>
            </a:r>
            <a:r>
              <a:rPr lang="en-US" altLang="zh-CN" dirty="0" smtClean="0"/>
              <a:t>NLP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Scala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solve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real-world</a:t>
            </a:r>
            <a:r>
              <a:rPr lang="zh-CN" altLang="en-US" dirty="0" smtClean="0"/>
              <a:t> </a:t>
            </a:r>
            <a:r>
              <a:rPr lang="en-US" altLang="zh-CN" dirty="0" smtClean="0"/>
              <a:t>big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problems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18586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</TotalTime>
  <Words>263</Words>
  <Application>Microsoft Macintosh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Calibri</vt:lpstr>
      <vt:lpstr>Calibri Light</vt:lpstr>
      <vt:lpstr>Courier New</vt:lpstr>
      <vt:lpstr>DengXian</vt:lpstr>
      <vt:lpstr>DengXian Light</vt:lpstr>
      <vt:lpstr>Mangal</vt:lpstr>
      <vt:lpstr>Wingdings</vt:lpstr>
      <vt:lpstr>Arial</vt:lpstr>
      <vt:lpstr>Office Theme</vt:lpstr>
      <vt:lpstr>Trending Analysis on Twitter</vt:lpstr>
      <vt:lpstr>Use Case </vt:lpstr>
      <vt:lpstr>General Methodologies</vt:lpstr>
      <vt:lpstr>Data Source – Twitter API</vt:lpstr>
      <vt:lpstr>PowerPoint Presentation</vt:lpstr>
      <vt:lpstr>Scala and Code Repository</vt:lpstr>
      <vt:lpstr>Acceptance Criteria</vt:lpstr>
      <vt:lpstr>Project Goals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Hits Analysis on Twitter</dc:title>
  <dc:creator>Ningtong Bai</dc:creator>
  <cp:lastModifiedBy>Ningtong Bai</cp:lastModifiedBy>
  <cp:revision>26</cp:revision>
  <dcterms:created xsi:type="dcterms:W3CDTF">2017-11-09T16:31:21Z</dcterms:created>
  <dcterms:modified xsi:type="dcterms:W3CDTF">2017-11-10T19:59:28Z</dcterms:modified>
</cp:coreProperties>
</file>