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60" r:id="rId3"/>
    <p:sldId id="257" r:id="rId4"/>
    <p:sldId id="258" r:id="rId5"/>
    <p:sldId id="264" r:id="rId6"/>
    <p:sldId id="265" r:id="rId7"/>
    <p:sldId id="263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an Hu" initials="KH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311"/>
  </p:normalViewPr>
  <p:slideViewPr>
    <p:cSldViewPr snapToGrid="0" snapToObjects="1">
      <p:cViewPr>
        <p:scale>
          <a:sx n="92" d="100"/>
          <a:sy n="92" d="100"/>
        </p:scale>
        <p:origin x="-5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12/7/17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hu.kua@husky.neu.edu" TargetMode="External"/><Relationship Id="rId3" Type="http://schemas.openxmlformats.org/officeDocument/2006/relationships/hyperlink" Target="mailto:bai.ni@husky.neu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tweets/search/api-reference" TargetMode="External"/><Relationship Id="rId4" Type="http://schemas.openxmlformats.org/officeDocument/2006/relationships/hyperlink" Target="http://ampcamp.berkeley.edu/big-data-mini-course/realtime-processing-with-spark-streaming.html" TargetMode="External"/><Relationship Id="rId5" Type="http://schemas.openxmlformats.org/officeDocument/2006/relationships/hyperlink" Target="https://fangjian0423.github.io/2016/02/10/sparkstreaming-programming-guide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073640" cy="3035808"/>
          </a:xfrm>
        </p:spPr>
        <p:txBody>
          <a:bodyPr/>
          <a:lstStyle/>
          <a:p>
            <a:pPr algn="ctr"/>
            <a:r>
              <a:rPr kumimoji="1" lang="en-US" altLang="zh-CN" sz="7200" dirty="0" smtClean="0"/>
              <a:t>Trending AND </a:t>
            </a:r>
            <a:r>
              <a:rPr kumimoji="1" lang="en-US" altLang="zh-CN" sz="7200" dirty="0" err="1" smtClean="0"/>
              <a:t>sENTIMENT</a:t>
            </a:r>
            <a:r>
              <a:rPr kumimoji="1" lang="en-US" altLang="zh-CN" sz="7200" dirty="0" smtClean="0"/>
              <a:t> analysis ON tweets</a:t>
            </a:r>
            <a:endParaRPr kumimoji="1"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Team 3</a:t>
            </a:r>
          </a:p>
          <a:p>
            <a:r>
              <a:rPr kumimoji="1" lang="en-US" altLang="zh-CN" dirty="0" smtClean="0"/>
              <a:t>Kuan Hu </a:t>
            </a:r>
            <a:r>
              <a:rPr kumimoji="1" lang="en-US" altLang="zh-CN" dirty="0" smtClean="0">
                <a:hlinkClick r:id="rId2"/>
              </a:rPr>
              <a:t>hu.kua@husky.neu.edu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Ningtong</a:t>
            </a:r>
            <a:r>
              <a:rPr kumimoji="1" lang="en-US" altLang="zh-CN" dirty="0" smtClean="0"/>
              <a:t> Bai </a:t>
            </a:r>
            <a:r>
              <a:rPr kumimoji="1" lang="en-US" altLang="zh-CN" dirty="0" smtClean="0">
                <a:hlinkClick r:id="rId3"/>
              </a:rPr>
              <a:t>bai.ni@husky.neu.edu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14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Code Repository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596392"/>
          </a:xfrm>
        </p:spPr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KuanHu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TopHitsAnalysisOnTwitter</a:t>
            </a: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69848" y="253746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Reference</a:t>
            </a: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69848" y="4146803"/>
            <a:ext cx="10058400" cy="1825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3"/>
              </a:rPr>
              <a:t>https://</a:t>
            </a:r>
            <a:r>
              <a:rPr kumimoji="1" lang="en-US" altLang="zh-CN" dirty="0" smtClean="0">
                <a:hlinkClick r:id="rId3"/>
              </a:rPr>
              <a:t>developer.twitter.com/en/docs/tweets/search/api-reference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4"/>
              </a:rPr>
              <a:t>http://</a:t>
            </a:r>
            <a:r>
              <a:rPr kumimoji="1" lang="en-US" altLang="zh-CN" dirty="0" smtClean="0">
                <a:hlinkClick r:id="rId4"/>
              </a:rPr>
              <a:t>ampcamp.berkeley.edu/big-data-mini-course/realtime-processing-with-spark-streaming.html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5"/>
              </a:rPr>
              <a:t>https://fangjian0423.github.io/2016/02/10/sparkstreaming-programming-guide</a:t>
            </a:r>
            <a:r>
              <a:rPr kumimoji="1" lang="en-US" altLang="zh-CN" dirty="0" smtClean="0">
                <a:hlinkClick r:id="rId5"/>
              </a:rPr>
              <a:t>/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690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Project Goal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Utilize Twitter Restful API to acquire real tweets</a:t>
            </a:r>
          </a:p>
          <a:p>
            <a:r>
              <a:rPr kumimoji="1" lang="en-US" altLang="zh-CN" dirty="0" smtClean="0"/>
              <a:t>Parse twitter sources to JSON Format</a:t>
            </a:r>
            <a:endParaRPr kumimoji="1" lang="en-US" altLang="zh-CN" dirty="0"/>
          </a:p>
          <a:p>
            <a:r>
              <a:rPr kumimoji="1" lang="en-US" altLang="zh-CN" dirty="0" smtClean="0"/>
              <a:t>Build Topic Model (LDA model)</a:t>
            </a:r>
          </a:p>
          <a:p>
            <a:r>
              <a:rPr kumimoji="1" lang="en-US" altLang="zh-CN" dirty="0" smtClean="0"/>
              <a:t>Process Stream with Spark Streaming</a:t>
            </a:r>
          </a:p>
          <a:p>
            <a:r>
              <a:rPr kumimoji="1" lang="en-US" altLang="zh-CN" dirty="0" smtClean="0"/>
              <a:t>Perform Sentiment Analysis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use </a:t>
            </a:r>
            <a:r>
              <a:rPr kumimoji="1" lang="en-US" altLang="zh-CN" dirty="0" err="1" smtClean="0"/>
              <a:t>cASE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INTPUT:  </a:t>
            </a:r>
            <a:endParaRPr kumimoji="1" lang="en-US" altLang="zh-CN" dirty="0" smtClean="0"/>
          </a:p>
          <a:p>
            <a:pPr lvl="1">
              <a:buFont typeface="Wingdings" charset="2"/>
              <a:buChar char="u"/>
            </a:pPr>
            <a:r>
              <a:rPr kumimoji="1" lang="en-US" altLang="zh-CN" dirty="0" err="1" smtClean="0"/>
              <a:t>KeyWord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(optional)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OUTPUT: </a:t>
            </a:r>
          </a:p>
          <a:p>
            <a:pPr lvl="1">
              <a:buFont typeface="Wingdings" charset="2"/>
              <a:buChar char="u"/>
            </a:pPr>
            <a:r>
              <a:rPr kumimoji="1" lang="en-US" altLang="zh-CN" dirty="0" smtClean="0"/>
              <a:t>Top 10 trending topics (including hashtags) from upcoming tweets containing that keyword in 1 minute</a:t>
            </a:r>
          </a:p>
          <a:p>
            <a:pPr lvl="1">
              <a:buFont typeface="Wingdings" charset="2"/>
              <a:buChar char="u"/>
            </a:pPr>
            <a:r>
              <a:rPr kumimoji="1" lang="en-US" altLang="zh-CN" dirty="0"/>
              <a:t>T</a:t>
            </a:r>
            <a:r>
              <a:rPr kumimoji="1" lang="en-US" altLang="zh-CN" dirty="0" smtClean="0"/>
              <a:t>he sentiment score for each trending </a:t>
            </a:r>
            <a:r>
              <a:rPr kumimoji="1" lang="en-US" altLang="zh-CN" dirty="0" smtClean="0"/>
              <a:t>topic</a:t>
            </a:r>
          </a:p>
          <a:p>
            <a:pPr lvl="1">
              <a:buFont typeface="Wingdings" charset="2"/>
              <a:buChar char="u"/>
            </a:pPr>
            <a:endParaRPr kumimoji="1" lang="en-US" altLang="zh-CN" dirty="0" smtClean="0"/>
          </a:p>
          <a:p>
            <a:r>
              <a:rPr kumimoji="1" lang="en-US" altLang="zh-CN" dirty="0" smtClean="0"/>
              <a:t>VISUALIZATION :</a:t>
            </a:r>
          </a:p>
          <a:p>
            <a:pPr lvl="1">
              <a:buFont typeface="Wingdings" charset="2"/>
              <a:buChar char="u"/>
            </a:pPr>
            <a:r>
              <a:rPr kumimoji="1" lang="en-US" altLang="zh-CN" dirty="0" err="1" smtClean="0"/>
              <a:t>Echarts</a:t>
            </a:r>
            <a:r>
              <a:rPr kumimoji="1" lang="en-US" altLang="zh-CN" dirty="0" smtClean="0"/>
              <a:t> Word Cloud Model showing </a:t>
            </a:r>
            <a:r>
              <a:rPr kumimoji="1" lang="en-US" altLang="zh-CN" dirty="0" smtClean="0"/>
              <a:t>the results</a:t>
            </a:r>
          </a:p>
        </p:txBody>
      </p:sp>
    </p:spTree>
    <p:extLst>
      <p:ext uri="{BB962C8B-B14F-4D97-AF65-F5344CB8AC3E}">
        <p14:creationId xmlns:p14="http://schemas.microsoft.com/office/powerpoint/2010/main" val="203072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Methodology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Search &amp; Streaming API                        =&gt;          Acquiring Tweets</a:t>
            </a:r>
          </a:p>
          <a:p>
            <a:r>
              <a:rPr kumimoji="1" lang="en-US" altLang="zh-CN" dirty="0" smtClean="0"/>
              <a:t>JSON Format Transformation               =&gt;          Parsing Twitter Sources</a:t>
            </a:r>
          </a:p>
          <a:p>
            <a:r>
              <a:rPr kumimoji="1" lang="en-US" altLang="zh-CN" dirty="0" smtClean="0"/>
              <a:t>Tweets Text Filter                                   =&gt;          Filtering Language, Emoji, Stop Words</a:t>
            </a:r>
          </a:p>
          <a:p>
            <a:r>
              <a:rPr kumimoji="1" lang="en-US" altLang="zh-CN" dirty="0" smtClean="0"/>
              <a:t>Topic Model Training                            =&gt;          Training LDA Model    </a:t>
            </a:r>
          </a:p>
          <a:p>
            <a:r>
              <a:rPr kumimoji="1" lang="en-US" altLang="zh-CN" dirty="0" smtClean="0"/>
              <a:t>Spark Streaming                                     =&gt;          Reading Tweets and ranking topics              						(Mapping &amp; Reducing)</a:t>
            </a:r>
          </a:p>
          <a:p>
            <a:r>
              <a:rPr kumimoji="1" lang="en-US" altLang="zh-CN" dirty="0" smtClean="0"/>
              <a:t>Stanford NLP                                            =&gt;          Calculating Sentiment</a:t>
            </a:r>
          </a:p>
          <a:p>
            <a:r>
              <a:rPr kumimoji="1" lang="en-US" altLang="zh-CN" dirty="0" err="1" smtClean="0"/>
              <a:t>Echart-wordCloud</a:t>
            </a:r>
            <a:r>
              <a:rPr kumimoji="1" lang="en-US" altLang="zh-CN" dirty="0" smtClean="0"/>
              <a:t>                                 =&gt;          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244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trending TOPICS &amp; hashtags</a:t>
            </a:r>
            <a:endParaRPr kumimoji="1" lang="zh-CN" altLang="en-US" dirty="0"/>
          </a:p>
        </p:txBody>
      </p:sp>
      <p:grpSp>
        <p:nvGrpSpPr>
          <p:cNvPr id="29" name="组 28"/>
          <p:cNvGrpSpPr/>
          <p:nvPr/>
        </p:nvGrpSpPr>
        <p:grpSpPr>
          <a:xfrm>
            <a:off x="1069848" y="2104517"/>
            <a:ext cx="10058400" cy="3539300"/>
            <a:chOff x="1069848" y="2104517"/>
            <a:chExt cx="10058400" cy="3539300"/>
          </a:xfrm>
        </p:grpSpPr>
        <p:sp>
          <p:nvSpPr>
            <p:cNvPr id="8" name="圆角矩形 7"/>
            <p:cNvSpPr/>
            <p:nvPr/>
          </p:nvSpPr>
          <p:spPr>
            <a:xfrm>
              <a:off x="3797046" y="3461258"/>
              <a:ext cx="1104900" cy="673100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LDA Model</a:t>
              </a:r>
              <a:endParaRPr kumimoji="1"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704844" y="2104517"/>
              <a:ext cx="1289304" cy="673100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Training Dataset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69848" y="4341813"/>
              <a:ext cx="1446466" cy="673100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Upcoming Tweets</a:t>
              </a:r>
              <a:endParaRPr kumimoji="1"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874160" y="5014913"/>
              <a:ext cx="2056067" cy="628904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(Hashtags, Count)</a:t>
              </a:r>
              <a:endParaRPr kumimoji="1"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874160" y="3464941"/>
              <a:ext cx="1827468" cy="673100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dirty="0" smtClean="0"/>
                <a:t>(Topic, Count)</a:t>
              </a:r>
              <a:endParaRPr kumimoji="1"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9300780" y="4341813"/>
              <a:ext cx="1827468" cy="673100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dirty="0" smtClean="0"/>
                <a:t>Results</a:t>
              </a:r>
              <a:endParaRPr kumimoji="1" lang="zh-CN" altLang="en-US" dirty="0"/>
            </a:p>
          </p:txBody>
        </p:sp>
        <p:sp>
          <p:nvSpPr>
            <p:cNvPr id="16" name="右箭头 15"/>
            <p:cNvSpPr/>
            <p:nvPr/>
          </p:nvSpPr>
          <p:spPr>
            <a:xfrm rot="20120304">
              <a:off x="2733152" y="4001534"/>
              <a:ext cx="757237" cy="1910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右箭头 16"/>
            <p:cNvSpPr/>
            <p:nvPr/>
          </p:nvSpPr>
          <p:spPr>
            <a:xfrm rot="526262">
              <a:off x="2723757" y="5040467"/>
              <a:ext cx="2931017" cy="1712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5009434" y="3702304"/>
              <a:ext cx="757237" cy="1910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右箭头 18"/>
            <p:cNvSpPr/>
            <p:nvPr/>
          </p:nvSpPr>
          <p:spPr>
            <a:xfrm rot="5400000">
              <a:off x="4124088" y="3065714"/>
              <a:ext cx="450816" cy="2037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右箭头 19"/>
            <p:cNvSpPr/>
            <p:nvPr/>
          </p:nvSpPr>
          <p:spPr>
            <a:xfrm rot="1404429">
              <a:off x="7838272" y="4046539"/>
              <a:ext cx="1277753" cy="2287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右箭头 20"/>
            <p:cNvSpPr/>
            <p:nvPr/>
          </p:nvSpPr>
          <p:spPr>
            <a:xfrm rot="20120304">
              <a:off x="7999404" y="5007035"/>
              <a:ext cx="1107752" cy="2504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412795" y="2942160"/>
              <a:ext cx="1137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Training</a:t>
              </a:r>
              <a:endParaRPr kumimoji="1"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 rot="20256178">
              <a:off x="2314549" y="3582971"/>
              <a:ext cx="1384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Tweet.text</a:t>
              </a:r>
              <a:endParaRPr kumimoji="1"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 rot="553443">
              <a:off x="3513392" y="4701159"/>
              <a:ext cx="184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Tweet.hashtags</a:t>
              </a:r>
              <a:endParaRPr kumimoji="1"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954983" y="4468827"/>
              <a:ext cx="2622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 smtClean="0"/>
                <a:t>ReduceByKey</a:t>
              </a:r>
              <a:r>
                <a:rPr kumimoji="1" lang="en-US" altLang="zh-CN" dirty="0" smtClean="0"/>
                <a:t> &amp; Sort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060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sentiment analysis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Utilize Stanford Natural Language Process library to process, split, and parse input tweets</a:t>
            </a:r>
          </a:p>
          <a:p>
            <a:r>
              <a:rPr lang="en-US" altLang="zh-CN" dirty="0"/>
              <a:t>Determine sentiment attitude (positive, natural, negative) on tweets</a:t>
            </a:r>
          </a:p>
          <a:p>
            <a:r>
              <a:rPr lang="en-US" altLang="zh-CN" dirty="0"/>
              <a:t>Calculate sentiment scores and assign it to </a:t>
            </a:r>
            <a:r>
              <a:rPr lang="en-US" altLang="zh-CN" dirty="0" smtClean="0"/>
              <a:t>tweets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40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Programing</a:t>
            </a:r>
            <a:endParaRPr kumimoji="1"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883410"/>
            <a:ext cx="3314700" cy="2971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498" y="1883410"/>
            <a:ext cx="27051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41783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Acceptance criteria</a:t>
            </a:r>
            <a:endParaRPr kumimoji="1"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26510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Ensure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reasonably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tweets</a:t>
            </a:r>
          </a:p>
          <a:p>
            <a:pPr lvl="2">
              <a:lnSpc>
                <a:spcPct val="150000"/>
              </a:lnSpc>
              <a:buFont typeface="Courier New" charset="0"/>
              <a:buChar char="o"/>
            </a:pPr>
            <a:r>
              <a:rPr lang="en-US" altLang="zh-CN" dirty="0" smtClean="0"/>
              <a:t>The LDA model will generate correct topic with </a:t>
            </a:r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 smtClean="0"/>
              <a:t>tweet</a:t>
            </a:r>
          </a:p>
          <a:p>
            <a:pPr lvl="2">
              <a:lnSpc>
                <a:spcPct val="150000"/>
              </a:lnSpc>
              <a:buFont typeface="Courier New" charset="0"/>
              <a:buChar char="o"/>
            </a:pP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Criteria:</a:t>
            </a:r>
            <a:r>
              <a:rPr lang="zh-CN" altLang="en-US" dirty="0" smtClean="0"/>
              <a:t> </a:t>
            </a:r>
            <a:r>
              <a:rPr lang="en-US" altLang="zh-CN" dirty="0"/>
              <a:t>6</a:t>
            </a:r>
            <a:r>
              <a:rPr lang="en-US" altLang="zh-CN" dirty="0" smtClean="0"/>
              <a:t>0%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Rank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</a:t>
            </a:r>
            <a:r>
              <a:rPr lang="zh-CN" altLang="en-US" dirty="0" smtClean="0"/>
              <a:t> </a:t>
            </a:r>
            <a:r>
              <a:rPr lang="en-US" altLang="zh-CN" dirty="0" smtClean="0"/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topics</a:t>
            </a:r>
          </a:p>
          <a:p>
            <a:pPr lvl="2">
              <a:lnSpc>
                <a:spcPct val="150000"/>
              </a:lnSpc>
              <a:buFont typeface="Courier New" charset="0"/>
              <a:buChar char="o"/>
            </a:pPr>
            <a:r>
              <a:rPr lang="en-US" altLang="zh-CN" dirty="0" smtClean="0"/>
              <a:t>The top 5 topics should related to the keywords </a:t>
            </a:r>
          </a:p>
          <a:p>
            <a:pPr lvl="2">
              <a:lnSpc>
                <a:spcPct val="150000"/>
              </a:lnSpc>
              <a:buFont typeface="Courier New" charset="0"/>
              <a:buChar char="o"/>
            </a:pP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Criteria:</a:t>
            </a:r>
            <a:r>
              <a:rPr lang="zh-CN" altLang="en-US" dirty="0" smtClean="0"/>
              <a:t> </a:t>
            </a:r>
            <a:r>
              <a:rPr lang="en-US" altLang="zh-CN" dirty="0" smtClean="0"/>
              <a:t>60%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Sentiment Analysis</a:t>
            </a:r>
            <a:endParaRPr lang="en-US" altLang="zh-CN" dirty="0" smtClean="0"/>
          </a:p>
          <a:p>
            <a:pPr lvl="2">
              <a:lnSpc>
                <a:spcPct val="150000"/>
              </a:lnSpc>
              <a:buFont typeface="Courier New" charset="0"/>
              <a:buChar char="o"/>
            </a:pPr>
            <a:r>
              <a:rPr lang="en-US" altLang="zh-CN" dirty="0"/>
              <a:t>Characteristics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tweet are</a:t>
            </a:r>
            <a:r>
              <a:rPr lang="zh-CN" altLang="en-US" dirty="0"/>
              <a:t> </a:t>
            </a:r>
            <a:r>
              <a:rPr lang="en-US" altLang="zh-CN" dirty="0"/>
              <a:t>correctly</a:t>
            </a:r>
            <a:r>
              <a:rPr lang="zh-CN" altLang="en-US" dirty="0"/>
              <a:t> </a:t>
            </a:r>
            <a:r>
              <a:rPr lang="en-US" altLang="zh-CN" dirty="0" smtClean="0"/>
              <a:t>determined</a:t>
            </a:r>
            <a:endParaRPr lang="en-US" altLang="zh-CN" dirty="0"/>
          </a:p>
          <a:p>
            <a:pPr lvl="2">
              <a:lnSpc>
                <a:spcPct val="150000"/>
              </a:lnSpc>
              <a:buFont typeface="Courier New" charset="0"/>
              <a:buChar char="o"/>
            </a:pP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Criteria</a:t>
            </a:r>
            <a:r>
              <a:rPr lang="en-US" altLang="zh-CN" dirty="0" smtClean="0"/>
              <a:t>: 90% accuracy</a:t>
            </a:r>
            <a:endParaRPr lang="en-US" altLang="zh-CN" dirty="0" smtClean="0"/>
          </a:p>
          <a:p>
            <a:pPr lvl="3">
              <a:buFont typeface="Wingdings" charset="2"/>
              <a:buChar char="ü"/>
            </a:pPr>
            <a:endParaRPr lang="en-US" altLang="zh-CN" dirty="0" smtClean="0"/>
          </a:p>
          <a:p>
            <a:pPr lvl="3">
              <a:buFont typeface="Wingdings" charset="2"/>
              <a:buChar char="ü"/>
            </a:pPr>
            <a:endParaRPr lang="en-US" altLang="zh-CN" dirty="0" smtClean="0"/>
          </a:p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632" y="3058607"/>
            <a:ext cx="550333" cy="4122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633" y="4466696"/>
            <a:ext cx="550333" cy="4122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631" y="5974293"/>
            <a:ext cx="550333" cy="41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3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211</TotalTime>
  <Words>270</Words>
  <Application>Microsoft Macintosh PowerPoint</Application>
  <PresentationFormat>宽屏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Courier New</vt:lpstr>
      <vt:lpstr>Rockwell</vt:lpstr>
      <vt:lpstr>Rockwell Condensed</vt:lpstr>
      <vt:lpstr>Wingdings</vt:lpstr>
      <vt:lpstr>方正姚体</vt:lpstr>
      <vt:lpstr>木活字</vt:lpstr>
      <vt:lpstr>Trending AND sENTIMENT analysis ON tweets</vt:lpstr>
      <vt:lpstr>Project Goal</vt:lpstr>
      <vt:lpstr>use cASE</vt:lpstr>
      <vt:lpstr>Methodology</vt:lpstr>
      <vt:lpstr>trending TOPICS &amp; hashtags</vt:lpstr>
      <vt:lpstr>sentiment analysis</vt:lpstr>
      <vt:lpstr>Programing</vt:lpstr>
      <vt:lpstr>Results</vt:lpstr>
      <vt:lpstr>Acceptance criteria</vt:lpstr>
      <vt:lpstr>Code Repository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Trending AND sENTIMENT analysis ON tweets</dc:title>
  <dc:creator>Kuan Hu</dc:creator>
  <cp:lastModifiedBy>Kuan Hu</cp:lastModifiedBy>
  <cp:revision>16</cp:revision>
  <dcterms:created xsi:type="dcterms:W3CDTF">2017-12-07T23:19:05Z</dcterms:created>
  <dcterms:modified xsi:type="dcterms:W3CDTF">2017-12-08T02:52:53Z</dcterms:modified>
</cp:coreProperties>
</file>