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0D833-C391-4D74-8D77-7D1A073B2CD9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1A0789C-3743-4201-BA2B-CCDE38D774D0}">
      <dgm:prSet phldrT="[文字]"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獺獺玩國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前台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8F93C8EC-AACA-448B-A069-634111A7856F}" type="parTrans" cxnId="{6B67BF42-B88B-4ED1-92DF-0DF45B91432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4F2C299-7355-436A-B76A-E270055E31E9}" type="sibTrans" cxnId="{6B67BF42-B88B-4ED1-92DF-0DF45B91432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22859CEF-9E7F-460F-AC33-497310AC50A7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17</a:t>
          </a:r>
          <a:r>
            <a:rPr lang="zh-TW" altLang="en-US" sz="1800" smtClean="0">
              <a:solidFill>
                <a:schemeClr val="tx1"/>
              </a:solidFill>
            </a:rPr>
            <a:t> 廖于萱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會員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623636E1-E915-4A3C-9AF6-158766D1926C}" type="parTrans" cxnId="{AA192EE9-9E78-43CA-AFA4-55409B0FEC2B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95233B2C-AC76-46E7-AD01-1AD10058A7D1}" type="sibTrans" cxnId="{AA192EE9-9E78-43CA-AFA4-55409B0FEC2B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37D51534-AC3D-4BD4-BB02-A57DCE6807BA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20</a:t>
          </a:r>
          <a:r>
            <a:rPr lang="zh-TW" altLang="en-US" sz="1800" smtClean="0">
              <a:solidFill>
                <a:schemeClr val="tx1"/>
              </a:solidFill>
            </a:rPr>
            <a:t> 李佳恩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討論區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0B589939-4959-4E8C-B40B-71A7445DBBD4}" type="parTrans" cxnId="{803FA33C-C668-4B98-A541-CAFBC213B33A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86A29AF9-6F36-4877-93B2-5916AFDB3244}" type="sibTrans" cxnId="{803FA33C-C668-4B98-A541-CAFBC213B33A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15A027A1-0EFD-4922-B8D7-9F67941C0BA8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27</a:t>
          </a:r>
          <a:r>
            <a:rPr lang="zh-TW" altLang="en-US" sz="1800" smtClean="0">
              <a:solidFill>
                <a:schemeClr val="tx1"/>
              </a:solidFill>
            </a:rPr>
            <a:t> 陳冠霖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新聞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21A2CB41-BF8A-4A03-BC29-6E08A7248C2D}" type="parTrans" cxnId="{AF7DF3E5-A972-4856-BD3A-8DF63C56789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54E94A97-E9D1-4B15-ADB7-E9DF481CFB89}" type="sibTrans" cxnId="{AF7DF3E5-A972-4856-BD3A-8DF63C56789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D0C510C-BBFE-49D3-984A-FAE18AFE3918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26</a:t>
          </a:r>
          <a:r>
            <a:rPr lang="zh-TW" altLang="en-US" sz="1800" smtClean="0">
              <a:solidFill>
                <a:schemeClr val="tx1"/>
              </a:solidFill>
            </a:rPr>
            <a:t> 楊舒媛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商城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373CEE52-57ED-4743-A875-83E92BE854BE}" type="parTrans" cxnId="{46E3C934-5A9B-4CC0-835E-A0C91FDFC41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A6CC0554-773F-44BB-B1D7-656C1DD66A61}" type="sibTrans" cxnId="{46E3C934-5A9B-4CC0-835E-A0C91FDFC41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DA5E7540-4FA1-4CC3-B3EA-627C7749AF47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28</a:t>
          </a:r>
          <a:r>
            <a:rPr lang="zh-TW" altLang="en-US" sz="1800" smtClean="0">
              <a:solidFill>
                <a:schemeClr val="tx1"/>
              </a:solidFill>
            </a:rPr>
            <a:t> 陳弘毅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訂單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3EA7DF08-80E8-4B28-B812-E4CF3D6B792C}" type="parTrans" cxnId="{12FBFAAB-EFD2-4C3D-BF88-F4EF7C5F903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45A36EE-A788-4C7C-BA3D-1AA45D9C9196}" type="sibTrans" cxnId="{12FBFAAB-EFD2-4C3D-BF88-F4EF7C5F903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899D2DF2-A24A-4E4F-9173-8B6757104D54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06</a:t>
          </a:r>
          <a:r>
            <a:rPr lang="zh-TW" altLang="en-US" sz="1800" smtClean="0">
              <a:solidFill>
                <a:schemeClr val="tx1"/>
              </a:solidFill>
            </a:rPr>
            <a:t> 林于翔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客服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7943DC62-65DD-4A60-9EBD-3DB6AC968AD9}" type="parTrans" cxnId="{B1CBB9B3-76BE-4055-83F4-AA318F441CD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87C6122-6FF0-44A3-A8D9-48F230F77611}" type="sibTrans" cxnId="{B1CBB9B3-76BE-4055-83F4-AA318F441CD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4CDC8948-64C0-4370-90CB-0C015233AAE3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註冊</a:t>
          </a:r>
          <a:r>
            <a:rPr lang="en-US" altLang="zh-TW" sz="1800" smtClean="0">
              <a:solidFill>
                <a:schemeClr val="tx1"/>
              </a:solidFill>
            </a:rPr>
            <a:t>/</a:t>
          </a:r>
          <a:r>
            <a:rPr lang="zh-TW" altLang="en-US" sz="1800" smtClean="0">
              <a:solidFill>
                <a:schemeClr val="tx1"/>
              </a:solidFill>
            </a:rPr>
            <a:t>登入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718A79E8-EE2C-41DE-8E9D-3D81C86DB338}" type="parTrans" cxnId="{69994B3F-433B-45D5-9838-34466ADECB7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4C66ED1-7EAC-4A4D-8956-E45AEA23536E}" type="sibTrans" cxnId="{69994B3F-433B-45D5-9838-34466ADECB7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68BEACBC-F4AF-4B4E-84CF-FBE65F287F87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會員中心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F1FB5398-7CD7-4A03-A449-D705AB8E4156}" type="parTrans" cxnId="{90D06369-7C64-4002-BC97-961EB380E8B0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188FF8C6-5542-4C64-9F12-90BF91C24558}" type="sibTrans" cxnId="{90D06369-7C64-4002-BC97-961EB380E8B0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80E0E7F-5120-4023-93B6-6B8D2C6E350A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個人資料修改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2E27D5C6-EE2A-4CC7-901B-8C11A2BE888B}" type="parTrans" cxnId="{7696D0E4-24F0-4299-898F-D48EF74BC01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3B48D2FC-43E3-4787-B20B-E5241C1B0544}" type="sibTrans" cxnId="{7696D0E4-24F0-4299-898F-D48EF74BC01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A38BC12A-4068-4424-87E6-7B6898E22351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忘記密碼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B59CB9DD-EB48-435B-A9A6-3EA3D448D0E7}" type="parTrans" cxnId="{9C857E43-A8F1-4C88-B924-F1F1F792928F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9A57D3CA-C30E-4CF4-8ED8-CE3C0E6776AA}" type="sibTrans" cxnId="{9C857E43-A8F1-4C88-B924-F1F1F792928F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931F357-A331-47F3-9E42-A64254506FE2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遊戲看板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80F8753E-55FD-43D7-B0EA-4D53DC0686BE}" type="parTrans" cxnId="{DA17E188-D87A-4C66-8B91-1E928B5C47E8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3D0702CC-6BC3-4082-BB79-B6BBA7CA3C5B}" type="sibTrans" cxnId="{DA17E188-D87A-4C66-8B91-1E928B5C47E8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57C2C14F-B7D6-4239-83C2-B0FCB74D6688}">
      <dgm:prSet custT="1"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B8C8ED86-5EB8-4B6E-AC18-B18B16C953BD}" type="parTrans" cxnId="{7B2FAA17-872B-41C5-A312-F6F4A01D2A7D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43624415-3144-43D5-9DDD-05F535BC8D82}" type="sibTrans" cxnId="{7B2FAA17-872B-41C5-A312-F6F4A01D2A7D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9BE94CFD-7E8D-4E70-BE7F-2FAAB93AE9D1}" type="pres">
      <dgm:prSet presAssocID="{F360D833-C391-4D74-8D77-7D1A073B2C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957BE4-EDED-4E86-ADC4-D448E0C47FA2}" type="pres">
      <dgm:prSet presAssocID="{61A0789C-3743-4201-BA2B-CCDE38D774D0}" presName="hierRoot1" presStyleCnt="0">
        <dgm:presLayoutVars>
          <dgm:hierBranch val="init"/>
        </dgm:presLayoutVars>
      </dgm:prSet>
      <dgm:spPr/>
    </dgm:pt>
    <dgm:pt modelId="{CA29B434-86D0-45D3-A912-3B21BC297843}" type="pres">
      <dgm:prSet presAssocID="{61A0789C-3743-4201-BA2B-CCDE38D774D0}" presName="rootComposite1" presStyleCnt="0"/>
      <dgm:spPr/>
    </dgm:pt>
    <dgm:pt modelId="{25FA5FFF-D9C9-49E5-A5CC-84775123E21F}" type="pres">
      <dgm:prSet presAssocID="{61A0789C-3743-4201-BA2B-CCDE38D77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4AF84E-33DD-4026-A9FD-4FFEDC23F08C}" type="pres">
      <dgm:prSet presAssocID="{61A0789C-3743-4201-BA2B-CCDE38D774D0}" presName="rootConnector1" presStyleLbl="node1" presStyleIdx="0" presStyleCnt="0"/>
      <dgm:spPr/>
    </dgm:pt>
    <dgm:pt modelId="{2ECA9FE1-6236-4403-9299-4C005E754E0A}" type="pres">
      <dgm:prSet presAssocID="{61A0789C-3743-4201-BA2B-CCDE38D774D0}" presName="hierChild2" presStyleCnt="0"/>
      <dgm:spPr/>
    </dgm:pt>
    <dgm:pt modelId="{492C6B36-1186-41FD-A0B6-C99320880AFF}" type="pres">
      <dgm:prSet presAssocID="{623636E1-E915-4A3C-9AF6-158766D1926C}" presName="Name37" presStyleLbl="parChTrans1D2" presStyleIdx="0" presStyleCnt="6"/>
      <dgm:spPr/>
    </dgm:pt>
    <dgm:pt modelId="{F649F166-4334-42E9-B449-DA0FC51ADE01}" type="pres">
      <dgm:prSet presAssocID="{22859CEF-9E7F-460F-AC33-497310AC50A7}" presName="hierRoot2" presStyleCnt="0">
        <dgm:presLayoutVars>
          <dgm:hierBranch val="init"/>
        </dgm:presLayoutVars>
      </dgm:prSet>
      <dgm:spPr/>
    </dgm:pt>
    <dgm:pt modelId="{5786834B-8DD8-4612-B3BD-385833D2B153}" type="pres">
      <dgm:prSet presAssocID="{22859CEF-9E7F-460F-AC33-497310AC50A7}" presName="rootComposite" presStyleCnt="0"/>
      <dgm:spPr/>
    </dgm:pt>
    <dgm:pt modelId="{3151A76B-E265-490C-B1DD-C3768BCBBBF4}" type="pres">
      <dgm:prSet presAssocID="{22859CEF-9E7F-460F-AC33-497310AC50A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9147F2-17F6-47E5-907A-459FEEFA3AD8}" type="pres">
      <dgm:prSet presAssocID="{22859CEF-9E7F-460F-AC33-497310AC50A7}" presName="rootConnector" presStyleLbl="node2" presStyleIdx="0" presStyleCnt="6"/>
      <dgm:spPr/>
    </dgm:pt>
    <dgm:pt modelId="{2D0B29AE-0738-49C2-9BD6-07B56C21B011}" type="pres">
      <dgm:prSet presAssocID="{22859CEF-9E7F-460F-AC33-497310AC50A7}" presName="hierChild4" presStyleCnt="0"/>
      <dgm:spPr/>
    </dgm:pt>
    <dgm:pt modelId="{FC86E5F0-FC98-4EEF-9345-392C75EFA221}" type="pres">
      <dgm:prSet presAssocID="{718A79E8-EE2C-41DE-8E9D-3D81C86DB338}" presName="Name37" presStyleLbl="parChTrans1D3" presStyleIdx="0" presStyleCnt="3"/>
      <dgm:spPr/>
    </dgm:pt>
    <dgm:pt modelId="{102A4C71-01B0-4E98-9A78-D874BD6ABBDC}" type="pres">
      <dgm:prSet presAssocID="{4CDC8948-64C0-4370-90CB-0C015233AAE3}" presName="hierRoot2" presStyleCnt="0">
        <dgm:presLayoutVars>
          <dgm:hierBranch val="init"/>
        </dgm:presLayoutVars>
      </dgm:prSet>
      <dgm:spPr/>
    </dgm:pt>
    <dgm:pt modelId="{D4E31A33-6529-4406-95CF-D4098A3D7A14}" type="pres">
      <dgm:prSet presAssocID="{4CDC8948-64C0-4370-90CB-0C015233AAE3}" presName="rootComposite" presStyleCnt="0"/>
      <dgm:spPr/>
    </dgm:pt>
    <dgm:pt modelId="{B9F52B53-F24C-4969-AAEC-46B715854DD6}" type="pres">
      <dgm:prSet presAssocID="{4CDC8948-64C0-4370-90CB-0C015233AAE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D48E98-36FB-4F7D-9E27-2B5BD676CADA}" type="pres">
      <dgm:prSet presAssocID="{4CDC8948-64C0-4370-90CB-0C015233AAE3}" presName="rootConnector" presStyleLbl="node3" presStyleIdx="0" presStyleCnt="3"/>
      <dgm:spPr/>
    </dgm:pt>
    <dgm:pt modelId="{A89447F3-BF82-4F1C-B61A-B8CDDA39A743}" type="pres">
      <dgm:prSet presAssocID="{4CDC8948-64C0-4370-90CB-0C015233AAE3}" presName="hierChild4" presStyleCnt="0"/>
      <dgm:spPr/>
    </dgm:pt>
    <dgm:pt modelId="{C53676ED-9AB9-40D2-9740-861498A6BA29}" type="pres">
      <dgm:prSet presAssocID="{B59CB9DD-EB48-435B-A9A6-3EA3D448D0E7}" presName="Name37" presStyleLbl="parChTrans1D4" presStyleIdx="0" presStyleCnt="3"/>
      <dgm:spPr/>
    </dgm:pt>
    <dgm:pt modelId="{BB318FCC-FC3F-4A0E-A46D-0B0F1067D3DC}" type="pres">
      <dgm:prSet presAssocID="{A38BC12A-4068-4424-87E6-7B6898E22351}" presName="hierRoot2" presStyleCnt="0">
        <dgm:presLayoutVars>
          <dgm:hierBranch val="init"/>
        </dgm:presLayoutVars>
      </dgm:prSet>
      <dgm:spPr/>
    </dgm:pt>
    <dgm:pt modelId="{DA5877DC-9701-4FBC-9608-A8541993F8D8}" type="pres">
      <dgm:prSet presAssocID="{A38BC12A-4068-4424-87E6-7B6898E22351}" presName="rootComposite" presStyleCnt="0"/>
      <dgm:spPr/>
    </dgm:pt>
    <dgm:pt modelId="{7421DB3E-1654-46FD-8206-28BC2760F1C5}" type="pres">
      <dgm:prSet presAssocID="{A38BC12A-4068-4424-87E6-7B6898E22351}" presName="rootText" presStyleLbl="node4" presStyleIdx="0" presStyleCnt="3">
        <dgm:presLayoutVars>
          <dgm:chPref val="3"/>
        </dgm:presLayoutVars>
      </dgm:prSet>
      <dgm:spPr/>
    </dgm:pt>
    <dgm:pt modelId="{A59A73E0-6D9F-4266-A3C1-9D62A46DAF74}" type="pres">
      <dgm:prSet presAssocID="{A38BC12A-4068-4424-87E6-7B6898E22351}" presName="rootConnector" presStyleLbl="node4" presStyleIdx="0" presStyleCnt="3"/>
      <dgm:spPr/>
    </dgm:pt>
    <dgm:pt modelId="{BF0FCE26-0F6F-4351-8AC5-B1DD127AE550}" type="pres">
      <dgm:prSet presAssocID="{A38BC12A-4068-4424-87E6-7B6898E22351}" presName="hierChild4" presStyleCnt="0"/>
      <dgm:spPr/>
    </dgm:pt>
    <dgm:pt modelId="{65F241A5-F371-4E63-8ADA-123C5B557928}" type="pres">
      <dgm:prSet presAssocID="{A38BC12A-4068-4424-87E6-7B6898E22351}" presName="hierChild5" presStyleCnt="0"/>
      <dgm:spPr/>
    </dgm:pt>
    <dgm:pt modelId="{A0970ED0-FC41-4181-A566-3B0A4371743D}" type="pres">
      <dgm:prSet presAssocID="{4CDC8948-64C0-4370-90CB-0C015233AAE3}" presName="hierChild5" presStyleCnt="0"/>
      <dgm:spPr/>
    </dgm:pt>
    <dgm:pt modelId="{709E2015-2D26-48C6-919D-D8E7C4BB6734}" type="pres">
      <dgm:prSet presAssocID="{F1FB5398-7CD7-4A03-A449-D705AB8E4156}" presName="Name37" presStyleLbl="parChTrans1D3" presStyleIdx="1" presStyleCnt="3"/>
      <dgm:spPr/>
    </dgm:pt>
    <dgm:pt modelId="{1714C79A-846F-4D83-8ECB-63276AAEBDEF}" type="pres">
      <dgm:prSet presAssocID="{68BEACBC-F4AF-4B4E-84CF-FBE65F287F87}" presName="hierRoot2" presStyleCnt="0">
        <dgm:presLayoutVars>
          <dgm:hierBranch val="init"/>
        </dgm:presLayoutVars>
      </dgm:prSet>
      <dgm:spPr/>
    </dgm:pt>
    <dgm:pt modelId="{39A64AE2-D63A-456E-966C-22A8153B44E5}" type="pres">
      <dgm:prSet presAssocID="{68BEACBC-F4AF-4B4E-84CF-FBE65F287F87}" presName="rootComposite" presStyleCnt="0"/>
      <dgm:spPr/>
    </dgm:pt>
    <dgm:pt modelId="{761FE06A-3931-448E-AF8D-309A2449F6EB}" type="pres">
      <dgm:prSet presAssocID="{68BEACBC-F4AF-4B4E-84CF-FBE65F287F87}" presName="rootText" presStyleLbl="node3" presStyleIdx="1" presStyleCnt="3">
        <dgm:presLayoutVars>
          <dgm:chPref val="3"/>
        </dgm:presLayoutVars>
      </dgm:prSet>
      <dgm:spPr/>
    </dgm:pt>
    <dgm:pt modelId="{8E6F3C4D-7310-4986-B662-3B33F779676A}" type="pres">
      <dgm:prSet presAssocID="{68BEACBC-F4AF-4B4E-84CF-FBE65F287F87}" presName="rootConnector" presStyleLbl="node3" presStyleIdx="1" presStyleCnt="3"/>
      <dgm:spPr/>
    </dgm:pt>
    <dgm:pt modelId="{469CF920-078B-4B41-A6C6-769CE4631344}" type="pres">
      <dgm:prSet presAssocID="{68BEACBC-F4AF-4B4E-84CF-FBE65F287F87}" presName="hierChild4" presStyleCnt="0"/>
      <dgm:spPr/>
    </dgm:pt>
    <dgm:pt modelId="{E046C942-CF70-40F3-98F2-E100A5A05016}" type="pres">
      <dgm:prSet presAssocID="{2E27D5C6-EE2A-4CC7-901B-8C11A2BE888B}" presName="Name37" presStyleLbl="parChTrans1D4" presStyleIdx="1" presStyleCnt="3"/>
      <dgm:spPr/>
    </dgm:pt>
    <dgm:pt modelId="{C87DD1D5-09BA-48ED-9266-9A4E0A8727C1}" type="pres">
      <dgm:prSet presAssocID="{780E0E7F-5120-4023-93B6-6B8D2C6E350A}" presName="hierRoot2" presStyleCnt="0">
        <dgm:presLayoutVars>
          <dgm:hierBranch val="init"/>
        </dgm:presLayoutVars>
      </dgm:prSet>
      <dgm:spPr/>
    </dgm:pt>
    <dgm:pt modelId="{D7A1BB20-DC8C-47D2-BD71-33F8D5640BB6}" type="pres">
      <dgm:prSet presAssocID="{780E0E7F-5120-4023-93B6-6B8D2C6E350A}" presName="rootComposite" presStyleCnt="0"/>
      <dgm:spPr/>
    </dgm:pt>
    <dgm:pt modelId="{3832742C-E7BF-4AE6-8E83-5A256FAC3154}" type="pres">
      <dgm:prSet presAssocID="{780E0E7F-5120-4023-93B6-6B8D2C6E350A}" presName="rootText" presStyleLbl="node4" presStyleIdx="1" presStyleCnt="3">
        <dgm:presLayoutVars>
          <dgm:chPref val="3"/>
        </dgm:presLayoutVars>
      </dgm:prSet>
      <dgm:spPr/>
    </dgm:pt>
    <dgm:pt modelId="{1608D9F7-9BA4-4DFA-AABB-41695390927C}" type="pres">
      <dgm:prSet presAssocID="{780E0E7F-5120-4023-93B6-6B8D2C6E350A}" presName="rootConnector" presStyleLbl="node4" presStyleIdx="1" presStyleCnt="3"/>
      <dgm:spPr/>
    </dgm:pt>
    <dgm:pt modelId="{16B31830-0B62-488B-9552-D938C576B001}" type="pres">
      <dgm:prSet presAssocID="{780E0E7F-5120-4023-93B6-6B8D2C6E350A}" presName="hierChild4" presStyleCnt="0"/>
      <dgm:spPr/>
    </dgm:pt>
    <dgm:pt modelId="{549B783C-F622-4DD7-9AAC-D72AC6DA9974}" type="pres">
      <dgm:prSet presAssocID="{780E0E7F-5120-4023-93B6-6B8D2C6E350A}" presName="hierChild5" presStyleCnt="0"/>
      <dgm:spPr/>
    </dgm:pt>
    <dgm:pt modelId="{16E17695-D274-4BF1-8524-A19F10B3B484}" type="pres">
      <dgm:prSet presAssocID="{68BEACBC-F4AF-4B4E-84CF-FBE65F287F87}" presName="hierChild5" presStyleCnt="0"/>
      <dgm:spPr/>
    </dgm:pt>
    <dgm:pt modelId="{E4C39538-0063-40F5-A7E9-8BAB0F22B9A9}" type="pres">
      <dgm:prSet presAssocID="{22859CEF-9E7F-460F-AC33-497310AC50A7}" presName="hierChild5" presStyleCnt="0"/>
      <dgm:spPr/>
    </dgm:pt>
    <dgm:pt modelId="{6C52B8EC-D2F1-4671-AD03-8309DA4D4140}" type="pres">
      <dgm:prSet presAssocID="{0B589939-4959-4E8C-B40B-71A7445DBBD4}" presName="Name37" presStyleLbl="parChTrans1D2" presStyleIdx="1" presStyleCnt="6"/>
      <dgm:spPr/>
    </dgm:pt>
    <dgm:pt modelId="{339E9DB2-FBCF-4053-8CD7-E94B2B634DEB}" type="pres">
      <dgm:prSet presAssocID="{37D51534-AC3D-4BD4-BB02-A57DCE6807BA}" presName="hierRoot2" presStyleCnt="0">
        <dgm:presLayoutVars>
          <dgm:hierBranch val="init"/>
        </dgm:presLayoutVars>
      </dgm:prSet>
      <dgm:spPr/>
    </dgm:pt>
    <dgm:pt modelId="{A3023481-2928-47A0-9428-3C730AF85E6C}" type="pres">
      <dgm:prSet presAssocID="{37D51534-AC3D-4BD4-BB02-A57DCE6807BA}" presName="rootComposite" presStyleCnt="0"/>
      <dgm:spPr/>
    </dgm:pt>
    <dgm:pt modelId="{71525CAC-D32F-4383-9044-D093E98E4941}" type="pres">
      <dgm:prSet presAssocID="{37D51534-AC3D-4BD4-BB02-A57DCE6807B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8ECD14-3FCE-4335-B6CD-0B25C01F0897}" type="pres">
      <dgm:prSet presAssocID="{37D51534-AC3D-4BD4-BB02-A57DCE6807BA}" presName="rootConnector" presStyleLbl="node2" presStyleIdx="1" presStyleCnt="6"/>
      <dgm:spPr/>
    </dgm:pt>
    <dgm:pt modelId="{E5465C90-3DAE-4D9A-8E7D-5E51DB90477B}" type="pres">
      <dgm:prSet presAssocID="{37D51534-AC3D-4BD4-BB02-A57DCE6807BA}" presName="hierChild4" presStyleCnt="0"/>
      <dgm:spPr/>
    </dgm:pt>
    <dgm:pt modelId="{B63C22C6-EA72-4BC6-844A-9B7C9F532917}" type="pres">
      <dgm:prSet presAssocID="{80F8753E-55FD-43D7-B0EA-4D53DC0686BE}" presName="Name37" presStyleLbl="parChTrans1D3" presStyleIdx="2" presStyleCnt="3"/>
      <dgm:spPr/>
    </dgm:pt>
    <dgm:pt modelId="{764FF2E7-1BCE-4370-A76B-B98811FA42AB}" type="pres">
      <dgm:prSet presAssocID="{7931F357-A331-47F3-9E42-A64254506FE2}" presName="hierRoot2" presStyleCnt="0">
        <dgm:presLayoutVars>
          <dgm:hierBranch val="init"/>
        </dgm:presLayoutVars>
      </dgm:prSet>
      <dgm:spPr/>
    </dgm:pt>
    <dgm:pt modelId="{9BC37D69-F8B6-4B95-80CA-18BDA01EBAEB}" type="pres">
      <dgm:prSet presAssocID="{7931F357-A331-47F3-9E42-A64254506FE2}" presName="rootComposite" presStyleCnt="0"/>
      <dgm:spPr/>
    </dgm:pt>
    <dgm:pt modelId="{5D9904E8-90EA-4B4F-A82F-3AA213E2C63D}" type="pres">
      <dgm:prSet presAssocID="{7931F357-A331-47F3-9E42-A64254506FE2}" presName="rootText" presStyleLbl="node3" presStyleIdx="2" presStyleCnt="3">
        <dgm:presLayoutVars>
          <dgm:chPref val="3"/>
        </dgm:presLayoutVars>
      </dgm:prSet>
      <dgm:spPr/>
    </dgm:pt>
    <dgm:pt modelId="{B8C61932-1548-407A-93D9-0857422AD400}" type="pres">
      <dgm:prSet presAssocID="{7931F357-A331-47F3-9E42-A64254506FE2}" presName="rootConnector" presStyleLbl="node3" presStyleIdx="2" presStyleCnt="3"/>
      <dgm:spPr/>
    </dgm:pt>
    <dgm:pt modelId="{018E661D-EF08-4948-86CE-9A6708A53263}" type="pres">
      <dgm:prSet presAssocID="{7931F357-A331-47F3-9E42-A64254506FE2}" presName="hierChild4" presStyleCnt="0"/>
      <dgm:spPr/>
    </dgm:pt>
    <dgm:pt modelId="{8FCC73E5-C9AF-48EA-A9A1-F72927E5648A}" type="pres">
      <dgm:prSet presAssocID="{B8C8ED86-5EB8-4B6E-AC18-B18B16C953BD}" presName="Name37" presStyleLbl="parChTrans1D4" presStyleIdx="2" presStyleCnt="3"/>
      <dgm:spPr/>
    </dgm:pt>
    <dgm:pt modelId="{804CFDCC-1188-4BE7-A5BD-30986EF99AC8}" type="pres">
      <dgm:prSet presAssocID="{57C2C14F-B7D6-4239-83C2-B0FCB74D6688}" presName="hierRoot2" presStyleCnt="0">
        <dgm:presLayoutVars>
          <dgm:hierBranch val="init"/>
        </dgm:presLayoutVars>
      </dgm:prSet>
      <dgm:spPr/>
    </dgm:pt>
    <dgm:pt modelId="{1E0C1877-4F41-4216-AAEF-2D57A91D7D86}" type="pres">
      <dgm:prSet presAssocID="{57C2C14F-B7D6-4239-83C2-B0FCB74D6688}" presName="rootComposite" presStyleCnt="0"/>
      <dgm:spPr/>
    </dgm:pt>
    <dgm:pt modelId="{378EFB0A-24B6-4242-8EB0-B6C89D2D89CE}" type="pres">
      <dgm:prSet presAssocID="{57C2C14F-B7D6-4239-83C2-B0FCB74D6688}" presName="rootText" presStyleLbl="node4" presStyleIdx="2" presStyleCnt="3">
        <dgm:presLayoutVars>
          <dgm:chPref val="3"/>
        </dgm:presLayoutVars>
      </dgm:prSet>
      <dgm:spPr/>
    </dgm:pt>
    <dgm:pt modelId="{61B89D3C-2ECA-469B-BDC9-60D7BFB968AA}" type="pres">
      <dgm:prSet presAssocID="{57C2C14F-B7D6-4239-83C2-B0FCB74D6688}" presName="rootConnector" presStyleLbl="node4" presStyleIdx="2" presStyleCnt="3"/>
      <dgm:spPr/>
    </dgm:pt>
    <dgm:pt modelId="{F9C1FCF5-3C71-48F5-945D-9C982A3AE254}" type="pres">
      <dgm:prSet presAssocID="{57C2C14F-B7D6-4239-83C2-B0FCB74D6688}" presName="hierChild4" presStyleCnt="0"/>
      <dgm:spPr/>
    </dgm:pt>
    <dgm:pt modelId="{6E982DB4-583D-47D6-90B5-F47B3C8ABC86}" type="pres">
      <dgm:prSet presAssocID="{57C2C14F-B7D6-4239-83C2-B0FCB74D6688}" presName="hierChild5" presStyleCnt="0"/>
      <dgm:spPr/>
    </dgm:pt>
    <dgm:pt modelId="{DEE6D32C-F506-4C4D-AF99-BADAE6B3D18A}" type="pres">
      <dgm:prSet presAssocID="{7931F357-A331-47F3-9E42-A64254506FE2}" presName="hierChild5" presStyleCnt="0"/>
      <dgm:spPr/>
    </dgm:pt>
    <dgm:pt modelId="{0109F099-E003-448C-A27E-C4494A41E437}" type="pres">
      <dgm:prSet presAssocID="{37D51534-AC3D-4BD4-BB02-A57DCE6807BA}" presName="hierChild5" presStyleCnt="0"/>
      <dgm:spPr/>
    </dgm:pt>
    <dgm:pt modelId="{EE35FA99-7ED9-458B-9EB2-9BF9F7CC2E7D}" type="pres">
      <dgm:prSet presAssocID="{21A2CB41-BF8A-4A03-BC29-6E08A7248C2D}" presName="Name37" presStyleLbl="parChTrans1D2" presStyleIdx="2" presStyleCnt="6"/>
      <dgm:spPr/>
    </dgm:pt>
    <dgm:pt modelId="{723A6CD1-D4B6-4CAF-A0AF-2E98FA2316EE}" type="pres">
      <dgm:prSet presAssocID="{15A027A1-0EFD-4922-B8D7-9F67941C0BA8}" presName="hierRoot2" presStyleCnt="0">
        <dgm:presLayoutVars>
          <dgm:hierBranch val="init"/>
        </dgm:presLayoutVars>
      </dgm:prSet>
      <dgm:spPr/>
    </dgm:pt>
    <dgm:pt modelId="{0CB7AAA6-0DF2-4D85-A53E-C8503BCFAF60}" type="pres">
      <dgm:prSet presAssocID="{15A027A1-0EFD-4922-B8D7-9F67941C0BA8}" presName="rootComposite" presStyleCnt="0"/>
      <dgm:spPr/>
    </dgm:pt>
    <dgm:pt modelId="{A4DC325B-EDC2-463D-90FE-0AE6BA405594}" type="pres">
      <dgm:prSet presAssocID="{15A027A1-0EFD-4922-B8D7-9F67941C0BA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66C94B-93F0-4CE4-A245-17217B44E755}" type="pres">
      <dgm:prSet presAssocID="{15A027A1-0EFD-4922-B8D7-9F67941C0BA8}" presName="rootConnector" presStyleLbl="node2" presStyleIdx="2" presStyleCnt="6"/>
      <dgm:spPr/>
    </dgm:pt>
    <dgm:pt modelId="{820CAA73-A76E-4BDB-99B5-6A044C7C24D0}" type="pres">
      <dgm:prSet presAssocID="{15A027A1-0EFD-4922-B8D7-9F67941C0BA8}" presName="hierChild4" presStyleCnt="0"/>
      <dgm:spPr/>
    </dgm:pt>
    <dgm:pt modelId="{DE4AD1B5-F492-42E8-8D1B-EF13008758D1}" type="pres">
      <dgm:prSet presAssocID="{15A027A1-0EFD-4922-B8D7-9F67941C0BA8}" presName="hierChild5" presStyleCnt="0"/>
      <dgm:spPr/>
    </dgm:pt>
    <dgm:pt modelId="{1C39A053-D457-4184-BD4D-92E3CB39211B}" type="pres">
      <dgm:prSet presAssocID="{373CEE52-57ED-4743-A875-83E92BE854BE}" presName="Name37" presStyleLbl="parChTrans1D2" presStyleIdx="3" presStyleCnt="6"/>
      <dgm:spPr/>
    </dgm:pt>
    <dgm:pt modelId="{8ECD25F1-AFF9-482A-825E-8FD31C81E3D1}" type="pres">
      <dgm:prSet presAssocID="{7D0C510C-BBFE-49D3-984A-FAE18AFE3918}" presName="hierRoot2" presStyleCnt="0">
        <dgm:presLayoutVars>
          <dgm:hierBranch val="init"/>
        </dgm:presLayoutVars>
      </dgm:prSet>
      <dgm:spPr/>
    </dgm:pt>
    <dgm:pt modelId="{DF6321B5-F82C-4F54-9ABB-74097D0C4C80}" type="pres">
      <dgm:prSet presAssocID="{7D0C510C-BBFE-49D3-984A-FAE18AFE3918}" presName="rootComposite" presStyleCnt="0"/>
      <dgm:spPr/>
    </dgm:pt>
    <dgm:pt modelId="{24EFE945-6EC1-4F8D-A1AA-CF13B0CC3E66}" type="pres">
      <dgm:prSet presAssocID="{7D0C510C-BBFE-49D3-984A-FAE18AFE391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BBBFEE-E849-43B8-A931-F070C38E0162}" type="pres">
      <dgm:prSet presAssocID="{7D0C510C-BBFE-49D3-984A-FAE18AFE3918}" presName="rootConnector" presStyleLbl="node2" presStyleIdx="3" presStyleCnt="6"/>
      <dgm:spPr/>
    </dgm:pt>
    <dgm:pt modelId="{0BB25F08-B64D-404A-95EE-0274151FFE76}" type="pres">
      <dgm:prSet presAssocID="{7D0C510C-BBFE-49D3-984A-FAE18AFE3918}" presName="hierChild4" presStyleCnt="0"/>
      <dgm:spPr/>
    </dgm:pt>
    <dgm:pt modelId="{DCB1514B-F38A-4C22-9BA2-C2C46598BA89}" type="pres">
      <dgm:prSet presAssocID="{7D0C510C-BBFE-49D3-984A-FAE18AFE3918}" presName="hierChild5" presStyleCnt="0"/>
      <dgm:spPr/>
    </dgm:pt>
    <dgm:pt modelId="{96F954E2-CF85-48AD-81A4-D6045D3001AE}" type="pres">
      <dgm:prSet presAssocID="{3EA7DF08-80E8-4B28-B812-E4CF3D6B792C}" presName="Name37" presStyleLbl="parChTrans1D2" presStyleIdx="4" presStyleCnt="6"/>
      <dgm:spPr/>
    </dgm:pt>
    <dgm:pt modelId="{2ADCCA99-3372-4629-A4F0-D112D01912B6}" type="pres">
      <dgm:prSet presAssocID="{DA5E7540-4FA1-4CC3-B3EA-627C7749AF47}" presName="hierRoot2" presStyleCnt="0">
        <dgm:presLayoutVars>
          <dgm:hierBranch val="init"/>
        </dgm:presLayoutVars>
      </dgm:prSet>
      <dgm:spPr/>
    </dgm:pt>
    <dgm:pt modelId="{414038D1-B9A8-412C-8BFD-516FCEBCF199}" type="pres">
      <dgm:prSet presAssocID="{DA5E7540-4FA1-4CC3-B3EA-627C7749AF47}" presName="rootComposite" presStyleCnt="0"/>
      <dgm:spPr/>
    </dgm:pt>
    <dgm:pt modelId="{F6185497-CD8D-49E9-9577-CDFA076A7719}" type="pres">
      <dgm:prSet presAssocID="{DA5E7540-4FA1-4CC3-B3EA-627C7749AF4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6A2248-4A4A-4181-B85A-734D28E5C7D0}" type="pres">
      <dgm:prSet presAssocID="{DA5E7540-4FA1-4CC3-B3EA-627C7749AF47}" presName="rootConnector" presStyleLbl="node2" presStyleIdx="4" presStyleCnt="6"/>
      <dgm:spPr/>
    </dgm:pt>
    <dgm:pt modelId="{12AE774F-941E-47AB-B3A4-63D43E1A4B2D}" type="pres">
      <dgm:prSet presAssocID="{DA5E7540-4FA1-4CC3-B3EA-627C7749AF47}" presName="hierChild4" presStyleCnt="0"/>
      <dgm:spPr/>
    </dgm:pt>
    <dgm:pt modelId="{4F464830-F05E-4705-8CC0-4C3F850C1561}" type="pres">
      <dgm:prSet presAssocID="{DA5E7540-4FA1-4CC3-B3EA-627C7749AF47}" presName="hierChild5" presStyleCnt="0"/>
      <dgm:spPr/>
    </dgm:pt>
    <dgm:pt modelId="{739DAF11-7A2B-4229-AF60-E6CCDB71E159}" type="pres">
      <dgm:prSet presAssocID="{7943DC62-65DD-4A60-9EBD-3DB6AC968AD9}" presName="Name37" presStyleLbl="parChTrans1D2" presStyleIdx="5" presStyleCnt="6"/>
      <dgm:spPr/>
    </dgm:pt>
    <dgm:pt modelId="{4482BF1E-34A0-4A33-8D49-68AD6DC87640}" type="pres">
      <dgm:prSet presAssocID="{899D2DF2-A24A-4E4F-9173-8B6757104D54}" presName="hierRoot2" presStyleCnt="0">
        <dgm:presLayoutVars>
          <dgm:hierBranch val="init"/>
        </dgm:presLayoutVars>
      </dgm:prSet>
      <dgm:spPr/>
    </dgm:pt>
    <dgm:pt modelId="{38EFFF7C-1524-4C55-8D0F-EE22700BAFF7}" type="pres">
      <dgm:prSet presAssocID="{899D2DF2-A24A-4E4F-9173-8B6757104D54}" presName="rootComposite" presStyleCnt="0"/>
      <dgm:spPr/>
    </dgm:pt>
    <dgm:pt modelId="{698BF713-4B32-4596-8949-C81A85EFE9C1}" type="pres">
      <dgm:prSet presAssocID="{899D2DF2-A24A-4E4F-9173-8B6757104D5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E2C7B1-0DD1-450D-AC42-2E6B0DBF260F}" type="pres">
      <dgm:prSet presAssocID="{899D2DF2-A24A-4E4F-9173-8B6757104D54}" presName="rootConnector" presStyleLbl="node2" presStyleIdx="5" presStyleCnt="6"/>
      <dgm:spPr/>
    </dgm:pt>
    <dgm:pt modelId="{61DE8519-CD6C-4772-859D-CEBFF1A01054}" type="pres">
      <dgm:prSet presAssocID="{899D2DF2-A24A-4E4F-9173-8B6757104D54}" presName="hierChild4" presStyleCnt="0"/>
      <dgm:spPr/>
    </dgm:pt>
    <dgm:pt modelId="{A25F0CAE-276D-46B1-A486-C68E2026B517}" type="pres">
      <dgm:prSet presAssocID="{899D2DF2-A24A-4E4F-9173-8B6757104D54}" presName="hierChild5" presStyleCnt="0"/>
      <dgm:spPr/>
    </dgm:pt>
    <dgm:pt modelId="{D2DF94D5-BBED-49B2-8956-4F404080A043}" type="pres">
      <dgm:prSet presAssocID="{61A0789C-3743-4201-BA2B-CCDE38D774D0}" presName="hierChild3" presStyleCnt="0"/>
      <dgm:spPr/>
    </dgm:pt>
  </dgm:ptLst>
  <dgm:cxnLst>
    <dgm:cxn modelId="{A77F4363-6E1F-4F14-BF33-43239D87A73C}" type="presOf" srcId="{373CEE52-57ED-4743-A875-83E92BE854BE}" destId="{1C39A053-D457-4184-BD4D-92E3CB39211B}" srcOrd="0" destOrd="0" presId="urn:microsoft.com/office/officeart/2005/8/layout/orgChart1"/>
    <dgm:cxn modelId="{11E4DAA7-C18A-4983-9C9D-010FD52562A7}" type="presOf" srcId="{899D2DF2-A24A-4E4F-9173-8B6757104D54}" destId="{F2E2C7B1-0DD1-450D-AC42-2E6B0DBF260F}" srcOrd="1" destOrd="0" presId="urn:microsoft.com/office/officeart/2005/8/layout/orgChart1"/>
    <dgm:cxn modelId="{14BD8629-B17F-4831-BF37-9D734A62DE08}" type="presOf" srcId="{68BEACBC-F4AF-4B4E-84CF-FBE65F287F87}" destId="{761FE06A-3931-448E-AF8D-309A2449F6EB}" srcOrd="0" destOrd="0" presId="urn:microsoft.com/office/officeart/2005/8/layout/orgChart1"/>
    <dgm:cxn modelId="{AF7DF3E5-A972-4856-BD3A-8DF63C567897}" srcId="{61A0789C-3743-4201-BA2B-CCDE38D774D0}" destId="{15A027A1-0EFD-4922-B8D7-9F67941C0BA8}" srcOrd="2" destOrd="0" parTransId="{21A2CB41-BF8A-4A03-BC29-6E08A7248C2D}" sibTransId="{54E94A97-E9D1-4B15-ADB7-E9DF481CFB89}"/>
    <dgm:cxn modelId="{5A6BC06F-103D-458F-B1EA-3E0E99E97AE9}" type="presOf" srcId="{A38BC12A-4068-4424-87E6-7B6898E22351}" destId="{7421DB3E-1654-46FD-8206-28BC2760F1C5}" srcOrd="0" destOrd="0" presId="urn:microsoft.com/office/officeart/2005/8/layout/orgChart1"/>
    <dgm:cxn modelId="{F917BEAA-A588-426E-BA98-DDCD01EAEAB4}" type="presOf" srcId="{4CDC8948-64C0-4370-90CB-0C015233AAE3}" destId="{B9F52B53-F24C-4969-AAEC-46B715854DD6}" srcOrd="0" destOrd="0" presId="urn:microsoft.com/office/officeart/2005/8/layout/orgChart1"/>
    <dgm:cxn modelId="{46E3C934-5A9B-4CC0-835E-A0C91FDFC416}" srcId="{61A0789C-3743-4201-BA2B-CCDE38D774D0}" destId="{7D0C510C-BBFE-49D3-984A-FAE18AFE3918}" srcOrd="3" destOrd="0" parTransId="{373CEE52-57ED-4743-A875-83E92BE854BE}" sibTransId="{A6CC0554-773F-44BB-B1D7-656C1DD66A61}"/>
    <dgm:cxn modelId="{09737DA3-01BD-4DF9-A299-B01BBEDCB6FB}" type="presOf" srcId="{7D0C510C-BBFE-49D3-984A-FAE18AFE3918}" destId="{24EFE945-6EC1-4F8D-A1AA-CF13B0CC3E66}" srcOrd="0" destOrd="0" presId="urn:microsoft.com/office/officeart/2005/8/layout/orgChart1"/>
    <dgm:cxn modelId="{40CD41A1-8C11-4345-A55B-0F6C3A86AD13}" type="presOf" srcId="{57C2C14F-B7D6-4239-83C2-B0FCB74D6688}" destId="{61B89D3C-2ECA-469B-BDC9-60D7BFB968AA}" srcOrd="1" destOrd="0" presId="urn:microsoft.com/office/officeart/2005/8/layout/orgChart1"/>
    <dgm:cxn modelId="{2DD39864-7E85-45EA-B409-4B94293A8C16}" type="presOf" srcId="{623636E1-E915-4A3C-9AF6-158766D1926C}" destId="{492C6B36-1186-41FD-A0B6-C99320880AFF}" srcOrd="0" destOrd="0" presId="urn:microsoft.com/office/officeart/2005/8/layout/orgChart1"/>
    <dgm:cxn modelId="{8E324607-0CAF-4137-B2C9-A99999836BBB}" type="presOf" srcId="{22859CEF-9E7F-460F-AC33-497310AC50A7}" destId="{029147F2-17F6-47E5-907A-459FEEFA3AD8}" srcOrd="1" destOrd="0" presId="urn:microsoft.com/office/officeart/2005/8/layout/orgChart1"/>
    <dgm:cxn modelId="{E2DC4A68-35F0-4A93-91CC-C5EBC585A68C}" type="presOf" srcId="{0B589939-4959-4E8C-B40B-71A7445DBBD4}" destId="{6C52B8EC-D2F1-4671-AD03-8309DA4D4140}" srcOrd="0" destOrd="0" presId="urn:microsoft.com/office/officeart/2005/8/layout/orgChart1"/>
    <dgm:cxn modelId="{9C857E43-A8F1-4C88-B924-F1F1F792928F}" srcId="{4CDC8948-64C0-4370-90CB-0C015233AAE3}" destId="{A38BC12A-4068-4424-87E6-7B6898E22351}" srcOrd="0" destOrd="0" parTransId="{B59CB9DD-EB48-435B-A9A6-3EA3D448D0E7}" sibTransId="{9A57D3CA-C30E-4CF4-8ED8-CE3C0E6776AA}"/>
    <dgm:cxn modelId="{4278126F-9059-49B6-B24C-314D94AD65F9}" type="presOf" srcId="{68BEACBC-F4AF-4B4E-84CF-FBE65F287F87}" destId="{8E6F3C4D-7310-4986-B662-3B33F779676A}" srcOrd="1" destOrd="0" presId="urn:microsoft.com/office/officeart/2005/8/layout/orgChart1"/>
    <dgm:cxn modelId="{12FBFAAB-EFD2-4C3D-BF88-F4EF7C5F9034}" srcId="{61A0789C-3743-4201-BA2B-CCDE38D774D0}" destId="{DA5E7540-4FA1-4CC3-B3EA-627C7749AF47}" srcOrd="4" destOrd="0" parTransId="{3EA7DF08-80E8-4B28-B812-E4CF3D6B792C}" sibTransId="{C45A36EE-A788-4C7C-BA3D-1AA45D9C9196}"/>
    <dgm:cxn modelId="{D51BDA9C-2A91-4F71-8F33-909013D602CF}" type="presOf" srcId="{718A79E8-EE2C-41DE-8E9D-3D81C86DB338}" destId="{FC86E5F0-FC98-4EEF-9345-392C75EFA221}" srcOrd="0" destOrd="0" presId="urn:microsoft.com/office/officeart/2005/8/layout/orgChart1"/>
    <dgm:cxn modelId="{0AA6BA87-A7AF-4F8A-AA82-98EA9942FF73}" type="presOf" srcId="{22859CEF-9E7F-460F-AC33-497310AC50A7}" destId="{3151A76B-E265-490C-B1DD-C3768BCBBBF4}" srcOrd="0" destOrd="0" presId="urn:microsoft.com/office/officeart/2005/8/layout/orgChart1"/>
    <dgm:cxn modelId="{7696D0E4-24F0-4299-898F-D48EF74BC014}" srcId="{68BEACBC-F4AF-4B4E-84CF-FBE65F287F87}" destId="{780E0E7F-5120-4023-93B6-6B8D2C6E350A}" srcOrd="0" destOrd="0" parTransId="{2E27D5C6-EE2A-4CC7-901B-8C11A2BE888B}" sibTransId="{3B48D2FC-43E3-4787-B20B-E5241C1B0544}"/>
    <dgm:cxn modelId="{A0D3AEBE-BF3E-44F3-AD63-763BD6D7BAC1}" type="presOf" srcId="{21A2CB41-BF8A-4A03-BC29-6E08A7248C2D}" destId="{EE35FA99-7ED9-458B-9EB2-9BF9F7CC2E7D}" srcOrd="0" destOrd="0" presId="urn:microsoft.com/office/officeart/2005/8/layout/orgChart1"/>
    <dgm:cxn modelId="{1DF3B1FA-7F0F-466C-93B6-D9BA197F1979}" type="presOf" srcId="{DA5E7540-4FA1-4CC3-B3EA-627C7749AF47}" destId="{076A2248-4A4A-4181-B85A-734D28E5C7D0}" srcOrd="1" destOrd="0" presId="urn:microsoft.com/office/officeart/2005/8/layout/orgChart1"/>
    <dgm:cxn modelId="{5CFCA7EC-E5FF-49D5-A625-13A23F75C2DE}" type="presOf" srcId="{3EA7DF08-80E8-4B28-B812-E4CF3D6B792C}" destId="{96F954E2-CF85-48AD-81A4-D6045D3001AE}" srcOrd="0" destOrd="0" presId="urn:microsoft.com/office/officeart/2005/8/layout/orgChart1"/>
    <dgm:cxn modelId="{0B6EA89E-F8E2-477B-84EB-4F715259BF9E}" type="presOf" srcId="{37D51534-AC3D-4BD4-BB02-A57DCE6807BA}" destId="{5D8ECD14-3FCE-4335-B6CD-0B25C01F0897}" srcOrd="1" destOrd="0" presId="urn:microsoft.com/office/officeart/2005/8/layout/orgChart1"/>
    <dgm:cxn modelId="{52C41D6C-0F3C-447F-8E21-6CC15B4C6395}" type="presOf" srcId="{7943DC62-65DD-4A60-9EBD-3DB6AC968AD9}" destId="{739DAF11-7A2B-4229-AF60-E6CCDB71E159}" srcOrd="0" destOrd="0" presId="urn:microsoft.com/office/officeart/2005/8/layout/orgChart1"/>
    <dgm:cxn modelId="{1EF99939-6E45-4190-BAE7-D2926C111233}" type="presOf" srcId="{899D2DF2-A24A-4E4F-9173-8B6757104D54}" destId="{698BF713-4B32-4596-8949-C81A85EFE9C1}" srcOrd="0" destOrd="0" presId="urn:microsoft.com/office/officeart/2005/8/layout/orgChart1"/>
    <dgm:cxn modelId="{2FDBEDA7-63DB-4A89-A206-D6C7615DB718}" type="presOf" srcId="{15A027A1-0EFD-4922-B8D7-9F67941C0BA8}" destId="{2966C94B-93F0-4CE4-A245-17217B44E755}" srcOrd="1" destOrd="0" presId="urn:microsoft.com/office/officeart/2005/8/layout/orgChart1"/>
    <dgm:cxn modelId="{DA17E188-D87A-4C66-8B91-1E928B5C47E8}" srcId="{37D51534-AC3D-4BD4-BB02-A57DCE6807BA}" destId="{7931F357-A331-47F3-9E42-A64254506FE2}" srcOrd="0" destOrd="0" parTransId="{80F8753E-55FD-43D7-B0EA-4D53DC0686BE}" sibTransId="{3D0702CC-6BC3-4082-BB79-B6BBA7CA3C5B}"/>
    <dgm:cxn modelId="{B1CBB9B3-76BE-4055-83F4-AA318F441CD4}" srcId="{61A0789C-3743-4201-BA2B-CCDE38D774D0}" destId="{899D2DF2-A24A-4E4F-9173-8B6757104D54}" srcOrd="5" destOrd="0" parTransId="{7943DC62-65DD-4A60-9EBD-3DB6AC968AD9}" sibTransId="{C87C6122-6FF0-44A3-A8D9-48F230F77611}"/>
    <dgm:cxn modelId="{40E18701-567D-46C2-BDE7-0ADF3A1A9C29}" type="presOf" srcId="{F1FB5398-7CD7-4A03-A449-D705AB8E4156}" destId="{709E2015-2D26-48C6-919D-D8E7C4BB6734}" srcOrd="0" destOrd="0" presId="urn:microsoft.com/office/officeart/2005/8/layout/orgChart1"/>
    <dgm:cxn modelId="{B1257574-B732-4D1E-B30E-DB9236DF20F4}" type="presOf" srcId="{37D51534-AC3D-4BD4-BB02-A57DCE6807BA}" destId="{71525CAC-D32F-4383-9044-D093E98E4941}" srcOrd="0" destOrd="0" presId="urn:microsoft.com/office/officeart/2005/8/layout/orgChart1"/>
    <dgm:cxn modelId="{0281A15F-2607-457E-A633-B0C31BBD8DF5}" type="presOf" srcId="{B8C8ED86-5EB8-4B6E-AC18-B18B16C953BD}" destId="{8FCC73E5-C9AF-48EA-A9A1-F72927E5648A}" srcOrd="0" destOrd="0" presId="urn:microsoft.com/office/officeart/2005/8/layout/orgChart1"/>
    <dgm:cxn modelId="{7B2FAA17-872B-41C5-A312-F6F4A01D2A7D}" srcId="{7931F357-A331-47F3-9E42-A64254506FE2}" destId="{57C2C14F-B7D6-4239-83C2-B0FCB74D6688}" srcOrd="0" destOrd="0" parTransId="{B8C8ED86-5EB8-4B6E-AC18-B18B16C953BD}" sibTransId="{43624415-3144-43D5-9DDD-05F535BC8D82}"/>
    <dgm:cxn modelId="{69994B3F-433B-45D5-9838-34466ADECB77}" srcId="{22859CEF-9E7F-460F-AC33-497310AC50A7}" destId="{4CDC8948-64C0-4370-90CB-0C015233AAE3}" srcOrd="0" destOrd="0" parTransId="{718A79E8-EE2C-41DE-8E9D-3D81C86DB338}" sibTransId="{74C66ED1-7EAC-4A4D-8956-E45AEA23536E}"/>
    <dgm:cxn modelId="{803FA33C-C668-4B98-A541-CAFBC213B33A}" srcId="{61A0789C-3743-4201-BA2B-CCDE38D774D0}" destId="{37D51534-AC3D-4BD4-BB02-A57DCE6807BA}" srcOrd="1" destOrd="0" parTransId="{0B589939-4959-4E8C-B40B-71A7445DBBD4}" sibTransId="{86A29AF9-6F36-4877-93B2-5916AFDB3244}"/>
    <dgm:cxn modelId="{22AEEBCE-B5F4-457A-B1A3-356E33324230}" type="presOf" srcId="{F360D833-C391-4D74-8D77-7D1A073B2CD9}" destId="{9BE94CFD-7E8D-4E70-BE7F-2FAAB93AE9D1}" srcOrd="0" destOrd="0" presId="urn:microsoft.com/office/officeart/2005/8/layout/orgChart1"/>
    <dgm:cxn modelId="{907E0129-21B6-4E0E-95EF-B23636BC1730}" type="presOf" srcId="{A38BC12A-4068-4424-87E6-7B6898E22351}" destId="{A59A73E0-6D9F-4266-A3C1-9D62A46DAF74}" srcOrd="1" destOrd="0" presId="urn:microsoft.com/office/officeart/2005/8/layout/orgChart1"/>
    <dgm:cxn modelId="{B6182375-BA48-479F-94D5-B7972960A279}" type="presOf" srcId="{780E0E7F-5120-4023-93B6-6B8D2C6E350A}" destId="{3832742C-E7BF-4AE6-8E83-5A256FAC3154}" srcOrd="0" destOrd="0" presId="urn:microsoft.com/office/officeart/2005/8/layout/orgChart1"/>
    <dgm:cxn modelId="{EA59E8EF-D48F-4437-9A4B-E4239EA85F93}" type="presOf" srcId="{B59CB9DD-EB48-435B-A9A6-3EA3D448D0E7}" destId="{C53676ED-9AB9-40D2-9740-861498A6BA29}" srcOrd="0" destOrd="0" presId="urn:microsoft.com/office/officeart/2005/8/layout/orgChart1"/>
    <dgm:cxn modelId="{64903028-B0DE-433B-85AF-43D6A088C732}" type="presOf" srcId="{80F8753E-55FD-43D7-B0EA-4D53DC0686BE}" destId="{B63C22C6-EA72-4BC6-844A-9B7C9F532917}" srcOrd="0" destOrd="0" presId="urn:microsoft.com/office/officeart/2005/8/layout/orgChart1"/>
    <dgm:cxn modelId="{2E874DF7-544F-4026-AD6C-5600290F715D}" type="presOf" srcId="{61A0789C-3743-4201-BA2B-CCDE38D774D0}" destId="{4F4AF84E-33DD-4026-A9FD-4FFEDC23F08C}" srcOrd="1" destOrd="0" presId="urn:microsoft.com/office/officeart/2005/8/layout/orgChart1"/>
    <dgm:cxn modelId="{4C7DCAC8-FC7B-4CC3-8DE3-25B13600F6DF}" type="presOf" srcId="{7D0C510C-BBFE-49D3-984A-FAE18AFE3918}" destId="{26BBBFEE-E849-43B8-A931-F070C38E0162}" srcOrd="1" destOrd="0" presId="urn:microsoft.com/office/officeart/2005/8/layout/orgChart1"/>
    <dgm:cxn modelId="{FDC0ED7D-F335-4A26-96ED-006043FB4328}" type="presOf" srcId="{DA5E7540-4FA1-4CC3-B3EA-627C7749AF47}" destId="{F6185497-CD8D-49E9-9577-CDFA076A7719}" srcOrd="0" destOrd="0" presId="urn:microsoft.com/office/officeart/2005/8/layout/orgChart1"/>
    <dgm:cxn modelId="{270972EB-C240-43D7-88E5-0B83E4D41E44}" type="presOf" srcId="{4CDC8948-64C0-4370-90CB-0C015233AAE3}" destId="{56D48E98-36FB-4F7D-9E27-2B5BD676CADA}" srcOrd="1" destOrd="0" presId="urn:microsoft.com/office/officeart/2005/8/layout/orgChart1"/>
    <dgm:cxn modelId="{90D06369-7C64-4002-BC97-961EB380E8B0}" srcId="{22859CEF-9E7F-460F-AC33-497310AC50A7}" destId="{68BEACBC-F4AF-4B4E-84CF-FBE65F287F87}" srcOrd="1" destOrd="0" parTransId="{F1FB5398-7CD7-4A03-A449-D705AB8E4156}" sibTransId="{188FF8C6-5542-4C64-9F12-90BF91C24558}"/>
    <dgm:cxn modelId="{4B1FE35C-E29B-47C6-9965-DDFE924D677A}" type="presOf" srcId="{7931F357-A331-47F3-9E42-A64254506FE2}" destId="{5D9904E8-90EA-4B4F-A82F-3AA213E2C63D}" srcOrd="0" destOrd="0" presId="urn:microsoft.com/office/officeart/2005/8/layout/orgChart1"/>
    <dgm:cxn modelId="{AA192EE9-9E78-43CA-AFA4-55409B0FEC2B}" srcId="{61A0789C-3743-4201-BA2B-CCDE38D774D0}" destId="{22859CEF-9E7F-460F-AC33-497310AC50A7}" srcOrd="0" destOrd="0" parTransId="{623636E1-E915-4A3C-9AF6-158766D1926C}" sibTransId="{95233B2C-AC76-46E7-AD01-1AD10058A7D1}"/>
    <dgm:cxn modelId="{6B67BF42-B88B-4ED1-92DF-0DF45B914326}" srcId="{F360D833-C391-4D74-8D77-7D1A073B2CD9}" destId="{61A0789C-3743-4201-BA2B-CCDE38D774D0}" srcOrd="0" destOrd="0" parTransId="{8F93C8EC-AACA-448B-A069-634111A7856F}" sibTransId="{C4F2C299-7355-436A-B76A-E270055E31E9}"/>
    <dgm:cxn modelId="{7FA02D6F-1EAD-474F-A2D8-AA87533B0697}" type="presOf" srcId="{15A027A1-0EFD-4922-B8D7-9F67941C0BA8}" destId="{A4DC325B-EDC2-463D-90FE-0AE6BA405594}" srcOrd="0" destOrd="0" presId="urn:microsoft.com/office/officeart/2005/8/layout/orgChart1"/>
    <dgm:cxn modelId="{A07299FB-25BE-46AF-A9F9-B915AE4CE661}" type="presOf" srcId="{7931F357-A331-47F3-9E42-A64254506FE2}" destId="{B8C61932-1548-407A-93D9-0857422AD400}" srcOrd="1" destOrd="0" presId="urn:microsoft.com/office/officeart/2005/8/layout/orgChart1"/>
    <dgm:cxn modelId="{EEDF463B-2380-4C46-9144-5A34F565B843}" type="presOf" srcId="{2E27D5C6-EE2A-4CC7-901B-8C11A2BE888B}" destId="{E046C942-CF70-40F3-98F2-E100A5A05016}" srcOrd="0" destOrd="0" presId="urn:microsoft.com/office/officeart/2005/8/layout/orgChart1"/>
    <dgm:cxn modelId="{2C49E5B9-77C5-41F4-8619-401238422A4A}" type="presOf" srcId="{57C2C14F-B7D6-4239-83C2-B0FCB74D6688}" destId="{378EFB0A-24B6-4242-8EB0-B6C89D2D89CE}" srcOrd="0" destOrd="0" presId="urn:microsoft.com/office/officeart/2005/8/layout/orgChart1"/>
    <dgm:cxn modelId="{5BEEF3BC-ADDA-406E-9CE2-E48D486D24A0}" type="presOf" srcId="{780E0E7F-5120-4023-93B6-6B8D2C6E350A}" destId="{1608D9F7-9BA4-4DFA-AABB-41695390927C}" srcOrd="1" destOrd="0" presId="urn:microsoft.com/office/officeart/2005/8/layout/orgChart1"/>
    <dgm:cxn modelId="{0464CD98-CD6D-40C9-8F57-D85552B532E7}" type="presOf" srcId="{61A0789C-3743-4201-BA2B-CCDE38D774D0}" destId="{25FA5FFF-D9C9-49E5-A5CC-84775123E21F}" srcOrd="0" destOrd="0" presId="urn:microsoft.com/office/officeart/2005/8/layout/orgChart1"/>
    <dgm:cxn modelId="{B196FF05-6A29-432E-964E-C7C64CF310EA}" type="presParOf" srcId="{9BE94CFD-7E8D-4E70-BE7F-2FAAB93AE9D1}" destId="{CF957BE4-EDED-4E86-ADC4-D448E0C47FA2}" srcOrd="0" destOrd="0" presId="urn:microsoft.com/office/officeart/2005/8/layout/orgChart1"/>
    <dgm:cxn modelId="{8546A855-C423-417E-88AB-E0352DC004DC}" type="presParOf" srcId="{CF957BE4-EDED-4E86-ADC4-D448E0C47FA2}" destId="{CA29B434-86D0-45D3-A912-3B21BC297843}" srcOrd="0" destOrd="0" presId="urn:microsoft.com/office/officeart/2005/8/layout/orgChart1"/>
    <dgm:cxn modelId="{756C8394-E841-4B02-B007-29A1FDB8E0B7}" type="presParOf" srcId="{CA29B434-86D0-45D3-A912-3B21BC297843}" destId="{25FA5FFF-D9C9-49E5-A5CC-84775123E21F}" srcOrd="0" destOrd="0" presId="urn:microsoft.com/office/officeart/2005/8/layout/orgChart1"/>
    <dgm:cxn modelId="{A37E8CAF-D5B5-4A9E-9336-C1CB3BBD424A}" type="presParOf" srcId="{CA29B434-86D0-45D3-A912-3B21BC297843}" destId="{4F4AF84E-33DD-4026-A9FD-4FFEDC23F08C}" srcOrd="1" destOrd="0" presId="urn:microsoft.com/office/officeart/2005/8/layout/orgChart1"/>
    <dgm:cxn modelId="{629C0E6E-B587-4C87-81C9-3DC8CFFB27B6}" type="presParOf" srcId="{CF957BE4-EDED-4E86-ADC4-D448E0C47FA2}" destId="{2ECA9FE1-6236-4403-9299-4C005E754E0A}" srcOrd="1" destOrd="0" presId="urn:microsoft.com/office/officeart/2005/8/layout/orgChart1"/>
    <dgm:cxn modelId="{DECB0574-D4B3-4263-A087-1444FC9C1E74}" type="presParOf" srcId="{2ECA9FE1-6236-4403-9299-4C005E754E0A}" destId="{492C6B36-1186-41FD-A0B6-C99320880AFF}" srcOrd="0" destOrd="0" presId="urn:microsoft.com/office/officeart/2005/8/layout/orgChart1"/>
    <dgm:cxn modelId="{5D9FC8AC-3D98-4798-A822-FBA2B098C8E6}" type="presParOf" srcId="{2ECA9FE1-6236-4403-9299-4C005E754E0A}" destId="{F649F166-4334-42E9-B449-DA0FC51ADE01}" srcOrd="1" destOrd="0" presId="urn:microsoft.com/office/officeart/2005/8/layout/orgChart1"/>
    <dgm:cxn modelId="{CE3FEDC1-CFD9-49C9-98CE-966F2C6DEE03}" type="presParOf" srcId="{F649F166-4334-42E9-B449-DA0FC51ADE01}" destId="{5786834B-8DD8-4612-B3BD-385833D2B153}" srcOrd="0" destOrd="0" presId="urn:microsoft.com/office/officeart/2005/8/layout/orgChart1"/>
    <dgm:cxn modelId="{8EB53E46-77BB-419A-A87C-4A837B881AA6}" type="presParOf" srcId="{5786834B-8DD8-4612-B3BD-385833D2B153}" destId="{3151A76B-E265-490C-B1DD-C3768BCBBBF4}" srcOrd="0" destOrd="0" presId="urn:microsoft.com/office/officeart/2005/8/layout/orgChart1"/>
    <dgm:cxn modelId="{50D5B9BC-9787-407C-B0F4-5278A9FFC05B}" type="presParOf" srcId="{5786834B-8DD8-4612-B3BD-385833D2B153}" destId="{029147F2-17F6-47E5-907A-459FEEFA3AD8}" srcOrd="1" destOrd="0" presId="urn:microsoft.com/office/officeart/2005/8/layout/orgChart1"/>
    <dgm:cxn modelId="{FCABF952-D545-42F1-AFC2-9F06B4BDFEF4}" type="presParOf" srcId="{F649F166-4334-42E9-B449-DA0FC51ADE01}" destId="{2D0B29AE-0738-49C2-9BD6-07B56C21B011}" srcOrd="1" destOrd="0" presId="urn:microsoft.com/office/officeart/2005/8/layout/orgChart1"/>
    <dgm:cxn modelId="{36BFE2E0-C19A-449B-B81E-F962B5DA6E63}" type="presParOf" srcId="{2D0B29AE-0738-49C2-9BD6-07B56C21B011}" destId="{FC86E5F0-FC98-4EEF-9345-392C75EFA221}" srcOrd="0" destOrd="0" presId="urn:microsoft.com/office/officeart/2005/8/layout/orgChart1"/>
    <dgm:cxn modelId="{1BD15AD1-FB2F-4DDD-8533-97AE97268A21}" type="presParOf" srcId="{2D0B29AE-0738-49C2-9BD6-07B56C21B011}" destId="{102A4C71-01B0-4E98-9A78-D874BD6ABBDC}" srcOrd="1" destOrd="0" presId="urn:microsoft.com/office/officeart/2005/8/layout/orgChart1"/>
    <dgm:cxn modelId="{A2058FEE-35D8-4E3E-AA88-F04A05636E0F}" type="presParOf" srcId="{102A4C71-01B0-4E98-9A78-D874BD6ABBDC}" destId="{D4E31A33-6529-4406-95CF-D4098A3D7A14}" srcOrd="0" destOrd="0" presId="urn:microsoft.com/office/officeart/2005/8/layout/orgChart1"/>
    <dgm:cxn modelId="{8B5E19BD-3EB7-4145-A604-489ADFE7F9DD}" type="presParOf" srcId="{D4E31A33-6529-4406-95CF-D4098A3D7A14}" destId="{B9F52B53-F24C-4969-AAEC-46B715854DD6}" srcOrd="0" destOrd="0" presId="urn:microsoft.com/office/officeart/2005/8/layout/orgChart1"/>
    <dgm:cxn modelId="{29D3830F-E6C9-4743-86CD-43869C3DC96A}" type="presParOf" srcId="{D4E31A33-6529-4406-95CF-D4098A3D7A14}" destId="{56D48E98-36FB-4F7D-9E27-2B5BD676CADA}" srcOrd="1" destOrd="0" presId="urn:microsoft.com/office/officeart/2005/8/layout/orgChart1"/>
    <dgm:cxn modelId="{F195946B-D967-47F6-966E-B739B911952F}" type="presParOf" srcId="{102A4C71-01B0-4E98-9A78-D874BD6ABBDC}" destId="{A89447F3-BF82-4F1C-B61A-B8CDDA39A743}" srcOrd="1" destOrd="0" presId="urn:microsoft.com/office/officeart/2005/8/layout/orgChart1"/>
    <dgm:cxn modelId="{594BEC3C-E533-4D60-9A24-F8BBA4F3A5BB}" type="presParOf" srcId="{A89447F3-BF82-4F1C-B61A-B8CDDA39A743}" destId="{C53676ED-9AB9-40D2-9740-861498A6BA29}" srcOrd="0" destOrd="0" presId="urn:microsoft.com/office/officeart/2005/8/layout/orgChart1"/>
    <dgm:cxn modelId="{D2294C7C-59BD-4E5E-AFCD-11C25C2E1921}" type="presParOf" srcId="{A89447F3-BF82-4F1C-B61A-B8CDDA39A743}" destId="{BB318FCC-FC3F-4A0E-A46D-0B0F1067D3DC}" srcOrd="1" destOrd="0" presId="urn:microsoft.com/office/officeart/2005/8/layout/orgChart1"/>
    <dgm:cxn modelId="{62A020B8-A86F-42BA-AAD2-F189840A626A}" type="presParOf" srcId="{BB318FCC-FC3F-4A0E-A46D-0B0F1067D3DC}" destId="{DA5877DC-9701-4FBC-9608-A8541993F8D8}" srcOrd="0" destOrd="0" presId="urn:microsoft.com/office/officeart/2005/8/layout/orgChart1"/>
    <dgm:cxn modelId="{392462B4-83D5-4E27-A8E9-4113FAF55E10}" type="presParOf" srcId="{DA5877DC-9701-4FBC-9608-A8541993F8D8}" destId="{7421DB3E-1654-46FD-8206-28BC2760F1C5}" srcOrd="0" destOrd="0" presId="urn:microsoft.com/office/officeart/2005/8/layout/orgChart1"/>
    <dgm:cxn modelId="{DB5FAC87-B253-44E7-9053-F5CAEECC1F12}" type="presParOf" srcId="{DA5877DC-9701-4FBC-9608-A8541993F8D8}" destId="{A59A73E0-6D9F-4266-A3C1-9D62A46DAF74}" srcOrd="1" destOrd="0" presId="urn:microsoft.com/office/officeart/2005/8/layout/orgChart1"/>
    <dgm:cxn modelId="{6B3F70E0-CDD1-4B3D-9637-362274404531}" type="presParOf" srcId="{BB318FCC-FC3F-4A0E-A46D-0B0F1067D3DC}" destId="{BF0FCE26-0F6F-4351-8AC5-B1DD127AE550}" srcOrd="1" destOrd="0" presId="urn:microsoft.com/office/officeart/2005/8/layout/orgChart1"/>
    <dgm:cxn modelId="{3CBA0B22-54AB-4BAC-BAD3-DC41F23924C0}" type="presParOf" srcId="{BB318FCC-FC3F-4A0E-A46D-0B0F1067D3DC}" destId="{65F241A5-F371-4E63-8ADA-123C5B557928}" srcOrd="2" destOrd="0" presId="urn:microsoft.com/office/officeart/2005/8/layout/orgChart1"/>
    <dgm:cxn modelId="{3492DAE3-5E04-4455-A6CE-C4AC9F3C47B8}" type="presParOf" srcId="{102A4C71-01B0-4E98-9A78-D874BD6ABBDC}" destId="{A0970ED0-FC41-4181-A566-3B0A4371743D}" srcOrd="2" destOrd="0" presId="urn:microsoft.com/office/officeart/2005/8/layout/orgChart1"/>
    <dgm:cxn modelId="{5BC4CF74-2F22-49BD-90BD-7B8CF427DBD6}" type="presParOf" srcId="{2D0B29AE-0738-49C2-9BD6-07B56C21B011}" destId="{709E2015-2D26-48C6-919D-D8E7C4BB6734}" srcOrd="2" destOrd="0" presId="urn:microsoft.com/office/officeart/2005/8/layout/orgChart1"/>
    <dgm:cxn modelId="{19130D1F-CC88-4EF7-87A7-CB7BE813D14F}" type="presParOf" srcId="{2D0B29AE-0738-49C2-9BD6-07B56C21B011}" destId="{1714C79A-846F-4D83-8ECB-63276AAEBDEF}" srcOrd="3" destOrd="0" presId="urn:microsoft.com/office/officeart/2005/8/layout/orgChart1"/>
    <dgm:cxn modelId="{EEC63F19-3BD8-46BA-B0F1-9F53B39C9C1F}" type="presParOf" srcId="{1714C79A-846F-4D83-8ECB-63276AAEBDEF}" destId="{39A64AE2-D63A-456E-966C-22A8153B44E5}" srcOrd="0" destOrd="0" presId="urn:microsoft.com/office/officeart/2005/8/layout/orgChart1"/>
    <dgm:cxn modelId="{5463806D-EEE7-4CFE-A453-3A3AA820422F}" type="presParOf" srcId="{39A64AE2-D63A-456E-966C-22A8153B44E5}" destId="{761FE06A-3931-448E-AF8D-309A2449F6EB}" srcOrd="0" destOrd="0" presId="urn:microsoft.com/office/officeart/2005/8/layout/orgChart1"/>
    <dgm:cxn modelId="{3BC4A76B-6F04-48C5-9971-5DBF9C6BADB9}" type="presParOf" srcId="{39A64AE2-D63A-456E-966C-22A8153B44E5}" destId="{8E6F3C4D-7310-4986-B662-3B33F779676A}" srcOrd="1" destOrd="0" presId="urn:microsoft.com/office/officeart/2005/8/layout/orgChart1"/>
    <dgm:cxn modelId="{17639A0E-9251-439C-94DF-CB50F4C86BC6}" type="presParOf" srcId="{1714C79A-846F-4D83-8ECB-63276AAEBDEF}" destId="{469CF920-078B-4B41-A6C6-769CE4631344}" srcOrd="1" destOrd="0" presId="urn:microsoft.com/office/officeart/2005/8/layout/orgChart1"/>
    <dgm:cxn modelId="{71C24548-B7CE-4C11-A06A-1F2157E1674F}" type="presParOf" srcId="{469CF920-078B-4B41-A6C6-769CE4631344}" destId="{E046C942-CF70-40F3-98F2-E100A5A05016}" srcOrd="0" destOrd="0" presId="urn:microsoft.com/office/officeart/2005/8/layout/orgChart1"/>
    <dgm:cxn modelId="{29E313CC-7B99-4242-BEF6-70C0EE0C00A1}" type="presParOf" srcId="{469CF920-078B-4B41-A6C6-769CE4631344}" destId="{C87DD1D5-09BA-48ED-9266-9A4E0A8727C1}" srcOrd="1" destOrd="0" presId="urn:microsoft.com/office/officeart/2005/8/layout/orgChart1"/>
    <dgm:cxn modelId="{F1E9CF3A-29EE-46C5-AE6B-501EBB4C01D4}" type="presParOf" srcId="{C87DD1D5-09BA-48ED-9266-9A4E0A8727C1}" destId="{D7A1BB20-DC8C-47D2-BD71-33F8D5640BB6}" srcOrd="0" destOrd="0" presId="urn:microsoft.com/office/officeart/2005/8/layout/orgChart1"/>
    <dgm:cxn modelId="{11FD3D13-D43D-4B53-A354-1CCC577C01FB}" type="presParOf" srcId="{D7A1BB20-DC8C-47D2-BD71-33F8D5640BB6}" destId="{3832742C-E7BF-4AE6-8E83-5A256FAC3154}" srcOrd="0" destOrd="0" presId="urn:microsoft.com/office/officeart/2005/8/layout/orgChart1"/>
    <dgm:cxn modelId="{4A37559C-377F-42ED-976A-61FB7E5B847F}" type="presParOf" srcId="{D7A1BB20-DC8C-47D2-BD71-33F8D5640BB6}" destId="{1608D9F7-9BA4-4DFA-AABB-41695390927C}" srcOrd="1" destOrd="0" presId="urn:microsoft.com/office/officeart/2005/8/layout/orgChart1"/>
    <dgm:cxn modelId="{CFD2DB6C-FB70-4F72-8EAD-83718B309B1F}" type="presParOf" srcId="{C87DD1D5-09BA-48ED-9266-9A4E0A8727C1}" destId="{16B31830-0B62-488B-9552-D938C576B001}" srcOrd="1" destOrd="0" presId="urn:microsoft.com/office/officeart/2005/8/layout/orgChart1"/>
    <dgm:cxn modelId="{DE037DDC-D093-4186-BF6C-A7E22DE873A7}" type="presParOf" srcId="{C87DD1D5-09BA-48ED-9266-9A4E0A8727C1}" destId="{549B783C-F622-4DD7-9AAC-D72AC6DA9974}" srcOrd="2" destOrd="0" presId="urn:microsoft.com/office/officeart/2005/8/layout/orgChart1"/>
    <dgm:cxn modelId="{DA19DEBB-4411-4706-B748-B7C7388016D8}" type="presParOf" srcId="{1714C79A-846F-4D83-8ECB-63276AAEBDEF}" destId="{16E17695-D274-4BF1-8524-A19F10B3B484}" srcOrd="2" destOrd="0" presId="urn:microsoft.com/office/officeart/2005/8/layout/orgChart1"/>
    <dgm:cxn modelId="{A29BE770-17E8-4158-A661-B9B5E0E72C4C}" type="presParOf" srcId="{F649F166-4334-42E9-B449-DA0FC51ADE01}" destId="{E4C39538-0063-40F5-A7E9-8BAB0F22B9A9}" srcOrd="2" destOrd="0" presId="urn:microsoft.com/office/officeart/2005/8/layout/orgChart1"/>
    <dgm:cxn modelId="{B2373860-7B0A-4880-8B3C-E3F802E867B7}" type="presParOf" srcId="{2ECA9FE1-6236-4403-9299-4C005E754E0A}" destId="{6C52B8EC-D2F1-4671-AD03-8309DA4D4140}" srcOrd="2" destOrd="0" presId="urn:microsoft.com/office/officeart/2005/8/layout/orgChart1"/>
    <dgm:cxn modelId="{DCB72387-AF1E-4460-BD5F-D8CFEF14F78F}" type="presParOf" srcId="{2ECA9FE1-6236-4403-9299-4C005E754E0A}" destId="{339E9DB2-FBCF-4053-8CD7-E94B2B634DEB}" srcOrd="3" destOrd="0" presId="urn:microsoft.com/office/officeart/2005/8/layout/orgChart1"/>
    <dgm:cxn modelId="{BD163626-7C5A-4B1B-AC79-B5D4B188A80E}" type="presParOf" srcId="{339E9DB2-FBCF-4053-8CD7-E94B2B634DEB}" destId="{A3023481-2928-47A0-9428-3C730AF85E6C}" srcOrd="0" destOrd="0" presId="urn:microsoft.com/office/officeart/2005/8/layout/orgChart1"/>
    <dgm:cxn modelId="{D9F29A44-880A-440B-AF6F-F45284BB2681}" type="presParOf" srcId="{A3023481-2928-47A0-9428-3C730AF85E6C}" destId="{71525CAC-D32F-4383-9044-D093E98E4941}" srcOrd="0" destOrd="0" presId="urn:microsoft.com/office/officeart/2005/8/layout/orgChart1"/>
    <dgm:cxn modelId="{610A2436-7A6F-44DE-9AF2-8ABD8D68579E}" type="presParOf" srcId="{A3023481-2928-47A0-9428-3C730AF85E6C}" destId="{5D8ECD14-3FCE-4335-B6CD-0B25C01F0897}" srcOrd="1" destOrd="0" presId="urn:microsoft.com/office/officeart/2005/8/layout/orgChart1"/>
    <dgm:cxn modelId="{48A62787-899F-4C50-A78C-951200C96783}" type="presParOf" srcId="{339E9DB2-FBCF-4053-8CD7-E94B2B634DEB}" destId="{E5465C90-3DAE-4D9A-8E7D-5E51DB90477B}" srcOrd="1" destOrd="0" presId="urn:microsoft.com/office/officeart/2005/8/layout/orgChart1"/>
    <dgm:cxn modelId="{A07C06AF-C914-4292-AA0B-EFA4B218C6C1}" type="presParOf" srcId="{E5465C90-3DAE-4D9A-8E7D-5E51DB90477B}" destId="{B63C22C6-EA72-4BC6-844A-9B7C9F532917}" srcOrd="0" destOrd="0" presId="urn:microsoft.com/office/officeart/2005/8/layout/orgChart1"/>
    <dgm:cxn modelId="{D64C6CA6-F0A0-4274-8B2A-2110F211E8CE}" type="presParOf" srcId="{E5465C90-3DAE-4D9A-8E7D-5E51DB90477B}" destId="{764FF2E7-1BCE-4370-A76B-B98811FA42AB}" srcOrd="1" destOrd="0" presId="urn:microsoft.com/office/officeart/2005/8/layout/orgChart1"/>
    <dgm:cxn modelId="{1553B26A-65BB-4A74-B940-313F575B062F}" type="presParOf" srcId="{764FF2E7-1BCE-4370-A76B-B98811FA42AB}" destId="{9BC37D69-F8B6-4B95-80CA-18BDA01EBAEB}" srcOrd="0" destOrd="0" presId="urn:microsoft.com/office/officeart/2005/8/layout/orgChart1"/>
    <dgm:cxn modelId="{B0CC9810-4A1F-43C3-A62A-3EC8297A9233}" type="presParOf" srcId="{9BC37D69-F8B6-4B95-80CA-18BDA01EBAEB}" destId="{5D9904E8-90EA-4B4F-A82F-3AA213E2C63D}" srcOrd="0" destOrd="0" presId="urn:microsoft.com/office/officeart/2005/8/layout/orgChart1"/>
    <dgm:cxn modelId="{EC14529B-CAB9-4432-8091-512F1326FD56}" type="presParOf" srcId="{9BC37D69-F8B6-4B95-80CA-18BDA01EBAEB}" destId="{B8C61932-1548-407A-93D9-0857422AD400}" srcOrd="1" destOrd="0" presId="urn:microsoft.com/office/officeart/2005/8/layout/orgChart1"/>
    <dgm:cxn modelId="{2FA46DC7-998C-429B-822E-07E5981BC641}" type="presParOf" srcId="{764FF2E7-1BCE-4370-A76B-B98811FA42AB}" destId="{018E661D-EF08-4948-86CE-9A6708A53263}" srcOrd="1" destOrd="0" presId="urn:microsoft.com/office/officeart/2005/8/layout/orgChart1"/>
    <dgm:cxn modelId="{0589BFEE-E185-40C6-8031-53807F1EFC7E}" type="presParOf" srcId="{018E661D-EF08-4948-86CE-9A6708A53263}" destId="{8FCC73E5-C9AF-48EA-A9A1-F72927E5648A}" srcOrd="0" destOrd="0" presId="urn:microsoft.com/office/officeart/2005/8/layout/orgChart1"/>
    <dgm:cxn modelId="{44D79791-93BF-4597-BC01-5C81C89DF381}" type="presParOf" srcId="{018E661D-EF08-4948-86CE-9A6708A53263}" destId="{804CFDCC-1188-4BE7-A5BD-30986EF99AC8}" srcOrd="1" destOrd="0" presId="urn:microsoft.com/office/officeart/2005/8/layout/orgChart1"/>
    <dgm:cxn modelId="{BA3D24DF-7350-4225-A7D8-E776C454A3B7}" type="presParOf" srcId="{804CFDCC-1188-4BE7-A5BD-30986EF99AC8}" destId="{1E0C1877-4F41-4216-AAEF-2D57A91D7D86}" srcOrd="0" destOrd="0" presId="urn:microsoft.com/office/officeart/2005/8/layout/orgChart1"/>
    <dgm:cxn modelId="{61748185-A359-4B08-A961-5E810FD3E627}" type="presParOf" srcId="{1E0C1877-4F41-4216-AAEF-2D57A91D7D86}" destId="{378EFB0A-24B6-4242-8EB0-B6C89D2D89CE}" srcOrd="0" destOrd="0" presId="urn:microsoft.com/office/officeart/2005/8/layout/orgChart1"/>
    <dgm:cxn modelId="{0154D3FF-F064-4745-81CE-F4463CC7BBCB}" type="presParOf" srcId="{1E0C1877-4F41-4216-AAEF-2D57A91D7D86}" destId="{61B89D3C-2ECA-469B-BDC9-60D7BFB968AA}" srcOrd="1" destOrd="0" presId="urn:microsoft.com/office/officeart/2005/8/layout/orgChart1"/>
    <dgm:cxn modelId="{6A98C6AE-A7D6-4E96-97DE-7BCBE1591F6C}" type="presParOf" srcId="{804CFDCC-1188-4BE7-A5BD-30986EF99AC8}" destId="{F9C1FCF5-3C71-48F5-945D-9C982A3AE254}" srcOrd="1" destOrd="0" presId="urn:microsoft.com/office/officeart/2005/8/layout/orgChart1"/>
    <dgm:cxn modelId="{CC3D4B49-64F9-457E-8D0A-11449078C2C3}" type="presParOf" srcId="{804CFDCC-1188-4BE7-A5BD-30986EF99AC8}" destId="{6E982DB4-583D-47D6-90B5-F47B3C8ABC86}" srcOrd="2" destOrd="0" presId="urn:microsoft.com/office/officeart/2005/8/layout/orgChart1"/>
    <dgm:cxn modelId="{C9CBC497-7E83-43B6-8879-AC459E449E4E}" type="presParOf" srcId="{764FF2E7-1BCE-4370-A76B-B98811FA42AB}" destId="{DEE6D32C-F506-4C4D-AF99-BADAE6B3D18A}" srcOrd="2" destOrd="0" presId="urn:microsoft.com/office/officeart/2005/8/layout/orgChart1"/>
    <dgm:cxn modelId="{BE25DB6E-0155-4C12-8056-339265D9D26F}" type="presParOf" srcId="{339E9DB2-FBCF-4053-8CD7-E94B2B634DEB}" destId="{0109F099-E003-448C-A27E-C4494A41E437}" srcOrd="2" destOrd="0" presId="urn:microsoft.com/office/officeart/2005/8/layout/orgChart1"/>
    <dgm:cxn modelId="{EE738005-0EA6-416B-A8AF-9DC7BF2CC055}" type="presParOf" srcId="{2ECA9FE1-6236-4403-9299-4C005E754E0A}" destId="{EE35FA99-7ED9-458B-9EB2-9BF9F7CC2E7D}" srcOrd="4" destOrd="0" presId="urn:microsoft.com/office/officeart/2005/8/layout/orgChart1"/>
    <dgm:cxn modelId="{ED62DA84-85B5-496A-AB18-66441319927A}" type="presParOf" srcId="{2ECA9FE1-6236-4403-9299-4C005E754E0A}" destId="{723A6CD1-D4B6-4CAF-A0AF-2E98FA2316EE}" srcOrd="5" destOrd="0" presId="urn:microsoft.com/office/officeart/2005/8/layout/orgChart1"/>
    <dgm:cxn modelId="{A0BA7841-BDA5-401C-A9A3-2BA5EA3F6C40}" type="presParOf" srcId="{723A6CD1-D4B6-4CAF-A0AF-2E98FA2316EE}" destId="{0CB7AAA6-0DF2-4D85-A53E-C8503BCFAF60}" srcOrd="0" destOrd="0" presId="urn:microsoft.com/office/officeart/2005/8/layout/orgChart1"/>
    <dgm:cxn modelId="{56BA2173-046B-4ED8-B539-42514934062E}" type="presParOf" srcId="{0CB7AAA6-0DF2-4D85-A53E-C8503BCFAF60}" destId="{A4DC325B-EDC2-463D-90FE-0AE6BA405594}" srcOrd="0" destOrd="0" presId="urn:microsoft.com/office/officeart/2005/8/layout/orgChart1"/>
    <dgm:cxn modelId="{0896C208-7181-463F-AB6A-E7BF3E56E991}" type="presParOf" srcId="{0CB7AAA6-0DF2-4D85-A53E-C8503BCFAF60}" destId="{2966C94B-93F0-4CE4-A245-17217B44E755}" srcOrd="1" destOrd="0" presId="urn:microsoft.com/office/officeart/2005/8/layout/orgChart1"/>
    <dgm:cxn modelId="{36951EDC-1CF2-4D31-8866-EF1ACF92B0C7}" type="presParOf" srcId="{723A6CD1-D4B6-4CAF-A0AF-2E98FA2316EE}" destId="{820CAA73-A76E-4BDB-99B5-6A044C7C24D0}" srcOrd="1" destOrd="0" presId="urn:microsoft.com/office/officeart/2005/8/layout/orgChart1"/>
    <dgm:cxn modelId="{4335E8A1-AD8F-4A58-A499-5BF64E267FE9}" type="presParOf" srcId="{723A6CD1-D4B6-4CAF-A0AF-2E98FA2316EE}" destId="{DE4AD1B5-F492-42E8-8D1B-EF13008758D1}" srcOrd="2" destOrd="0" presId="urn:microsoft.com/office/officeart/2005/8/layout/orgChart1"/>
    <dgm:cxn modelId="{CF4579CB-8DCB-463A-B155-30520722793E}" type="presParOf" srcId="{2ECA9FE1-6236-4403-9299-4C005E754E0A}" destId="{1C39A053-D457-4184-BD4D-92E3CB39211B}" srcOrd="6" destOrd="0" presId="urn:microsoft.com/office/officeart/2005/8/layout/orgChart1"/>
    <dgm:cxn modelId="{787C6E80-8AA0-42DB-AAF8-7D056E19C2E4}" type="presParOf" srcId="{2ECA9FE1-6236-4403-9299-4C005E754E0A}" destId="{8ECD25F1-AFF9-482A-825E-8FD31C81E3D1}" srcOrd="7" destOrd="0" presId="urn:microsoft.com/office/officeart/2005/8/layout/orgChart1"/>
    <dgm:cxn modelId="{E9AFBBA7-4574-4E63-B586-9A9F50EFB846}" type="presParOf" srcId="{8ECD25F1-AFF9-482A-825E-8FD31C81E3D1}" destId="{DF6321B5-F82C-4F54-9ABB-74097D0C4C80}" srcOrd="0" destOrd="0" presId="urn:microsoft.com/office/officeart/2005/8/layout/orgChart1"/>
    <dgm:cxn modelId="{14DBAEDE-05B7-4081-A6F9-297EA17F6B5B}" type="presParOf" srcId="{DF6321B5-F82C-4F54-9ABB-74097D0C4C80}" destId="{24EFE945-6EC1-4F8D-A1AA-CF13B0CC3E66}" srcOrd="0" destOrd="0" presId="urn:microsoft.com/office/officeart/2005/8/layout/orgChart1"/>
    <dgm:cxn modelId="{909EA4BC-5A7F-48EB-8A7F-E6F7716B4906}" type="presParOf" srcId="{DF6321B5-F82C-4F54-9ABB-74097D0C4C80}" destId="{26BBBFEE-E849-43B8-A931-F070C38E0162}" srcOrd="1" destOrd="0" presId="urn:microsoft.com/office/officeart/2005/8/layout/orgChart1"/>
    <dgm:cxn modelId="{5CBCAC6F-0E68-4C82-AF4E-CD47664CA6AA}" type="presParOf" srcId="{8ECD25F1-AFF9-482A-825E-8FD31C81E3D1}" destId="{0BB25F08-B64D-404A-95EE-0274151FFE76}" srcOrd="1" destOrd="0" presId="urn:microsoft.com/office/officeart/2005/8/layout/orgChart1"/>
    <dgm:cxn modelId="{C16293AD-AE5F-4E4A-87E1-8D93DBF5443C}" type="presParOf" srcId="{8ECD25F1-AFF9-482A-825E-8FD31C81E3D1}" destId="{DCB1514B-F38A-4C22-9BA2-C2C46598BA89}" srcOrd="2" destOrd="0" presId="urn:microsoft.com/office/officeart/2005/8/layout/orgChart1"/>
    <dgm:cxn modelId="{DC39FA87-B18B-4751-9AFB-09FA964D39EA}" type="presParOf" srcId="{2ECA9FE1-6236-4403-9299-4C005E754E0A}" destId="{96F954E2-CF85-48AD-81A4-D6045D3001AE}" srcOrd="8" destOrd="0" presId="urn:microsoft.com/office/officeart/2005/8/layout/orgChart1"/>
    <dgm:cxn modelId="{29245906-7767-4588-907E-844A801A6819}" type="presParOf" srcId="{2ECA9FE1-6236-4403-9299-4C005E754E0A}" destId="{2ADCCA99-3372-4629-A4F0-D112D01912B6}" srcOrd="9" destOrd="0" presId="urn:microsoft.com/office/officeart/2005/8/layout/orgChart1"/>
    <dgm:cxn modelId="{B9674B3C-688C-4D15-A7F5-5CD5BE52EE7C}" type="presParOf" srcId="{2ADCCA99-3372-4629-A4F0-D112D01912B6}" destId="{414038D1-B9A8-412C-8BFD-516FCEBCF199}" srcOrd="0" destOrd="0" presId="urn:microsoft.com/office/officeart/2005/8/layout/orgChart1"/>
    <dgm:cxn modelId="{BC4864D6-BB45-4EBF-ACB4-267553E5C5FC}" type="presParOf" srcId="{414038D1-B9A8-412C-8BFD-516FCEBCF199}" destId="{F6185497-CD8D-49E9-9577-CDFA076A7719}" srcOrd="0" destOrd="0" presId="urn:microsoft.com/office/officeart/2005/8/layout/orgChart1"/>
    <dgm:cxn modelId="{979B62D7-A726-46FE-B724-96E825CF09BD}" type="presParOf" srcId="{414038D1-B9A8-412C-8BFD-516FCEBCF199}" destId="{076A2248-4A4A-4181-B85A-734D28E5C7D0}" srcOrd="1" destOrd="0" presId="urn:microsoft.com/office/officeart/2005/8/layout/orgChart1"/>
    <dgm:cxn modelId="{73A07B2C-42E0-4E9F-B97F-247B5A77C268}" type="presParOf" srcId="{2ADCCA99-3372-4629-A4F0-D112D01912B6}" destId="{12AE774F-941E-47AB-B3A4-63D43E1A4B2D}" srcOrd="1" destOrd="0" presId="urn:microsoft.com/office/officeart/2005/8/layout/orgChart1"/>
    <dgm:cxn modelId="{C0011A7F-AEF3-400E-A486-A7484B817BAF}" type="presParOf" srcId="{2ADCCA99-3372-4629-A4F0-D112D01912B6}" destId="{4F464830-F05E-4705-8CC0-4C3F850C1561}" srcOrd="2" destOrd="0" presId="urn:microsoft.com/office/officeart/2005/8/layout/orgChart1"/>
    <dgm:cxn modelId="{C13A9DDD-8EA0-49F6-9903-20DE32DDF081}" type="presParOf" srcId="{2ECA9FE1-6236-4403-9299-4C005E754E0A}" destId="{739DAF11-7A2B-4229-AF60-E6CCDB71E159}" srcOrd="10" destOrd="0" presId="urn:microsoft.com/office/officeart/2005/8/layout/orgChart1"/>
    <dgm:cxn modelId="{2703771B-F7F8-46B0-BE6E-309E5A055DCE}" type="presParOf" srcId="{2ECA9FE1-6236-4403-9299-4C005E754E0A}" destId="{4482BF1E-34A0-4A33-8D49-68AD6DC87640}" srcOrd="11" destOrd="0" presId="urn:microsoft.com/office/officeart/2005/8/layout/orgChart1"/>
    <dgm:cxn modelId="{DECA724C-4D49-4C60-A7D7-42455973A364}" type="presParOf" srcId="{4482BF1E-34A0-4A33-8D49-68AD6DC87640}" destId="{38EFFF7C-1524-4C55-8D0F-EE22700BAFF7}" srcOrd="0" destOrd="0" presId="urn:microsoft.com/office/officeart/2005/8/layout/orgChart1"/>
    <dgm:cxn modelId="{4E08C24F-FE60-4DE0-BD92-6F8D41AD8A42}" type="presParOf" srcId="{38EFFF7C-1524-4C55-8D0F-EE22700BAFF7}" destId="{698BF713-4B32-4596-8949-C81A85EFE9C1}" srcOrd="0" destOrd="0" presId="urn:microsoft.com/office/officeart/2005/8/layout/orgChart1"/>
    <dgm:cxn modelId="{DF8C2285-2DAE-437A-BED9-5FEA531162AF}" type="presParOf" srcId="{38EFFF7C-1524-4C55-8D0F-EE22700BAFF7}" destId="{F2E2C7B1-0DD1-450D-AC42-2E6B0DBF260F}" srcOrd="1" destOrd="0" presId="urn:microsoft.com/office/officeart/2005/8/layout/orgChart1"/>
    <dgm:cxn modelId="{0B15C7B4-DE5D-4D5B-9E54-9269CC55D444}" type="presParOf" srcId="{4482BF1E-34A0-4A33-8D49-68AD6DC87640}" destId="{61DE8519-CD6C-4772-859D-CEBFF1A01054}" srcOrd="1" destOrd="0" presId="urn:microsoft.com/office/officeart/2005/8/layout/orgChart1"/>
    <dgm:cxn modelId="{DCAA81E6-6F88-4AAE-9BB3-D8BA87A211C4}" type="presParOf" srcId="{4482BF1E-34A0-4A33-8D49-68AD6DC87640}" destId="{A25F0CAE-276D-46B1-A486-C68E2026B517}" srcOrd="2" destOrd="0" presId="urn:microsoft.com/office/officeart/2005/8/layout/orgChart1"/>
    <dgm:cxn modelId="{EB806FEA-0533-4F63-9FB3-A328E3D179BC}" type="presParOf" srcId="{CF957BE4-EDED-4E86-ADC4-D448E0C47FA2}" destId="{D2DF94D5-BBED-49B2-8956-4F404080A0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0D833-C391-4D74-8D77-7D1A073B2CD9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1A0789C-3743-4201-BA2B-CCDE38D774D0}">
      <dgm:prSet phldrT="[文字]"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獺獺玩國</a:t>
          </a:r>
          <a:endParaRPr lang="en-US" altLang="zh-TW" sz="1800" smtClean="0">
            <a:solidFill>
              <a:schemeClr val="tx1"/>
            </a:solidFill>
          </a:endParaRPr>
        </a:p>
        <a:p>
          <a:r>
            <a:rPr lang="zh-TW" altLang="en-US" sz="1800" smtClean="0">
              <a:solidFill>
                <a:schemeClr val="tx1"/>
              </a:solidFill>
            </a:rPr>
            <a:t>後台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8F93C8EC-AACA-448B-A069-634111A7856F}" type="parTrans" cxnId="{6B67BF42-B88B-4ED1-92DF-0DF45B91432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4F2C299-7355-436A-B76A-E270055E31E9}" type="sibTrans" cxnId="{6B67BF42-B88B-4ED1-92DF-0DF45B91432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22859CEF-9E7F-460F-AC33-497310AC50A7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17</a:t>
          </a:r>
          <a:r>
            <a:rPr lang="zh-TW" altLang="en-US" sz="1800" smtClean="0">
              <a:solidFill>
                <a:schemeClr val="tx1"/>
              </a:solidFill>
            </a:rPr>
            <a:t> 廖于萱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623636E1-E915-4A3C-9AF6-158766D1926C}" type="parTrans" cxnId="{AA192EE9-9E78-43CA-AFA4-55409B0FEC2B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95233B2C-AC76-46E7-AD01-1AD10058A7D1}" type="sibTrans" cxnId="{AA192EE9-9E78-43CA-AFA4-55409B0FEC2B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37D51534-AC3D-4BD4-BB02-A57DCE6807BA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20</a:t>
          </a:r>
          <a:r>
            <a:rPr lang="zh-TW" altLang="en-US" sz="1800" smtClean="0">
              <a:solidFill>
                <a:schemeClr val="tx1"/>
              </a:solidFill>
            </a:rPr>
            <a:t> 李佳恩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0B589939-4959-4E8C-B40B-71A7445DBBD4}" type="parTrans" cxnId="{803FA33C-C668-4B98-A541-CAFBC213B33A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86A29AF9-6F36-4877-93B2-5916AFDB3244}" type="sibTrans" cxnId="{803FA33C-C668-4B98-A541-CAFBC213B33A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15A027A1-0EFD-4922-B8D7-9F67941C0BA8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27</a:t>
          </a:r>
          <a:r>
            <a:rPr lang="zh-TW" altLang="en-US" sz="1800" smtClean="0">
              <a:solidFill>
                <a:schemeClr val="tx1"/>
              </a:solidFill>
            </a:rPr>
            <a:t> 陳冠霖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21A2CB41-BF8A-4A03-BC29-6E08A7248C2D}" type="parTrans" cxnId="{AF7DF3E5-A972-4856-BD3A-8DF63C56789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54E94A97-E9D1-4B15-ADB7-E9DF481CFB89}" type="sibTrans" cxnId="{AF7DF3E5-A972-4856-BD3A-8DF63C567897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D0C510C-BBFE-49D3-984A-FAE18AFE3918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26</a:t>
          </a:r>
          <a:r>
            <a:rPr lang="zh-TW" altLang="en-US" sz="1800" smtClean="0">
              <a:solidFill>
                <a:schemeClr val="tx1"/>
              </a:solidFill>
            </a:rPr>
            <a:t> 楊舒媛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373CEE52-57ED-4743-A875-83E92BE854BE}" type="parTrans" cxnId="{46E3C934-5A9B-4CC0-835E-A0C91FDFC41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A6CC0554-773F-44BB-B1D7-656C1DD66A61}" type="sibTrans" cxnId="{46E3C934-5A9B-4CC0-835E-A0C91FDFC416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DA5E7540-4FA1-4CC3-B3EA-627C7749AF47}">
      <dgm:prSet phldrT="[文字]" custT="1"/>
      <dgm:spPr/>
      <dgm:t>
        <a:bodyPr/>
        <a:lstStyle/>
        <a:p>
          <a:r>
            <a:rPr lang="en-US" altLang="zh-TW" sz="1800" smtClean="0">
              <a:solidFill>
                <a:schemeClr val="tx1"/>
              </a:solidFill>
            </a:rPr>
            <a:t>28</a:t>
          </a:r>
          <a:r>
            <a:rPr lang="zh-TW" altLang="en-US" sz="1800" smtClean="0">
              <a:solidFill>
                <a:schemeClr val="tx1"/>
              </a:solidFill>
            </a:rPr>
            <a:t> 陳弘毅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3EA7DF08-80E8-4B28-B812-E4CF3D6B792C}" type="parTrans" cxnId="{12FBFAAB-EFD2-4C3D-BF88-F4EF7C5F903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45A36EE-A788-4C7C-BA3D-1AA45D9C9196}" type="sibTrans" cxnId="{12FBFAAB-EFD2-4C3D-BF88-F4EF7C5F903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899D2DF2-A24A-4E4F-9173-8B6757104D54}">
      <dgm:prSet phldrT="[文字]" custT="1"/>
      <dgm:spPr/>
      <dgm:t>
        <a:bodyPr/>
        <a:lstStyle/>
        <a:p>
          <a:r>
            <a:rPr lang="en-US" altLang="zh-TW" sz="1800" dirty="0" smtClean="0">
              <a:solidFill>
                <a:schemeClr val="tx1"/>
              </a:solidFill>
            </a:rPr>
            <a:t>06</a:t>
          </a:r>
          <a:r>
            <a:rPr lang="zh-TW" altLang="en-US" sz="1800" dirty="0" smtClean="0">
              <a:solidFill>
                <a:schemeClr val="tx1"/>
              </a:solidFill>
            </a:rPr>
            <a:t> 林于翔</a:t>
          </a:r>
          <a:endParaRPr lang="en-US" altLang="zh-TW" sz="1800" dirty="0" smtClean="0">
            <a:solidFill>
              <a:schemeClr val="tx1"/>
            </a:solidFill>
          </a:endParaRPr>
        </a:p>
      </dgm:t>
    </dgm:pt>
    <dgm:pt modelId="{7943DC62-65DD-4A60-9EBD-3DB6AC968AD9}" type="parTrans" cxnId="{B1CBB9B3-76BE-4055-83F4-AA318F441CD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C87C6122-6FF0-44A3-A8D9-48F230F77611}" type="sibTrans" cxnId="{B1CBB9B3-76BE-4055-83F4-AA318F441CD4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66B8AB62-4F69-4100-B6A8-2FA6183FFB27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員工管理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BE40514E-24B9-4172-88B1-921FB5D1374C}" type="parTrans" cxnId="{907B6049-7B71-4F81-91D4-7D4274B6F3AE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4FA80B8D-6105-441F-81C0-9B241C6B7371}" type="sibTrans" cxnId="{907B6049-7B71-4F81-91D4-7D4274B6F3AE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E1B43539-0A2F-4A7A-B323-0391EB9F7B0F}">
      <dgm:prSet custT="1"/>
      <dgm:spPr/>
      <dgm:t>
        <a:bodyPr/>
        <a:lstStyle/>
        <a:p>
          <a:r>
            <a:rPr lang="zh-TW" altLang="en-US" sz="1800" smtClean="0">
              <a:solidFill>
                <a:schemeClr val="tx1"/>
              </a:solidFill>
            </a:rPr>
            <a:t>員工權限管理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00498970-9228-4572-89B2-771C1ED1912A}" type="parTrans" cxnId="{9B284EAA-5F09-4C34-920B-384B1CFE5690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78CACDBD-CE83-44CA-922C-CEDB94DF8666}" type="sibTrans" cxnId="{9B284EAA-5F09-4C34-920B-384B1CFE5690}">
      <dgm:prSet/>
      <dgm:spPr/>
      <dgm:t>
        <a:bodyPr/>
        <a:lstStyle/>
        <a:p>
          <a:endParaRPr lang="zh-TW" altLang="en-US" sz="1800">
            <a:solidFill>
              <a:schemeClr val="tx1"/>
            </a:solidFill>
          </a:endParaRPr>
        </a:p>
      </dgm:t>
    </dgm:pt>
    <dgm:pt modelId="{F29303F3-CF11-4729-AD17-0758B631D020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看板管理</a:t>
          </a:r>
          <a:endParaRPr lang="zh-TW" altLang="en-US" dirty="0">
            <a:solidFill>
              <a:schemeClr val="tx1"/>
            </a:solidFill>
          </a:endParaRPr>
        </a:p>
      </dgm:t>
    </dgm:pt>
    <dgm:pt modelId="{353AB2CF-6408-4006-BCC5-972B56E5F1F0}" type="parTrans" cxnId="{D8D50BB1-2CCA-4D0B-B80B-A48B00A939C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FF6B403-145B-419C-AF58-1DBB6DEC1294}" type="sibTrans" cxnId="{D8D50BB1-2CCA-4D0B-B80B-A48B00A939C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DC3CFF5-F4F1-4574-B48E-25DA5D17C092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貼文管理</a:t>
          </a:r>
          <a:endParaRPr lang="zh-TW" altLang="en-US" dirty="0">
            <a:solidFill>
              <a:schemeClr val="tx1"/>
            </a:solidFill>
          </a:endParaRPr>
        </a:p>
      </dgm:t>
    </dgm:pt>
    <dgm:pt modelId="{2167D806-DBEF-4205-BFE2-BFA74287CBEC}" type="parTrans" cxnId="{CC8513B7-6BA6-45A9-8E29-D97A46B5043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CFE696A-7E27-4C76-9856-9F04DE55FA73}" type="sibTrans" cxnId="{CC8513B7-6BA6-45A9-8E29-D97A46B5043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AA3CDBF-1930-4EA9-BEEF-DA394E84E857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看板權限設定</a:t>
          </a:r>
          <a:endParaRPr lang="zh-TW" altLang="en-US" dirty="0">
            <a:solidFill>
              <a:schemeClr val="tx1"/>
            </a:solidFill>
          </a:endParaRPr>
        </a:p>
      </dgm:t>
    </dgm:pt>
    <dgm:pt modelId="{23968847-1006-48FE-85F9-A169096DE49F}" type="parTrans" cxnId="{5410F6AD-8315-48F2-923C-7BEB93A3AF8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6093666-87EA-4BFC-9325-0095B3605F31}" type="sibTrans" cxnId="{5410F6AD-8315-48F2-923C-7BEB93A3AF8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73C47F2-C689-44BF-8BCB-06ACF30457CE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版主管理</a:t>
          </a:r>
          <a:endParaRPr lang="zh-TW" altLang="en-US" dirty="0">
            <a:solidFill>
              <a:schemeClr val="tx1"/>
            </a:solidFill>
          </a:endParaRPr>
        </a:p>
      </dgm:t>
    </dgm:pt>
    <dgm:pt modelId="{CE4AC3D3-A0C3-4689-A394-A9E9B4D17449}" type="parTrans" cxnId="{3AECFC6A-7170-46B3-A843-A5DA2E1F7BA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7F50B13-C7A3-4535-99A0-168109504E6F}" type="sibTrans" cxnId="{3AECFC6A-7170-46B3-A843-A5DA2E1F7BAF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278FB29-327D-49ED-BD61-ED644D703F85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統計</a:t>
          </a:r>
          <a:endParaRPr lang="en-US" altLang="zh-TW" smtClean="0">
            <a:solidFill>
              <a:schemeClr val="tx1"/>
            </a:solidFill>
          </a:endParaRPr>
        </a:p>
        <a:p>
          <a:r>
            <a:rPr lang="zh-TW" altLang="en-US" smtClean="0">
              <a:solidFill>
                <a:schemeClr val="tx1"/>
              </a:solidFill>
            </a:rPr>
            <a:t>（觀看人次、貼文數等）</a:t>
          </a:r>
          <a:endParaRPr lang="zh-TW" altLang="en-US" dirty="0">
            <a:solidFill>
              <a:schemeClr val="tx1"/>
            </a:solidFill>
          </a:endParaRPr>
        </a:p>
      </dgm:t>
    </dgm:pt>
    <dgm:pt modelId="{C341C732-9AB6-4F69-AC25-54B68507A57C}" type="parTrans" cxnId="{B6834DB4-A866-443F-8BBD-74FAC4AA48C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4ABB71F-C8E6-4AD6-BCDA-B4CCEFE1FB81}" type="sibTrans" cxnId="{B6834DB4-A866-443F-8BBD-74FAC4AA48C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1B15B5F-B416-4188-BCB4-23668E6D8547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統計</a:t>
          </a:r>
          <a:endParaRPr lang="en-US" altLang="zh-TW" smtClean="0">
            <a:solidFill>
              <a:schemeClr val="tx1"/>
            </a:solidFill>
          </a:endParaRPr>
        </a:p>
        <a:p>
          <a:r>
            <a:rPr lang="zh-TW" altLang="en-US" smtClean="0">
              <a:solidFill>
                <a:schemeClr val="tx1"/>
              </a:solidFill>
            </a:rPr>
            <a:t>（熱門貼文等）</a:t>
          </a:r>
          <a:endParaRPr lang="zh-TW" altLang="en-US" dirty="0">
            <a:solidFill>
              <a:schemeClr val="tx1"/>
            </a:solidFill>
          </a:endParaRPr>
        </a:p>
      </dgm:t>
    </dgm:pt>
    <dgm:pt modelId="{6799EAEA-121B-4026-B2E3-C6957B708DD9}" type="parTrans" cxnId="{7295C135-9A9D-454C-84D3-B3AD8A6FAE5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DB4F70F-9EC4-476E-8DFE-FD6E2EB6AE44}" type="sibTrans" cxnId="{7295C135-9A9D-454C-84D3-B3AD8A6FAE59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B68CEF-C424-4621-A8B7-61862BFE68C0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新聞管理</a:t>
          </a:r>
          <a:endParaRPr lang="zh-TW" altLang="en-US" dirty="0">
            <a:solidFill>
              <a:schemeClr val="tx1"/>
            </a:solidFill>
          </a:endParaRPr>
        </a:p>
      </dgm:t>
    </dgm:pt>
    <dgm:pt modelId="{831A9F9E-AA11-4F11-AD7F-A5D018EE6482}" type="parTrans" cxnId="{161AF6A3-F92C-4A2A-935F-3215B7E7B83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DFB6362-946F-4F8B-B6D4-778800EB9A46}" type="sibTrans" cxnId="{161AF6A3-F92C-4A2A-935F-3215B7E7B83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D8CAF21-8987-4345-8945-6106478D1229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新聞留言管理</a:t>
          </a:r>
          <a:endParaRPr lang="zh-TW" altLang="en-US" dirty="0">
            <a:solidFill>
              <a:schemeClr val="tx1"/>
            </a:solidFill>
          </a:endParaRPr>
        </a:p>
      </dgm:t>
    </dgm:pt>
    <dgm:pt modelId="{26A27F98-A7FB-4081-A022-BB83C684762A}" type="parTrans" cxnId="{B4C25331-BBE5-4D95-BFA4-739240D3700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D8CF91F-216D-4BD6-926E-0C26B08282B3}" type="sibTrans" cxnId="{B4C25331-BBE5-4D95-BFA4-739240D3700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A40CE33-B747-4208-8320-5C1469A0F0B6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商品管理</a:t>
          </a:r>
          <a:endParaRPr lang="zh-TW" altLang="en-US" dirty="0">
            <a:solidFill>
              <a:schemeClr val="tx1"/>
            </a:solidFill>
          </a:endParaRPr>
        </a:p>
      </dgm:t>
    </dgm:pt>
    <dgm:pt modelId="{A5ED0506-6948-4896-B1CD-61E0761F5FF5}" type="parTrans" cxnId="{9472FF15-7EE4-4C26-904E-8AAEB09A5FC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A8DF418-49DD-427B-A8C1-F9AFFFD6A048}" type="sibTrans" cxnId="{9472FF15-7EE4-4C26-904E-8AAEB09A5FC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71E9968-CB4F-4604-91D7-6B2A0F1E5CDA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優惠券管理</a:t>
          </a:r>
          <a:endParaRPr lang="zh-TW" altLang="en-US" dirty="0">
            <a:solidFill>
              <a:schemeClr val="tx1"/>
            </a:solidFill>
          </a:endParaRPr>
        </a:p>
      </dgm:t>
    </dgm:pt>
    <dgm:pt modelId="{181083A0-4A59-4733-BD2C-1AEEFBEC6EE5}" type="parTrans" cxnId="{1730D0E7-A4EE-4C6E-B12F-CDFB862B812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E3E17A1-2D62-4CF7-BCFF-734716E7D00F}" type="sibTrans" cxnId="{1730D0E7-A4EE-4C6E-B12F-CDFB862B8124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D91BA164-7A30-4168-9204-FAA27732A2B6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購物車</a:t>
          </a:r>
          <a:endParaRPr lang="zh-TW" altLang="en-US" dirty="0">
            <a:solidFill>
              <a:schemeClr val="tx1"/>
            </a:solidFill>
          </a:endParaRPr>
        </a:p>
      </dgm:t>
    </dgm:pt>
    <dgm:pt modelId="{0E948772-7514-4D00-900F-242EA5CEB0F8}" type="parTrans" cxnId="{65F99A85-84BC-4900-96F6-05D60A6E8FC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69A6264E-C110-4A5B-896C-44FD1CFD1066}" type="sibTrans" cxnId="{65F99A85-84BC-4900-96F6-05D60A6E8FCC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2263EB1C-9E6E-429E-AF17-6856C7685A14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訂單管理</a:t>
          </a:r>
          <a:endParaRPr lang="zh-TW" altLang="en-US" dirty="0">
            <a:solidFill>
              <a:schemeClr val="tx1"/>
            </a:solidFill>
          </a:endParaRPr>
        </a:p>
      </dgm:t>
    </dgm:pt>
    <dgm:pt modelId="{011DB255-695B-4B9B-AA97-28DB5B432207}" type="parTrans" cxnId="{7A35E7BC-7E5B-4C37-B72C-6F142C971F0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2F35F3A-061E-49ED-B48F-E027239707E9}" type="sibTrans" cxnId="{7A35E7BC-7E5B-4C37-B72C-6F142C971F0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F579B20-8FD5-448B-A786-28EE80B1F455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庫存管理</a:t>
          </a:r>
          <a:endParaRPr lang="zh-TW" altLang="en-US" dirty="0">
            <a:solidFill>
              <a:schemeClr val="tx1"/>
            </a:solidFill>
          </a:endParaRPr>
        </a:p>
      </dgm:t>
    </dgm:pt>
    <dgm:pt modelId="{C4BA50F6-2004-4514-9B8C-DF1C8DE752B9}" type="parTrans" cxnId="{088B0A94-52DE-48B3-B88F-7D4AD068274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6DCD17E-B50B-4647-9FC5-C58CAE2E06BE}" type="sibTrans" cxnId="{088B0A94-52DE-48B3-B88F-7D4AD0682742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43A9735-392B-4B77-8403-40084B94F1FC}">
      <dgm:prSet/>
      <dgm:spPr/>
      <dgm:t>
        <a:bodyPr/>
        <a:lstStyle/>
        <a:p>
          <a:r>
            <a:rPr lang="zh-TW" altLang="en-US" smtClean="0">
              <a:solidFill>
                <a:schemeClr val="tx1"/>
              </a:solidFill>
            </a:rPr>
            <a:t>統計報表</a:t>
          </a:r>
          <a:endParaRPr lang="zh-TW" altLang="en-US" dirty="0">
            <a:solidFill>
              <a:schemeClr val="tx1"/>
            </a:solidFill>
          </a:endParaRPr>
        </a:p>
      </dgm:t>
    </dgm:pt>
    <dgm:pt modelId="{B9D7D2D7-9B17-427E-82ED-54A9E4A8344D}" type="parTrans" cxnId="{481BAB8F-9153-47FC-9E00-CDBC43B613B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FB27423B-D440-478A-B2FE-8CA6D954BFAF}" type="sibTrans" cxnId="{481BAB8F-9153-47FC-9E00-CDBC43B613B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9BE94CFD-7E8D-4E70-BE7F-2FAAB93AE9D1}" type="pres">
      <dgm:prSet presAssocID="{F360D833-C391-4D74-8D77-7D1A073B2C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957BE4-EDED-4E86-ADC4-D448E0C47FA2}" type="pres">
      <dgm:prSet presAssocID="{61A0789C-3743-4201-BA2B-CCDE38D774D0}" presName="hierRoot1" presStyleCnt="0">
        <dgm:presLayoutVars>
          <dgm:hierBranch val="init"/>
        </dgm:presLayoutVars>
      </dgm:prSet>
      <dgm:spPr/>
    </dgm:pt>
    <dgm:pt modelId="{CA29B434-86D0-45D3-A912-3B21BC297843}" type="pres">
      <dgm:prSet presAssocID="{61A0789C-3743-4201-BA2B-CCDE38D774D0}" presName="rootComposite1" presStyleCnt="0"/>
      <dgm:spPr/>
    </dgm:pt>
    <dgm:pt modelId="{25FA5FFF-D9C9-49E5-A5CC-84775123E21F}" type="pres">
      <dgm:prSet presAssocID="{61A0789C-3743-4201-BA2B-CCDE38D77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4AF84E-33DD-4026-A9FD-4FFEDC23F08C}" type="pres">
      <dgm:prSet presAssocID="{61A0789C-3743-4201-BA2B-CCDE38D774D0}" presName="rootConnector1" presStyleLbl="node1" presStyleIdx="0" presStyleCnt="0"/>
      <dgm:spPr/>
    </dgm:pt>
    <dgm:pt modelId="{2ECA9FE1-6236-4403-9299-4C005E754E0A}" type="pres">
      <dgm:prSet presAssocID="{61A0789C-3743-4201-BA2B-CCDE38D774D0}" presName="hierChild2" presStyleCnt="0"/>
      <dgm:spPr/>
    </dgm:pt>
    <dgm:pt modelId="{492C6B36-1186-41FD-A0B6-C99320880AFF}" type="pres">
      <dgm:prSet presAssocID="{623636E1-E915-4A3C-9AF6-158766D1926C}" presName="Name37" presStyleLbl="parChTrans1D2" presStyleIdx="0" presStyleCnt="6"/>
      <dgm:spPr/>
    </dgm:pt>
    <dgm:pt modelId="{F649F166-4334-42E9-B449-DA0FC51ADE01}" type="pres">
      <dgm:prSet presAssocID="{22859CEF-9E7F-460F-AC33-497310AC50A7}" presName="hierRoot2" presStyleCnt="0">
        <dgm:presLayoutVars>
          <dgm:hierBranch val="init"/>
        </dgm:presLayoutVars>
      </dgm:prSet>
      <dgm:spPr/>
    </dgm:pt>
    <dgm:pt modelId="{5786834B-8DD8-4612-B3BD-385833D2B153}" type="pres">
      <dgm:prSet presAssocID="{22859CEF-9E7F-460F-AC33-497310AC50A7}" presName="rootComposite" presStyleCnt="0"/>
      <dgm:spPr/>
    </dgm:pt>
    <dgm:pt modelId="{3151A76B-E265-490C-B1DD-C3768BCBBBF4}" type="pres">
      <dgm:prSet presAssocID="{22859CEF-9E7F-460F-AC33-497310AC50A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9147F2-17F6-47E5-907A-459FEEFA3AD8}" type="pres">
      <dgm:prSet presAssocID="{22859CEF-9E7F-460F-AC33-497310AC50A7}" presName="rootConnector" presStyleLbl="node2" presStyleIdx="0" presStyleCnt="6"/>
      <dgm:spPr/>
    </dgm:pt>
    <dgm:pt modelId="{2D0B29AE-0738-49C2-9BD6-07B56C21B011}" type="pres">
      <dgm:prSet presAssocID="{22859CEF-9E7F-460F-AC33-497310AC50A7}" presName="hierChild4" presStyleCnt="0"/>
      <dgm:spPr/>
    </dgm:pt>
    <dgm:pt modelId="{55D0B02A-FCC8-41BD-BB6F-2BAB50F7E76F}" type="pres">
      <dgm:prSet presAssocID="{BE40514E-24B9-4172-88B1-921FB5D1374C}" presName="Name37" presStyleLbl="parChTrans1D3" presStyleIdx="0" presStyleCnt="11"/>
      <dgm:spPr/>
    </dgm:pt>
    <dgm:pt modelId="{3922CD1B-82F3-48A3-B55E-E6701649A08A}" type="pres">
      <dgm:prSet presAssocID="{66B8AB62-4F69-4100-B6A8-2FA6183FFB27}" presName="hierRoot2" presStyleCnt="0">
        <dgm:presLayoutVars>
          <dgm:hierBranch val="init"/>
        </dgm:presLayoutVars>
      </dgm:prSet>
      <dgm:spPr/>
    </dgm:pt>
    <dgm:pt modelId="{F9C6B548-C576-4D2A-BE2A-FC4AD394BD02}" type="pres">
      <dgm:prSet presAssocID="{66B8AB62-4F69-4100-B6A8-2FA6183FFB27}" presName="rootComposite" presStyleCnt="0"/>
      <dgm:spPr/>
    </dgm:pt>
    <dgm:pt modelId="{38DB3974-1197-4F0B-81BE-9FB43DE832B3}" type="pres">
      <dgm:prSet presAssocID="{66B8AB62-4F69-4100-B6A8-2FA6183FFB27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601B99-9FB0-484E-A6B5-1A460998FFAD}" type="pres">
      <dgm:prSet presAssocID="{66B8AB62-4F69-4100-B6A8-2FA6183FFB27}" presName="rootConnector" presStyleLbl="node3" presStyleIdx="0" presStyleCnt="11"/>
      <dgm:spPr/>
    </dgm:pt>
    <dgm:pt modelId="{2CF561B7-6992-456B-B744-E4ADAC2BA8FA}" type="pres">
      <dgm:prSet presAssocID="{66B8AB62-4F69-4100-B6A8-2FA6183FFB27}" presName="hierChild4" presStyleCnt="0"/>
      <dgm:spPr/>
    </dgm:pt>
    <dgm:pt modelId="{7C13737D-804E-4BF0-84B7-AD8EBE85DD28}" type="pres">
      <dgm:prSet presAssocID="{00498970-9228-4572-89B2-771C1ED1912A}" presName="Name37" presStyleLbl="parChTrans1D4" presStyleIdx="0" presStyleCnt="5"/>
      <dgm:spPr/>
    </dgm:pt>
    <dgm:pt modelId="{7084AD2F-1D0F-4FA8-99B5-0F6772F193E5}" type="pres">
      <dgm:prSet presAssocID="{E1B43539-0A2F-4A7A-B323-0391EB9F7B0F}" presName="hierRoot2" presStyleCnt="0">
        <dgm:presLayoutVars>
          <dgm:hierBranch val="init"/>
        </dgm:presLayoutVars>
      </dgm:prSet>
      <dgm:spPr/>
    </dgm:pt>
    <dgm:pt modelId="{574F3844-3541-47AB-AB06-38A1917747EE}" type="pres">
      <dgm:prSet presAssocID="{E1B43539-0A2F-4A7A-B323-0391EB9F7B0F}" presName="rootComposite" presStyleCnt="0"/>
      <dgm:spPr/>
    </dgm:pt>
    <dgm:pt modelId="{A396F30F-E026-4CF1-B0D8-BD77A5E71D4B}" type="pres">
      <dgm:prSet presAssocID="{E1B43539-0A2F-4A7A-B323-0391EB9F7B0F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AB4DCF-94CB-4816-8B03-D3B45585444F}" type="pres">
      <dgm:prSet presAssocID="{E1B43539-0A2F-4A7A-B323-0391EB9F7B0F}" presName="rootConnector" presStyleLbl="node4" presStyleIdx="0" presStyleCnt="5"/>
      <dgm:spPr/>
    </dgm:pt>
    <dgm:pt modelId="{D8EC4E3D-2982-4329-818F-C71E502FD731}" type="pres">
      <dgm:prSet presAssocID="{E1B43539-0A2F-4A7A-B323-0391EB9F7B0F}" presName="hierChild4" presStyleCnt="0"/>
      <dgm:spPr/>
    </dgm:pt>
    <dgm:pt modelId="{34F2E79A-4138-4BDF-A5A4-1CA53CCC8F0F}" type="pres">
      <dgm:prSet presAssocID="{E1B43539-0A2F-4A7A-B323-0391EB9F7B0F}" presName="hierChild5" presStyleCnt="0"/>
      <dgm:spPr/>
    </dgm:pt>
    <dgm:pt modelId="{E2465E5C-3A24-44C1-A1FF-B7440A590542}" type="pres">
      <dgm:prSet presAssocID="{66B8AB62-4F69-4100-B6A8-2FA6183FFB27}" presName="hierChild5" presStyleCnt="0"/>
      <dgm:spPr/>
    </dgm:pt>
    <dgm:pt modelId="{E4C39538-0063-40F5-A7E9-8BAB0F22B9A9}" type="pres">
      <dgm:prSet presAssocID="{22859CEF-9E7F-460F-AC33-497310AC50A7}" presName="hierChild5" presStyleCnt="0"/>
      <dgm:spPr/>
    </dgm:pt>
    <dgm:pt modelId="{6C52B8EC-D2F1-4671-AD03-8309DA4D4140}" type="pres">
      <dgm:prSet presAssocID="{0B589939-4959-4E8C-B40B-71A7445DBBD4}" presName="Name37" presStyleLbl="parChTrans1D2" presStyleIdx="1" presStyleCnt="6"/>
      <dgm:spPr/>
    </dgm:pt>
    <dgm:pt modelId="{339E9DB2-FBCF-4053-8CD7-E94B2B634DEB}" type="pres">
      <dgm:prSet presAssocID="{37D51534-AC3D-4BD4-BB02-A57DCE6807BA}" presName="hierRoot2" presStyleCnt="0">
        <dgm:presLayoutVars>
          <dgm:hierBranch val="init"/>
        </dgm:presLayoutVars>
      </dgm:prSet>
      <dgm:spPr/>
    </dgm:pt>
    <dgm:pt modelId="{A3023481-2928-47A0-9428-3C730AF85E6C}" type="pres">
      <dgm:prSet presAssocID="{37D51534-AC3D-4BD4-BB02-A57DCE6807BA}" presName="rootComposite" presStyleCnt="0"/>
      <dgm:spPr/>
    </dgm:pt>
    <dgm:pt modelId="{71525CAC-D32F-4383-9044-D093E98E4941}" type="pres">
      <dgm:prSet presAssocID="{37D51534-AC3D-4BD4-BB02-A57DCE6807B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8ECD14-3FCE-4335-B6CD-0B25C01F0897}" type="pres">
      <dgm:prSet presAssocID="{37D51534-AC3D-4BD4-BB02-A57DCE6807BA}" presName="rootConnector" presStyleLbl="node2" presStyleIdx="1" presStyleCnt="6"/>
      <dgm:spPr/>
    </dgm:pt>
    <dgm:pt modelId="{E5465C90-3DAE-4D9A-8E7D-5E51DB90477B}" type="pres">
      <dgm:prSet presAssocID="{37D51534-AC3D-4BD4-BB02-A57DCE6807BA}" presName="hierChild4" presStyleCnt="0"/>
      <dgm:spPr/>
    </dgm:pt>
    <dgm:pt modelId="{0D403FEE-CBF7-4371-87E9-8E7706AB54F2}" type="pres">
      <dgm:prSet presAssocID="{353AB2CF-6408-4006-BCC5-972B56E5F1F0}" presName="Name37" presStyleLbl="parChTrans1D3" presStyleIdx="1" presStyleCnt="11"/>
      <dgm:spPr/>
    </dgm:pt>
    <dgm:pt modelId="{FC3F5769-D54D-44EB-AEB2-D46F0F0D9081}" type="pres">
      <dgm:prSet presAssocID="{F29303F3-CF11-4729-AD17-0758B631D020}" presName="hierRoot2" presStyleCnt="0">
        <dgm:presLayoutVars>
          <dgm:hierBranch val="init"/>
        </dgm:presLayoutVars>
      </dgm:prSet>
      <dgm:spPr/>
    </dgm:pt>
    <dgm:pt modelId="{6DA19F6B-BE18-4087-B0AE-626A30C025DD}" type="pres">
      <dgm:prSet presAssocID="{F29303F3-CF11-4729-AD17-0758B631D020}" presName="rootComposite" presStyleCnt="0"/>
      <dgm:spPr/>
    </dgm:pt>
    <dgm:pt modelId="{063CB9AA-C900-4334-B967-043F0B05C051}" type="pres">
      <dgm:prSet presAssocID="{F29303F3-CF11-4729-AD17-0758B631D020}" presName="rootText" presStyleLbl="node3" presStyleIdx="1" presStyleCnt="11">
        <dgm:presLayoutVars>
          <dgm:chPref val="3"/>
        </dgm:presLayoutVars>
      </dgm:prSet>
      <dgm:spPr/>
    </dgm:pt>
    <dgm:pt modelId="{0049A44D-F506-4654-83B1-AFBC72AFF79F}" type="pres">
      <dgm:prSet presAssocID="{F29303F3-CF11-4729-AD17-0758B631D020}" presName="rootConnector" presStyleLbl="node3" presStyleIdx="1" presStyleCnt="11"/>
      <dgm:spPr/>
    </dgm:pt>
    <dgm:pt modelId="{AD6E3F88-0B29-46C8-A0D2-4C7E52E0D91C}" type="pres">
      <dgm:prSet presAssocID="{F29303F3-CF11-4729-AD17-0758B631D020}" presName="hierChild4" presStyleCnt="0"/>
      <dgm:spPr/>
    </dgm:pt>
    <dgm:pt modelId="{796E36AC-A527-4BBC-8019-3236EA32E297}" type="pres">
      <dgm:prSet presAssocID="{23968847-1006-48FE-85F9-A169096DE49F}" presName="Name37" presStyleLbl="parChTrans1D4" presStyleIdx="1" presStyleCnt="5"/>
      <dgm:spPr/>
    </dgm:pt>
    <dgm:pt modelId="{A648A12D-C2AA-4F1D-BBEF-C3DD8C8A8271}" type="pres">
      <dgm:prSet presAssocID="{1AA3CDBF-1930-4EA9-BEEF-DA394E84E857}" presName="hierRoot2" presStyleCnt="0">
        <dgm:presLayoutVars>
          <dgm:hierBranch val="init"/>
        </dgm:presLayoutVars>
      </dgm:prSet>
      <dgm:spPr/>
    </dgm:pt>
    <dgm:pt modelId="{528B9E91-17A4-409B-B157-FD804348C61C}" type="pres">
      <dgm:prSet presAssocID="{1AA3CDBF-1930-4EA9-BEEF-DA394E84E857}" presName="rootComposite" presStyleCnt="0"/>
      <dgm:spPr/>
    </dgm:pt>
    <dgm:pt modelId="{5FBF6D61-94FA-4AB3-A52B-1B56FCFD7698}" type="pres">
      <dgm:prSet presAssocID="{1AA3CDBF-1930-4EA9-BEEF-DA394E84E857}" presName="rootText" presStyleLbl="node4" presStyleIdx="1" presStyleCnt="5">
        <dgm:presLayoutVars>
          <dgm:chPref val="3"/>
        </dgm:presLayoutVars>
      </dgm:prSet>
      <dgm:spPr/>
    </dgm:pt>
    <dgm:pt modelId="{D53A9199-B77C-4818-BB8F-4841301FBC15}" type="pres">
      <dgm:prSet presAssocID="{1AA3CDBF-1930-4EA9-BEEF-DA394E84E857}" presName="rootConnector" presStyleLbl="node4" presStyleIdx="1" presStyleCnt="5"/>
      <dgm:spPr/>
    </dgm:pt>
    <dgm:pt modelId="{5BB65DBF-7A8F-4399-BF8A-6F6536B3388E}" type="pres">
      <dgm:prSet presAssocID="{1AA3CDBF-1930-4EA9-BEEF-DA394E84E857}" presName="hierChild4" presStyleCnt="0"/>
      <dgm:spPr/>
    </dgm:pt>
    <dgm:pt modelId="{6E5E9555-F6B2-47F2-A0BF-C42F99EC7F05}" type="pres">
      <dgm:prSet presAssocID="{1AA3CDBF-1930-4EA9-BEEF-DA394E84E857}" presName="hierChild5" presStyleCnt="0"/>
      <dgm:spPr/>
    </dgm:pt>
    <dgm:pt modelId="{6E0145D6-24DD-42B1-9E5C-3FAEB24AA350}" type="pres">
      <dgm:prSet presAssocID="{CE4AC3D3-A0C3-4689-A394-A9E9B4D17449}" presName="Name37" presStyleLbl="parChTrans1D4" presStyleIdx="2" presStyleCnt="5"/>
      <dgm:spPr/>
    </dgm:pt>
    <dgm:pt modelId="{AEA86663-87A2-42EB-89C7-4432D9DF3AE2}" type="pres">
      <dgm:prSet presAssocID="{273C47F2-C689-44BF-8BCB-06ACF30457CE}" presName="hierRoot2" presStyleCnt="0">
        <dgm:presLayoutVars>
          <dgm:hierBranch val="init"/>
        </dgm:presLayoutVars>
      </dgm:prSet>
      <dgm:spPr/>
    </dgm:pt>
    <dgm:pt modelId="{F1B3B3CA-5A71-43CE-86A8-0611275EACDB}" type="pres">
      <dgm:prSet presAssocID="{273C47F2-C689-44BF-8BCB-06ACF30457CE}" presName="rootComposite" presStyleCnt="0"/>
      <dgm:spPr/>
    </dgm:pt>
    <dgm:pt modelId="{8E01E1D1-3FA7-4AA5-AA41-94F27C43674A}" type="pres">
      <dgm:prSet presAssocID="{273C47F2-C689-44BF-8BCB-06ACF30457CE}" presName="rootText" presStyleLbl="node4" presStyleIdx="2" presStyleCnt="5">
        <dgm:presLayoutVars>
          <dgm:chPref val="3"/>
        </dgm:presLayoutVars>
      </dgm:prSet>
      <dgm:spPr/>
    </dgm:pt>
    <dgm:pt modelId="{F4A08E3C-81E2-46A3-B3FF-8699B01796C9}" type="pres">
      <dgm:prSet presAssocID="{273C47F2-C689-44BF-8BCB-06ACF30457CE}" presName="rootConnector" presStyleLbl="node4" presStyleIdx="2" presStyleCnt="5"/>
      <dgm:spPr/>
    </dgm:pt>
    <dgm:pt modelId="{45449B6D-7D82-4968-96FC-599D6A332EFF}" type="pres">
      <dgm:prSet presAssocID="{273C47F2-C689-44BF-8BCB-06ACF30457CE}" presName="hierChild4" presStyleCnt="0"/>
      <dgm:spPr/>
    </dgm:pt>
    <dgm:pt modelId="{49D7ABCF-FC1D-4DE8-993C-B4EABA8BE260}" type="pres">
      <dgm:prSet presAssocID="{273C47F2-C689-44BF-8BCB-06ACF30457CE}" presName="hierChild5" presStyleCnt="0"/>
      <dgm:spPr/>
    </dgm:pt>
    <dgm:pt modelId="{5CFF8AEE-5FCE-4C08-921A-F6AD46C8F975}" type="pres">
      <dgm:prSet presAssocID="{C341C732-9AB6-4F69-AC25-54B68507A57C}" presName="Name37" presStyleLbl="parChTrans1D4" presStyleIdx="3" presStyleCnt="5"/>
      <dgm:spPr/>
    </dgm:pt>
    <dgm:pt modelId="{A8E285B2-4E6C-4900-BDB7-070AAD02C140}" type="pres">
      <dgm:prSet presAssocID="{F278FB29-327D-49ED-BD61-ED644D703F85}" presName="hierRoot2" presStyleCnt="0">
        <dgm:presLayoutVars>
          <dgm:hierBranch val="init"/>
        </dgm:presLayoutVars>
      </dgm:prSet>
      <dgm:spPr/>
    </dgm:pt>
    <dgm:pt modelId="{E907EBD3-F07C-4C4D-A0A7-ACBC8F9968B0}" type="pres">
      <dgm:prSet presAssocID="{F278FB29-327D-49ED-BD61-ED644D703F85}" presName="rootComposite" presStyleCnt="0"/>
      <dgm:spPr/>
    </dgm:pt>
    <dgm:pt modelId="{E985077D-5147-44EB-B675-21B80D97896E}" type="pres">
      <dgm:prSet presAssocID="{F278FB29-327D-49ED-BD61-ED644D703F85}" presName="rootText" presStyleLbl="node4" presStyleIdx="3" presStyleCnt="5">
        <dgm:presLayoutVars>
          <dgm:chPref val="3"/>
        </dgm:presLayoutVars>
      </dgm:prSet>
      <dgm:spPr/>
    </dgm:pt>
    <dgm:pt modelId="{17C3E62A-832A-4C1B-BEB4-D0206B410881}" type="pres">
      <dgm:prSet presAssocID="{F278FB29-327D-49ED-BD61-ED644D703F85}" presName="rootConnector" presStyleLbl="node4" presStyleIdx="3" presStyleCnt="5"/>
      <dgm:spPr/>
    </dgm:pt>
    <dgm:pt modelId="{1D14BBD0-EE36-4BA6-BFE5-803FC2E28CA4}" type="pres">
      <dgm:prSet presAssocID="{F278FB29-327D-49ED-BD61-ED644D703F85}" presName="hierChild4" presStyleCnt="0"/>
      <dgm:spPr/>
    </dgm:pt>
    <dgm:pt modelId="{0F4E02AE-72E0-48FC-9728-D57B5F6BE7EE}" type="pres">
      <dgm:prSet presAssocID="{F278FB29-327D-49ED-BD61-ED644D703F85}" presName="hierChild5" presStyleCnt="0"/>
      <dgm:spPr/>
    </dgm:pt>
    <dgm:pt modelId="{3E267511-2B8A-410A-B7D3-9365AA0CA1CE}" type="pres">
      <dgm:prSet presAssocID="{F29303F3-CF11-4729-AD17-0758B631D020}" presName="hierChild5" presStyleCnt="0"/>
      <dgm:spPr/>
    </dgm:pt>
    <dgm:pt modelId="{7EFFF91E-1713-4B51-A0D7-58AA84D900BC}" type="pres">
      <dgm:prSet presAssocID="{2167D806-DBEF-4205-BFE2-BFA74287CBEC}" presName="Name37" presStyleLbl="parChTrans1D3" presStyleIdx="2" presStyleCnt="11"/>
      <dgm:spPr/>
    </dgm:pt>
    <dgm:pt modelId="{6701AB0C-57CA-48E1-B722-499423CB0048}" type="pres">
      <dgm:prSet presAssocID="{BDC3CFF5-F4F1-4574-B48E-25DA5D17C092}" presName="hierRoot2" presStyleCnt="0">
        <dgm:presLayoutVars>
          <dgm:hierBranch val="init"/>
        </dgm:presLayoutVars>
      </dgm:prSet>
      <dgm:spPr/>
    </dgm:pt>
    <dgm:pt modelId="{9DE321FA-2D4E-4E17-9728-69F9BDEE9082}" type="pres">
      <dgm:prSet presAssocID="{BDC3CFF5-F4F1-4574-B48E-25DA5D17C092}" presName="rootComposite" presStyleCnt="0"/>
      <dgm:spPr/>
    </dgm:pt>
    <dgm:pt modelId="{EC71A584-1BA8-4E26-ACF8-FCF38569F5DB}" type="pres">
      <dgm:prSet presAssocID="{BDC3CFF5-F4F1-4574-B48E-25DA5D17C092}" presName="rootText" presStyleLbl="node3" presStyleIdx="2" presStyleCnt="11">
        <dgm:presLayoutVars>
          <dgm:chPref val="3"/>
        </dgm:presLayoutVars>
      </dgm:prSet>
      <dgm:spPr/>
    </dgm:pt>
    <dgm:pt modelId="{CE9D3942-75E1-4234-84E7-6232CA4BA2DA}" type="pres">
      <dgm:prSet presAssocID="{BDC3CFF5-F4F1-4574-B48E-25DA5D17C092}" presName="rootConnector" presStyleLbl="node3" presStyleIdx="2" presStyleCnt="11"/>
      <dgm:spPr/>
    </dgm:pt>
    <dgm:pt modelId="{3D96095D-44F0-4CCE-831F-0B679501C46F}" type="pres">
      <dgm:prSet presAssocID="{BDC3CFF5-F4F1-4574-B48E-25DA5D17C092}" presName="hierChild4" presStyleCnt="0"/>
      <dgm:spPr/>
    </dgm:pt>
    <dgm:pt modelId="{6F35FA3C-4452-4F07-B29C-3E6B2949AAB4}" type="pres">
      <dgm:prSet presAssocID="{6799EAEA-121B-4026-B2E3-C6957B708DD9}" presName="Name37" presStyleLbl="parChTrans1D4" presStyleIdx="4" presStyleCnt="5"/>
      <dgm:spPr/>
    </dgm:pt>
    <dgm:pt modelId="{C19C7034-BF85-4AD2-8DA9-8D32A7E6C1FA}" type="pres">
      <dgm:prSet presAssocID="{31B15B5F-B416-4188-BCB4-23668E6D8547}" presName="hierRoot2" presStyleCnt="0">
        <dgm:presLayoutVars>
          <dgm:hierBranch val="init"/>
        </dgm:presLayoutVars>
      </dgm:prSet>
      <dgm:spPr/>
    </dgm:pt>
    <dgm:pt modelId="{369F50BE-1274-469D-99E8-ED142613553D}" type="pres">
      <dgm:prSet presAssocID="{31B15B5F-B416-4188-BCB4-23668E6D8547}" presName="rootComposite" presStyleCnt="0"/>
      <dgm:spPr/>
    </dgm:pt>
    <dgm:pt modelId="{EC9D5CAF-16B8-4868-9290-286F15831BD4}" type="pres">
      <dgm:prSet presAssocID="{31B15B5F-B416-4188-BCB4-23668E6D8547}" presName="rootText" presStyleLbl="node4" presStyleIdx="4" presStyleCnt="5">
        <dgm:presLayoutVars>
          <dgm:chPref val="3"/>
        </dgm:presLayoutVars>
      </dgm:prSet>
      <dgm:spPr/>
    </dgm:pt>
    <dgm:pt modelId="{22765E61-2379-425F-A47C-1DFE57FD7728}" type="pres">
      <dgm:prSet presAssocID="{31B15B5F-B416-4188-BCB4-23668E6D8547}" presName="rootConnector" presStyleLbl="node4" presStyleIdx="4" presStyleCnt="5"/>
      <dgm:spPr/>
    </dgm:pt>
    <dgm:pt modelId="{CCC400A7-E81C-48C8-8A98-D3B8E2776CA2}" type="pres">
      <dgm:prSet presAssocID="{31B15B5F-B416-4188-BCB4-23668E6D8547}" presName="hierChild4" presStyleCnt="0"/>
      <dgm:spPr/>
    </dgm:pt>
    <dgm:pt modelId="{2CE30567-6EA2-416A-954C-B849E9849895}" type="pres">
      <dgm:prSet presAssocID="{31B15B5F-B416-4188-BCB4-23668E6D8547}" presName="hierChild5" presStyleCnt="0"/>
      <dgm:spPr/>
    </dgm:pt>
    <dgm:pt modelId="{B91F90BA-5342-4CE2-ABC6-5CA913E94EC9}" type="pres">
      <dgm:prSet presAssocID="{BDC3CFF5-F4F1-4574-B48E-25DA5D17C092}" presName="hierChild5" presStyleCnt="0"/>
      <dgm:spPr/>
    </dgm:pt>
    <dgm:pt modelId="{0109F099-E003-448C-A27E-C4494A41E437}" type="pres">
      <dgm:prSet presAssocID="{37D51534-AC3D-4BD4-BB02-A57DCE6807BA}" presName="hierChild5" presStyleCnt="0"/>
      <dgm:spPr/>
    </dgm:pt>
    <dgm:pt modelId="{EE35FA99-7ED9-458B-9EB2-9BF9F7CC2E7D}" type="pres">
      <dgm:prSet presAssocID="{21A2CB41-BF8A-4A03-BC29-6E08A7248C2D}" presName="Name37" presStyleLbl="parChTrans1D2" presStyleIdx="2" presStyleCnt="6"/>
      <dgm:spPr/>
    </dgm:pt>
    <dgm:pt modelId="{723A6CD1-D4B6-4CAF-A0AF-2E98FA2316EE}" type="pres">
      <dgm:prSet presAssocID="{15A027A1-0EFD-4922-B8D7-9F67941C0BA8}" presName="hierRoot2" presStyleCnt="0">
        <dgm:presLayoutVars>
          <dgm:hierBranch val="init"/>
        </dgm:presLayoutVars>
      </dgm:prSet>
      <dgm:spPr/>
    </dgm:pt>
    <dgm:pt modelId="{0CB7AAA6-0DF2-4D85-A53E-C8503BCFAF60}" type="pres">
      <dgm:prSet presAssocID="{15A027A1-0EFD-4922-B8D7-9F67941C0BA8}" presName="rootComposite" presStyleCnt="0"/>
      <dgm:spPr/>
    </dgm:pt>
    <dgm:pt modelId="{A4DC325B-EDC2-463D-90FE-0AE6BA405594}" type="pres">
      <dgm:prSet presAssocID="{15A027A1-0EFD-4922-B8D7-9F67941C0BA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66C94B-93F0-4CE4-A245-17217B44E755}" type="pres">
      <dgm:prSet presAssocID="{15A027A1-0EFD-4922-B8D7-9F67941C0BA8}" presName="rootConnector" presStyleLbl="node2" presStyleIdx="2" presStyleCnt="6"/>
      <dgm:spPr/>
    </dgm:pt>
    <dgm:pt modelId="{820CAA73-A76E-4BDB-99B5-6A044C7C24D0}" type="pres">
      <dgm:prSet presAssocID="{15A027A1-0EFD-4922-B8D7-9F67941C0BA8}" presName="hierChild4" presStyleCnt="0"/>
      <dgm:spPr/>
    </dgm:pt>
    <dgm:pt modelId="{C401FB6B-7170-4BE5-987C-C471ED22FAF8}" type="pres">
      <dgm:prSet presAssocID="{831A9F9E-AA11-4F11-AD7F-A5D018EE6482}" presName="Name37" presStyleLbl="parChTrans1D3" presStyleIdx="3" presStyleCnt="11"/>
      <dgm:spPr/>
    </dgm:pt>
    <dgm:pt modelId="{72EBE061-349D-4F3F-B964-179FF0C6F2F1}" type="pres">
      <dgm:prSet presAssocID="{50B68CEF-C424-4621-A8B7-61862BFE68C0}" presName="hierRoot2" presStyleCnt="0">
        <dgm:presLayoutVars>
          <dgm:hierBranch val="init"/>
        </dgm:presLayoutVars>
      </dgm:prSet>
      <dgm:spPr/>
    </dgm:pt>
    <dgm:pt modelId="{3DF05824-CE82-4DDA-B2AF-5CA0893152F8}" type="pres">
      <dgm:prSet presAssocID="{50B68CEF-C424-4621-A8B7-61862BFE68C0}" presName="rootComposite" presStyleCnt="0"/>
      <dgm:spPr/>
    </dgm:pt>
    <dgm:pt modelId="{5BCAF26B-E6CA-4816-83CB-C6D02C326CD3}" type="pres">
      <dgm:prSet presAssocID="{50B68CEF-C424-4621-A8B7-61862BFE68C0}" presName="rootText" presStyleLbl="node3" presStyleIdx="3" presStyleCnt="11">
        <dgm:presLayoutVars>
          <dgm:chPref val="3"/>
        </dgm:presLayoutVars>
      </dgm:prSet>
      <dgm:spPr/>
    </dgm:pt>
    <dgm:pt modelId="{996D1F51-36D4-43D2-B4DF-25A4F559A640}" type="pres">
      <dgm:prSet presAssocID="{50B68CEF-C424-4621-A8B7-61862BFE68C0}" presName="rootConnector" presStyleLbl="node3" presStyleIdx="3" presStyleCnt="11"/>
      <dgm:spPr/>
    </dgm:pt>
    <dgm:pt modelId="{C5E56AAC-3FB8-4A06-93CF-A6D784C3CE53}" type="pres">
      <dgm:prSet presAssocID="{50B68CEF-C424-4621-A8B7-61862BFE68C0}" presName="hierChild4" presStyleCnt="0"/>
      <dgm:spPr/>
    </dgm:pt>
    <dgm:pt modelId="{CF965486-55AA-490F-97F5-D9E29CA455AE}" type="pres">
      <dgm:prSet presAssocID="{50B68CEF-C424-4621-A8B7-61862BFE68C0}" presName="hierChild5" presStyleCnt="0"/>
      <dgm:spPr/>
    </dgm:pt>
    <dgm:pt modelId="{65DD951D-C6C7-4B81-A3BA-A75AAC6FBE1B}" type="pres">
      <dgm:prSet presAssocID="{26A27F98-A7FB-4081-A022-BB83C684762A}" presName="Name37" presStyleLbl="parChTrans1D3" presStyleIdx="4" presStyleCnt="11"/>
      <dgm:spPr/>
    </dgm:pt>
    <dgm:pt modelId="{2A02CA59-82E4-460F-9029-1F391A6D248A}" type="pres">
      <dgm:prSet presAssocID="{2D8CAF21-8987-4345-8945-6106478D1229}" presName="hierRoot2" presStyleCnt="0">
        <dgm:presLayoutVars>
          <dgm:hierBranch val="init"/>
        </dgm:presLayoutVars>
      </dgm:prSet>
      <dgm:spPr/>
    </dgm:pt>
    <dgm:pt modelId="{42282C47-5E09-432B-8297-C013AE8B76A1}" type="pres">
      <dgm:prSet presAssocID="{2D8CAF21-8987-4345-8945-6106478D1229}" presName="rootComposite" presStyleCnt="0"/>
      <dgm:spPr/>
    </dgm:pt>
    <dgm:pt modelId="{DABEEE30-486D-4A7B-8543-8369BAD7DC55}" type="pres">
      <dgm:prSet presAssocID="{2D8CAF21-8987-4345-8945-6106478D1229}" presName="rootText" presStyleLbl="node3" presStyleIdx="4" presStyleCnt="11">
        <dgm:presLayoutVars>
          <dgm:chPref val="3"/>
        </dgm:presLayoutVars>
      </dgm:prSet>
      <dgm:spPr/>
    </dgm:pt>
    <dgm:pt modelId="{E2245726-D3DE-4B92-9B48-E4294922BCE2}" type="pres">
      <dgm:prSet presAssocID="{2D8CAF21-8987-4345-8945-6106478D1229}" presName="rootConnector" presStyleLbl="node3" presStyleIdx="4" presStyleCnt="11"/>
      <dgm:spPr/>
    </dgm:pt>
    <dgm:pt modelId="{A27C5CF3-151A-43E6-851E-955CB377B8A8}" type="pres">
      <dgm:prSet presAssocID="{2D8CAF21-8987-4345-8945-6106478D1229}" presName="hierChild4" presStyleCnt="0"/>
      <dgm:spPr/>
    </dgm:pt>
    <dgm:pt modelId="{A96349DC-C838-4BC5-BA6C-5998DD46D967}" type="pres">
      <dgm:prSet presAssocID="{2D8CAF21-8987-4345-8945-6106478D1229}" presName="hierChild5" presStyleCnt="0"/>
      <dgm:spPr/>
    </dgm:pt>
    <dgm:pt modelId="{DE4AD1B5-F492-42E8-8D1B-EF13008758D1}" type="pres">
      <dgm:prSet presAssocID="{15A027A1-0EFD-4922-B8D7-9F67941C0BA8}" presName="hierChild5" presStyleCnt="0"/>
      <dgm:spPr/>
    </dgm:pt>
    <dgm:pt modelId="{1C39A053-D457-4184-BD4D-92E3CB39211B}" type="pres">
      <dgm:prSet presAssocID="{373CEE52-57ED-4743-A875-83E92BE854BE}" presName="Name37" presStyleLbl="parChTrans1D2" presStyleIdx="3" presStyleCnt="6"/>
      <dgm:spPr/>
    </dgm:pt>
    <dgm:pt modelId="{8ECD25F1-AFF9-482A-825E-8FD31C81E3D1}" type="pres">
      <dgm:prSet presAssocID="{7D0C510C-BBFE-49D3-984A-FAE18AFE3918}" presName="hierRoot2" presStyleCnt="0">
        <dgm:presLayoutVars>
          <dgm:hierBranch val="init"/>
        </dgm:presLayoutVars>
      </dgm:prSet>
      <dgm:spPr/>
    </dgm:pt>
    <dgm:pt modelId="{DF6321B5-F82C-4F54-9ABB-74097D0C4C80}" type="pres">
      <dgm:prSet presAssocID="{7D0C510C-BBFE-49D3-984A-FAE18AFE3918}" presName="rootComposite" presStyleCnt="0"/>
      <dgm:spPr/>
    </dgm:pt>
    <dgm:pt modelId="{24EFE945-6EC1-4F8D-A1AA-CF13B0CC3E66}" type="pres">
      <dgm:prSet presAssocID="{7D0C510C-BBFE-49D3-984A-FAE18AFE391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BBBFEE-E849-43B8-A931-F070C38E0162}" type="pres">
      <dgm:prSet presAssocID="{7D0C510C-BBFE-49D3-984A-FAE18AFE3918}" presName="rootConnector" presStyleLbl="node2" presStyleIdx="3" presStyleCnt="6"/>
      <dgm:spPr/>
    </dgm:pt>
    <dgm:pt modelId="{0BB25F08-B64D-404A-95EE-0274151FFE76}" type="pres">
      <dgm:prSet presAssocID="{7D0C510C-BBFE-49D3-984A-FAE18AFE3918}" presName="hierChild4" presStyleCnt="0"/>
      <dgm:spPr/>
    </dgm:pt>
    <dgm:pt modelId="{E3FE7A75-15C6-4271-9970-C1FD15D9B372}" type="pres">
      <dgm:prSet presAssocID="{A5ED0506-6948-4896-B1CD-61E0761F5FF5}" presName="Name37" presStyleLbl="parChTrans1D3" presStyleIdx="5" presStyleCnt="11"/>
      <dgm:spPr/>
    </dgm:pt>
    <dgm:pt modelId="{9F53CA0A-203D-408D-9666-4E3385637B17}" type="pres">
      <dgm:prSet presAssocID="{AA40CE33-B747-4208-8320-5C1469A0F0B6}" presName="hierRoot2" presStyleCnt="0">
        <dgm:presLayoutVars>
          <dgm:hierBranch val="init"/>
        </dgm:presLayoutVars>
      </dgm:prSet>
      <dgm:spPr/>
    </dgm:pt>
    <dgm:pt modelId="{2271B37F-7B9E-4C1C-A214-69ABE3751080}" type="pres">
      <dgm:prSet presAssocID="{AA40CE33-B747-4208-8320-5C1469A0F0B6}" presName="rootComposite" presStyleCnt="0"/>
      <dgm:spPr/>
    </dgm:pt>
    <dgm:pt modelId="{F554E857-4A02-45CC-A89F-23207CAD1744}" type="pres">
      <dgm:prSet presAssocID="{AA40CE33-B747-4208-8320-5C1469A0F0B6}" presName="rootText" presStyleLbl="node3" presStyleIdx="5" presStyleCnt="11">
        <dgm:presLayoutVars>
          <dgm:chPref val="3"/>
        </dgm:presLayoutVars>
      </dgm:prSet>
      <dgm:spPr/>
    </dgm:pt>
    <dgm:pt modelId="{22933837-15DC-41D7-B3E4-09D39C23213A}" type="pres">
      <dgm:prSet presAssocID="{AA40CE33-B747-4208-8320-5C1469A0F0B6}" presName="rootConnector" presStyleLbl="node3" presStyleIdx="5" presStyleCnt="11"/>
      <dgm:spPr/>
    </dgm:pt>
    <dgm:pt modelId="{CB75CA65-57C2-4576-B532-C23D7E34ECF4}" type="pres">
      <dgm:prSet presAssocID="{AA40CE33-B747-4208-8320-5C1469A0F0B6}" presName="hierChild4" presStyleCnt="0"/>
      <dgm:spPr/>
    </dgm:pt>
    <dgm:pt modelId="{01CD4CF6-9A42-4673-A48D-A4E492D324E0}" type="pres">
      <dgm:prSet presAssocID="{AA40CE33-B747-4208-8320-5C1469A0F0B6}" presName="hierChild5" presStyleCnt="0"/>
      <dgm:spPr/>
    </dgm:pt>
    <dgm:pt modelId="{6E6CFFBC-240E-4DF9-AFA4-60170DB31B71}" type="pres">
      <dgm:prSet presAssocID="{181083A0-4A59-4733-BD2C-1AEEFBEC6EE5}" presName="Name37" presStyleLbl="parChTrans1D3" presStyleIdx="6" presStyleCnt="11"/>
      <dgm:spPr/>
    </dgm:pt>
    <dgm:pt modelId="{709ECE45-3742-489A-95D9-B9097D613168}" type="pres">
      <dgm:prSet presAssocID="{071E9968-CB4F-4604-91D7-6B2A0F1E5CDA}" presName="hierRoot2" presStyleCnt="0">
        <dgm:presLayoutVars>
          <dgm:hierBranch val="init"/>
        </dgm:presLayoutVars>
      </dgm:prSet>
      <dgm:spPr/>
    </dgm:pt>
    <dgm:pt modelId="{8E5E69DB-E2A5-4A0E-8F03-DA7A2F8E7AF2}" type="pres">
      <dgm:prSet presAssocID="{071E9968-CB4F-4604-91D7-6B2A0F1E5CDA}" presName="rootComposite" presStyleCnt="0"/>
      <dgm:spPr/>
    </dgm:pt>
    <dgm:pt modelId="{ABFCF6F3-795D-4C76-9419-E8CEF10940DC}" type="pres">
      <dgm:prSet presAssocID="{071E9968-CB4F-4604-91D7-6B2A0F1E5CDA}" presName="rootText" presStyleLbl="node3" presStyleIdx="6" presStyleCnt="11">
        <dgm:presLayoutVars>
          <dgm:chPref val="3"/>
        </dgm:presLayoutVars>
      </dgm:prSet>
      <dgm:spPr/>
    </dgm:pt>
    <dgm:pt modelId="{C9B79986-2E32-4C99-9CDA-F0F36FEDF193}" type="pres">
      <dgm:prSet presAssocID="{071E9968-CB4F-4604-91D7-6B2A0F1E5CDA}" presName="rootConnector" presStyleLbl="node3" presStyleIdx="6" presStyleCnt="11"/>
      <dgm:spPr/>
    </dgm:pt>
    <dgm:pt modelId="{38C527C1-799D-4733-93E8-3CCE3D46D44E}" type="pres">
      <dgm:prSet presAssocID="{071E9968-CB4F-4604-91D7-6B2A0F1E5CDA}" presName="hierChild4" presStyleCnt="0"/>
      <dgm:spPr/>
    </dgm:pt>
    <dgm:pt modelId="{6530EC92-6BC5-492C-81BD-CF39F3007EFA}" type="pres">
      <dgm:prSet presAssocID="{071E9968-CB4F-4604-91D7-6B2A0F1E5CDA}" presName="hierChild5" presStyleCnt="0"/>
      <dgm:spPr/>
    </dgm:pt>
    <dgm:pt modelId="{C2C57F3B-8D02-4BAD-BF34-B346E04573EA}" type="pres">
      <dgm:prSet presAssocID="{0E948772-7514-4D00-900F-242EA5CEB0F8}" presName="Name37" presStyleLbl="parChTrans1D3" presStyleIdx="7" presStyleCnt="11"/>
      <dgm:spPr/>
    </dgm:pt>
    <dgm:pt modelId="{CB77F4A6-E286-468A-AA40-0633BE0C2B29}" type="pres">
      <dgm:prSet presAssocID="{D91BA164-7A30-4168-9204-FAA27732A2B6}" presName="hierRoot2" presStyleCnt="0">
        <dgm:presLayoutVars>
          <dgm:hierBranch val="init"/>
        </dgm:presLayoutVars>
      </dgm:prSet>
      <dgm:spPr/>
    </dgm:pt>
    <dgm:pt modelId="{45EC7745-6751-4EE1-BC8F-15D40A317BC2}" type="pres">
      <dgm:prSet presAssocID="{D91BA164-7A30-4168-9204-FAA27732A2B6}" presName="rootComposite" presStyleCnt="0"/>
      <dgm:spPr/>
    </dgm:pt>
    <dgm:pt modelId="{E95C10B4-0556-4295-AD8D-48730E3585E1}" type="pres">
      <dgm:prSet presAssocID="{D91BA164-7A30-4168-9204-FAA27732A2B6}" presName="rootText" presStyleLbl="node3" presStyleIdx="7" presStyleCnt="11">
        <dgm:presLayoutVars>
          <dgm:chPref val="3"/>
        </dgm:presLayoutVars>
      </dgm:prSet>
      <dgm:spPr/>
    </dgm:pt>
    <dgm:pt modelId="{B796DC42-DF6B-48DF-8522-93517FCCA906}" type="pres">
      <dgm:prSet presAssocID="{D91BA164-7A30-4168-9204-FAA27732A2B6}" presName="rootConnector" presStyleLbl="node3" presStyleIdx="7" presStyleCnt="11"/>
      <dgm:spPr/>
    </dgm:pt>
    <dgm:pt modelId="{B1902BB1-93DB-4FF2-9E4B-B7EB8D382AB9}" type="pres">
      <dgm:prSet presAssocID="{D91BA164-7A30-4168-9204-FAA27732A2B6}" presName="hierChild4" presStyleCnt="0"/>
      <dgm:spPr/>
    </dgm:pt>
    <dgm:pt modelId="{DA56099D-4174-4C14-8E78-8A104636F987}" type="pres">
      <dgm:prSet presAssocID="{D91BA164-7A30-4168-9204-FAA27732A2B6}" presName="hierChild5" presStyleCnt="0"/>
      <dgm:spPr/>
    </dgm:pt>
    <dgm:pt modelId="{DCB1514B-F38A-4C22-9BA2-C2C46598BA89}" type="pres">
      <dgm:prSet presAssocID="{7D0C510C-BBFE-49D3-984A-FAE18AFE3918}" presName="hierChild5" presStyleCnt="0"/>
      <dgm:spPr/>
    </dgm:pt>
    <dgm:pt modelId="{96F954E2-CF85-48AD-81A4-D6045D3001AE}" type="pres">
      <dgm:prSet presAssocID="{3EA7DF08-80E8-4B28-B812-E4CF3D6B792C}" presName="Name37" presStyleLbl="parChTrans1D2" presStyleIdx="4" presStyleCnt="6"/>
      <dgm:spPr/>
    </dgm:pt>
    <dgm:pt modelId="{2ADCCA99-3372-4629-A4F0-D112D01912B6}" type="pres">
      <dgm:prSet presAssocID="{DA5E7540-4FA1-4CC3-B3EA-627C7749AF47}" presName="hierRoot2" presStyleCnt="0">
        <dgm:presLayoutVars>
          <dgm:hierBranch val="init"/>
        </dgm:presLayoutVars>
      </dgm:prSet>
      <dgm:spPr/>
    </dgm:pt>
    <dgm:pt modelId="{414038D1-B9A8-412C-8BFD-516FCEBCF199}" type="pres">
      <dgm:prSet presAssocID="{DA5E7540-4FA1-4CC3-B3EA-627C7749AF47}" presName="rootComposite" presStyleCnt="0"/>
      <dgm:spPr/>
    </dgm:pt>
    <dgm:pt modelId="{F6185497-CD8D-49E9-9577-CDFA076A7719}" type="pres">
      <dgm:prSet presAssocID="{DA5E7540-4FA1-4CC3-B3EA-627C7749AF4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6A2248-4A4A-4181-B85A-734D28E5C7D0}" type="pres">
      <dgm:prSet presAssocID="{DA5E7540-4FA1-4CC3-B3EA-627C7749AF47}" presName="rootConnector" presStyleLbl="node2" presStyleIdx="4" presStyleCnt="6"/>
      <dgm:spPr/>
    </dgm:pt>
    <dgm:pt modelId="{12AE774F-941E-47AB-B3A4-63D43E1A4B2D}" type="pres">
      <dgm:prSet presAssocID="{DA5E7540-4FA1-4CC3-B3EA-627C7749AF47}" presName="hierChild4" presStyleCnt="0"/>
      <dgm:spPr/>
    </dgm:pt>
    <dgm:pt modelId="{69219FF9-1B91-4585-A42E-8E3D773AB01D}" type="pres">
      <dgm:prSet presAssocID="{011DB255-695B-4B9B-AA97-28DB5B432207}" presName="Name37" presStyleLbl="parChTrans1D3" presStyleIdx="8" presStyleCnt="11"/>
      <dgm:spPr/>
    </dgm:pt>
    <dgm:pt modelId="{F8C49C79-A68E-4CE9-8B51-B8B1C2763453}" type="pres">
      <dgm:prSet presAssocID="{2263EB1C-9E6E-429E-AF17-6856C7685A14}" presName="hierRoot2" presStyleCnt="0">
        <dgm:presLayoutVars>
          <dgm:hierBranch val="init"/>
        </dgm:presLayoutVars>
      </dgm:prSet>
      <dgm:spPr/>
    </dgm:pt>
    <dgm:pt modelId="{57AB0592-B491-44FD-9FCB-BF7DDEC54741}" type="pres">
      <dgm:prSet presAssocID="{2263EB1C-9E6E-429E-AF17-6856C7685A14}" presName="rootComposite" presStyleCnt="0"/>
      <dgm:spPr/>
    </dgm:pt>
    <dgm:pt modelId="{05C8334C-54D1-4C99-9EE0-2062D2EFFAC0}" type="pres">
      <dgm:prSet presAssocID="{2263EB1C-9E6E-429E-AF17-6856C7685A14}" presName="rootText" presStyleLbl="node3" presStyleIdx="8" presStyleCnt="11">
        <dgm:presLayoutVars>
          <dgm:chPref val="3"/>
        </dgm:presLayoutVars>
      </dgm:prSet>
      <dgm:spPr/>
    </dgm:pt>
    <dgm:pt modelId="{54A7340B-DC52-4321-B287-364BE2B7ED65}" type="pres">
      <dgm:prSet presAssocID="{2263EB1C-9E6E-429E-AF17-6856C7685A14}" presName="rootConnector" presStyleLbl="node3" presStyleIdx="8" presStyleCnt="11"/>
      <dgm:spPr/>
    </dgm:pt>
    <dgm:pt modelId="{0472D98F-C756-4D27-B87B-A143F363B7C0}" type="pres">
      <dgm:prSet presAssocID="{2263EB1C-9E6E-429E-AF17-6856C7685A14}" presName="hierChild4" presStyleCnt="0"/>
      <dgm:spPr/>
    </dgm:pt>
    <dgm:pt modelId="{CBE10B25-75FA-4665-9CAB-C06C0F9B4917}" type="pres">
      <dgm:prSet presAssocID="{2263EB1C-9E6E-429E-AF17-6856C7685A14}" presName="hierChild5" presStyleCnt="0"/>
      <dgm:spPr/>
    </dgm:pt>
    <dgm:pt modelId="{733B2BB4-25BC-4102-92CA-ABD9FBFAC360}" type="pres">
      <dgm:prSet presAssocID="{C4BA50F6-2004-4514-9B8C-DF1C8DE752B9}" presName="Name37" presStyleLbl="parChTrans1D3" presStyleIdx="9" presStyleCnt="11"/>
      <dgm:spPr/>
    </dgm:pt>
    <dgm:pt modelId="{275B8E77-AD35-4084-B100-F9B8E7F702A5}" type="pres">
      <dgm:prSet presAssocID="{BF579B20-8FD5-448B-A786-28EE80B1F455}" presName="hierRoot2" presStyleCnt="0">
        <dgm:presLayoutVars>
          <dgm:hierBranch val="init"/>
        </dgm:presLayoutVars>
      </dgm:prSet>
      <dgm:spPr/>
    </dgm:pt>
    <dgm:pt modelId="{D6FAEF25-E167-477D-8162-93B6B982A42A}" type="pres">
      <dgm:prSet presAssocID="{BF579B20-8FD5-448B-A786-28EE80B1F455}" presName="rootComposite" presStyleCnt="0"/>
      <dgm:spPr/>
    </dgm:pt>
    <dgm:pt modelId="{13FE4D35-3651-4676-8421-DC5B4053B7F0}" type="pres">
      <dgm:prSet presAssocID="{BF579B20-8FD5-448B-A786-28EE80B1F455}" presName="rootText" presStyleLbl="node3" presStyleIdx="9" presStyleCnt="11">
        <dgm:presLayoutVars>
          <dgm:chPref val="3"/>
        </dgm:presLayoutVars>
      </dgm:prSet>
      <dgm:spPr/>
    </dgm:pt>
    <dgm:pt modelId="{2C8903BC-A49F-4B84-B986-AEBC9B9D5D95}" type="pres">
      <dgm:prSet presAssocID="{BF579B20-8FD5-448B-A786-28EE80B1F455}" presName="rootConnector" presStyleLbl="node3" presStyleIdx="9" presStyleCnt="11"/>
      <dgm:spPr/>
    </dgm:pt>
    <dgm:pt modelId="{A12F0CC8-FFA8-4E57-A6DB-23D65F3041BF}" type="pres">
      <dgm:prSet presAssocID="{BF579B20-8FD5-448B-A786-28EE80B1F455}" presName="hierChild4" presStyleCnt="0"/>
      <dgm:spPr/>
    </dgm:pt>
    <dgm:pt modelId="{440C2F4B-1644-4C95-AD15-0C72CF7D429D}" type="pres">
      <dgm:prSet presAssocID="{BF579B20-8FD5-448B-A786-28EE80B1F455}" presName="hierChild5" presStyleCnt="0"/>
      <dgm:spPr/>
    </dgm:pt>
    <dgm:pt modelId="{70DFC654-78F0-4166-88AD-AE792E600E4A}" type="pres">
      <dgm:prSet presAssocID="{B9D7D2D7-9B17-427E-82ED-54A9E4A8344D}" presName="Name37" presStyleLbl="parChTrans1D3" presStyleIdx="10" presStyleCnt="11"/>
      <dgm:spPr/>
    </dgm:pt>
    <dgm:pt modelId="{642D9398-4BE4-43B3-ABE9-C681B7FAC0AE}" type="pres">
      <dgm:prSet presAssocID="{C43A9735-392B-4B77-8403-40084B94F1FC}" presName="hierRoot2" presStyleCnt="0">
        <dgm:presLayoutVars>
          <dgm:hierBranch val="init"/>
        </dgm:presLayoutVars>
      </dgm:prSet>
      <dgm:spPr/>
    </dgm:pt>
    <dgm:pt modelId="{76937CD4-789D-45A7-B089-9F2B1B9127D1}" type="pres">
      <dgm:prSet presAssocID="{C43A9735-392B-4B77-8403-40084B94F1FC}" presName="rootComposite" presStyleCnt="0"/>
      <dgm:spPr/>
    </dgm:pt>
    <dgm:pt modelId="{F80760DD-DECC-40D5-A3BC-2DB24F37CB88}" type="pres">
      <dgm:prSet presAssocID="{C43A9735-392B-4B77-8403-40084B94F1FC}" presName="rootText" presStyleLbl="node3" presStyleIdx="10" presStyleCnt="11">
        <dgm:presLayoutVars>
          <dgm:chPref val="3"/>
        </dgm:presLayoutVars>
      </dgm:prSet>
      <dgm:spPr/>
    </dgm:pt>
    <dgm:pt modelId="{221D2984-1830-4595-A6AA-D279A64D828E}" type="pres">
      <dgm:prSet presAssocID="{C43A9735-392B-4B77-8403-40084B94F1FC}" presName="rootConnector" presStyleLbl="node3" presStyleIdx="10" presStyleCnt="11"/>
      <dgm:spPr/>
    </dgm:pt>
    <dgm:pt modelId="{269875A9-A5CB-4761-A9FD-648F33760552}" type="pres">
      <dgm:prSet presAssocID="{C43A9735-392B-4B77-8403-40084B94F1FC}" presName="hierChild4" presStyleCnt="0"/>
      <dgm:spPr/>
    </dgm:pt>
    <dgm:pt modelId="{93061693-9BEA-4987-AA6D-C7D44AACB1BE}" type="pres">
      <dgm:prSet presAssocID="{C43A9735-392B-4B77-8403-40084B94F1FC}" presName="hierChild5" presStyleCnt="0"/>
      <dgm:spPr/>
    </dgm:pt>
    <dgm:pt modelId="{4F464830-F05E-4705-8CC0-4C3F850C1561}" type="pres">
      <dgm:prSet presAssocID="{DA5E7540-4FA1-4CC3-B3EA-627C7749AF47}" presName="hierChild5" presStyleCnt="0"/>
      <dgm:spPr/>
    </dgm:pt>
    <dgm:pt modelId="{739DAF11-7A2B-4229-AF60-E6CCDB71E159}" type="pres">
      <dgm:prSet presAssocID="{7943DC62-65DD-4A60-9EBD-3DB6AC968AD9}" presName="Name37" presStyleLbl="parChTrans1D2" presStyleIdx="5" presStyleCnt="6"/>
      <dgm:spPr/>
    </dgm:pt>
    <dgm:pt modelId="{4482BF1E-34A0-4A33-8D49-68AD6DC87640}" type="pres">
      <dgm:prSet presAssocID="{899D2DF2-A24A-4E4F-9173-8B6757104D54}" presName="hierRoot2" presStyleCnt="0">
        <dgm:presLayoutVars>
          <dgm:hierBranch val="init"/>
        </dgm:presLayoutVars>
      </dgm:prSet>
      <dgm:spPr/>
    </dgm:pt>
    <dgm:pt modelId="{38EFFF7C-1524-4C55-8D0F-EE22700BAFF7}" type="pres">
      <dgm:prSet presAssocID="{899D2DF2-A24A-4E4F-9173-8B6757104D54}" presName="rootComposite" presStyleCnt="0"/>
      <dgm:spPr/>
    </dgm:pt>
    <dgm:pt modelId="{698BF713-4B32-4596-8949-C81A85EFE9C1}" type="pres">
      <dgm:prSet presAssocID="{899D2DF2-A24A-4E4F-9173-8B6757104D5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E2C7B1-0DD1-450D-AC42-2E6B0DBF260F}" type="pres">
      <dgm:prSet presAssocID="{899D2DF2-A24A-4E4F-9173-8B6757104D54}" presName="rootConnector" presStyleLbl="node2" presStyleIdx="5" presStyleCnt="6"/>
      <dgm:spPr/>
    </dgm:pt>
    <dgm:pt modelId="{61DE8519-CD6C-4772-859D-CEBFF1A01054}" type="pres">
      <dgm:prSet presAssocID="{899D2DF2-A24A-4E4F-9173-8B6757104D54}" presName="hierChild4" presStyleCnt="0"/>
      <dgm:spPr/>
    </dgm:pt>
    <dgm:pt modelId="{A25F0CAE-276D-46B1-A486-C68E2026B517}" type="pres">
      <dgm:prSet presAssocID="{899D2DF2-A24A-4E4F-9173-8B6757104D54}" presName="hierChild5" presStyleCnt="0"/>
      <dgm:spPr/>
    </dgm:pt>
    <dgm:pt modelId="{D2DF94D5-BBED-49B2-8956-4F404080A043}" type="pres">
      <dgm:prSet presAssocID="{61A0789C-3743-4201-BA2B-CCDE38D774D0}" presName="hierChild3" presStyleCnt="0"/>
      <dgm:spPr/>
    </dgm:pt>
  </dgm:ptLst>
  <dgm:cxnLst>
    <dgm:cxn modelId="{161AF6A3-F92C-4A2A-935F-3215B7E7B83B}" srcId="{15A027A1-0EFD-4922-B8D7-9F67941C0BA8}" destId="{50B68CEF-C424-4621-A8B7-61862BFE68C0}" srcOrd="0" destOrd="0" parTransId="{831A9F9E-AA11-4F11-AD7F-A5D018EE6482}" sibTransId="{7DFB6362-946F-4F8B-B6D4-778800EB9A46}"/>
    <dgm:cxn modelId="{237E5974-318C-4D27-B408-925258DB5040}" type="presOf" srcId="{7943DC62-65DD-4A60-9EBD-3DB6AC968AD9}" destId="{739DAF11-7A2B-4229-AF60-E6CCDB71E159}" srcOrd="0" destOrd="0" presId="urn:microsoft.com/office/officeart/2005/8/layout/orgChart1"/>
    <dgm:cxn modelId="{AF7DF3E5-A972-4856-BD3A-8DF63C567897}" srcId="{61A0789C-3743-4201-BA2B-CCDE38D774D0}" destId="{15A027A1-0EFD-4922-B8D7-9F67941C0BA8}" srcOrd="2" destOrd="0" parTransId="{21A2CB41-BF8A-4A03-BC29-6E08A7248C2D}" sibTransId="{54E94A97-E9D1-4B15-ADB7-E9DF481CFB89}"/>
    <dgm:cxn modelId="{48B47F8C-6353-46A0-93F2-2A4776614AFF}" type="presOf" srcId="{3EA7DF08-80E8-4B28-B812-E4CF3D6B792C}" destId="{96F954E2-CF85-48AD-81A4-D6045D3001AE}" srcOrd="0" destOrd="0" presId="urn:microsoft.com/office/officeart/2005/8/layout/orgChart1"/>
    <dgm:cxn modelId="{69C5ABC8-36B1-4E82-991F-EBE4E846C68B}" type="presOf" srcId="{831A9F9E-AA11-4F11-AD7F-A5D018EE6482}" destId="{C401FB6B-7170-4BE5-987C-C471ED22FAF8}" srcOrd="0" destOrd="0" presId="urn:microsoft.com/office/officeart/2005/8/layout/orgChart1"/>
    <dgm:cxn modelId="{E3012F75-B80E-45C5-AFB1-EF9E98FFB4C3}" type="presOf" srcId="{373CEE52-57ED-4743-A875-83E92BE854BE}" destId="{1C39A053-D457-4184-BD4D-92E3CB39211B}" srcOrd="0" destOrd="0" presId="urn:microsoft.com/office/officeart/2005/8/layout/orgChart1"/>
    <dgm:cxn modelId="{5E7F6ECA-2702-49A8-B75D-5B8005304F7C}" type="presOf" srcId="{66B8AB62-4F69-4100-B6A8-2FA6183FFB27}" destId="{6E601B99-9FB0-484E-A6B5-1A460998FFAD}" srcOrd="1" destOrd="0" presId="urn:microsoft.com/office/officeart/2005/8/layout/orgChart1"/>
    <dgm:cxn modelId="{6876D14F-A0D9-41D9-89FE-C7DF37E63EB2}" type="presOf" srcId="{B9D7D2D7-9B17-427E-82ED-54A9E4A8344D}" destId="{70DFC654-78F0-4166-88AD-AE792E600E4A}" srcOrd="0" destOrd="0" presId="urn:microsoft.com/office/officeart/2005/8/layout/orgChart1"/>
    <dgm:cxn modelId="{78154DAA-3A02-4091-B70C-FACD54F28A6F}" type="presOf" srcId="{899D2DF2-A24A-4E4F-9173-8B6757104D54}" destId="{698BF713-4B32-4596-8949-C81A85EFE9C1}" srcOrd="0" destOrd="0" presId="urn:microsoft.com/office/officeart/2005/8/layout/orgChart1"/>
    <dgm:cxn modelId="{B1CBB9B3-76BE-4055-83F4-AA318F441CD4}" srcId="{61A0789C-3743-4201-BA2B-CCDE38D774D0}" destId="{899D2DF2-A24A-4E4F-9173-8B6757104D54}" srcOrd="5" destOrd="0" parTransId="{7943DC62-65DD-4A60-9EBD-3DB6AC968AD9}" sibTransId="{C87C6122-6FF0-44A3-A8D9-48F230F77611}"/>
    <dgm:cxn modelId="{B4C25331-BBE5-4D95-BFA4-739240D37002}" srcId="{15A027A1-0EFD-4922-B8D7-9F67941C0BA8}" destId="{2D8CAF21-8987-4345-8945-6106478D1229}" srcOrd="1" destOrd="0" parTransId="{26A27F98-A7FB-4081-A022-BB83C684762A}" sibTransId="{3D8CF91F-216D-4BD6-926E-0C26B08282B3}"/>
    <dgm:cxn modelId="{8EBC3BD2-C605-4D18-A3CD-F900EE2A14DC}" type="presOf" srcId="{F29303F3-CF11-4729-AD17-0758B631D020}" destId="{063CB9AA-C900-4334-B967-043F0B05C051}" srcOrd="0" destOrd="0" presId="urn:microsoft.com/office/officeart/2005/8/layout/orgChart1"/>
    <dgm:cxn modelId="{DC98EE57-8F09-4CC0-A89D-A1C755D16ECB}" type="presOf" srcId="{AA40CE33-B747-4208-8320-5C1469A0F0B6}" destId="{22933837-15DC-41D7-B3E4-09D39C23213A}" srcOrd="1" destOrd="0" presId="urn:microsoft.com/office/officeart/2005/8/layout/orgChart1"/>
    <dgm:cxn modelId="{FA5571F8-11F9-4880-9F13-B16A035B5FB4}" type="presOf" srcId="{C43A9735-392B-4B77-8403-40084B94F1FC}" destId="{221D2984-1830-4595-A6AA-D279A64D828E}" srcOrd="1" destOrd="0" presId="urn:microsoft.com/office/officeart/2005/8/layout/orgChart1"/>
    <dgm:cxn modelId="{5B11C618-F9A5-4963-A207-57A361061A88}" type="presOf" srcId="{6799EAEA-121B-4026-B2E3-C6957B708DD9}" destId="{6F35FA3C-4452-4F07-B29C-3E6B2949AAB4}" srcOrd="0" destOrd="0" presId="urn:microsoft.com/office/officeart/2005/8/layout/orgChart1"/>
    <dgm:cxn modelId="{3E401C1C-3C49-40A1-A7FB-5C184B277824}" type="presOf" srcId="{0B589939-4959-4E8C-B40B-71A7445DBBD4}" destId="{6C52B8EC-D2F1-4671-AD03-8309DA4D4140}" srcOrd="0" destOrd="0" presId="urn:microsoft.com/office/officeart/2005/8/layout/orgChart1"/>
    <dgm:cxn modelId="{49567329-644D-4D67-814F-A766D9E0CEDD}" type="presOf" srcId="{071E9968-CB4F-4604-91D7-6B2A0F1E5CDA}" destId="{ABFCF6F3-795D-4C76-9419-E8CEF10940DC}" srcOrd="0" destOrd="0" presId="urn:microsoft.com/office/officeart/2005/8/layout/orgChart1"/>
    <dgm:cxn modelId="{3367480A-E7A4-42D9-82FF-3924FDF1A638}" type="presOf" srcId="{CE4AC3D3-A0C3-4689-A394-A9E9B4D17449}" destId="{6E0145D6-24DD-42B1-9E5C-3FAEB24AA350}" srcOrd="0" destOrd="0" presId="urn:microsoft.com/office/officeart/2005/8/layout/orgChart1"/>
    <dgm:cxn modelId="{BE477E6A-F48C-46F4-91BA-0A779F835C6E}" type="presOf" srcId="{DA5E7540-4FA1-4CC3-B3EA-627C7749AF47}" destId="{F6185497-CD8D-49E9-9577-CDFA076A7719}" srcOrd="0" destOrd="0" presId="urn:microsoft.com/office/officeart/2005/8/layout/orgChart1"/>
    <dgm:cxn modelId="{77DAF321-014B-4AF3-966F-AEE5E54552D3}" type="presOf" srcId="{F360D833-C391-4D74-8D77-7D1A073B2CD9}" destId="{9BE94CFD-7E8D-4E70-BE7F-2FAAB93AE9D1}" srcOrd="0" destOrd="0" presId="urn:microsoft.com/office/officeart/2005/8/layout/orgChart1"/>
    <dgm:cxn modelId="{A368BA6D-70AF-49C1-AE23-11B782491D3A}" type="presOf" srcId="{BDC3CFF5-F4F1-4574-B48E-25DA5D17C092}" destId="{CE9D3942-75E1-4234-84E7-6232CA4BA2DA}" srcOrd="1" destOrd="0" presId="urn:microsoft.com/office/officeart/2005/8/layout/orgChart1"/>
    <dgm:cxn modelId="{7DB38D24-3316-42FE-A698-02EE78683C3F}" type="presOf" srcId="{071E9968-CB4F-4604-91D7-6B2A0F1E5CDA}" destId="{C9B79986-2E32-4C99-9CDA-F0F36FEDF193}" srcOrd="1" destOrd="0" presId="urn:microsoft.com/office/officeart/2005/8/layout/orgChart1"/>
    <dgm:cxn modelId="{93FDC6B6-F185-4040-86AE-DC01FC501588}" type="presOf" srcId="{15A027A1-0EFD-4922-B8D7-9F67941C0BA8}" destId="{2966C94B-93F0-4CE4-A245-17217B44E755}" srcOrd="1" destOrd="0" presId="urn:microsoft.com/office/officeart/2005/8/layout/orgChart1"/>
    <dgm:cxn modelId="{51F331EB-1D4A-4D8B-A1A8-B6C5B410D64A}" type="presOf" srcId="{37D51534-AC3D-4BD4-BB02-A57DCE6807BA}" destId="{71525CAC-D32F-4383-9044-D093E98E4941}" srcOrd="0" destOrd="0" presId="urn:microsoft.com/office/officeart/2005/8/layout/orgChart1"/>
    <dgm:cxn modelId="{7AD230F4-AD12-425D-887C-763831665174}" type="presOf" srcId="{7D0C510C-BBFE-49D3-984A-FAE18AFE3918}" destId="{26BBBFEE-E849-43B8-A931-F070C38E0162}" srcOrd="1" destOrd="0" presId="urn:microsoft.com/office/officeart/2005/8/layout/orgChart1"/>
    <dgm:cxn modelId="{CC8513B7-6BA6-45A9-8E29-D97A46B5043F}" srcId="{37D51534-AC3D-4BD4-BB02-A57DCE6807BA}" destId="{BDC3CFF5-F4F1-4574-B48E-25DA5D17C092}" srcOrd="1" destOrd="0" parTransId="{2167D806-DBEF-4205-BFE2-BFA74287CBEC}" sibTransId="{6CFE696A-7E27-4C76-9856-9F04DE55FA73}"/>
    <dgm:cxn modelId="{878DD02D-8309-4B44-9B40-93126C329312}" type="presOf" srcId="{2D8CAF21-8987-4345-8945-6106478D1229}" destId="{E2245726-D3DE-4B92-9B48-E4294922BCE2}" srcOrd="1" destOrd="0" presId="urn:microsoft.com/office/officeart/2005/8/layout/orgChart1"/>
    <dgm:cxn modelId="{A25FCB81-B5A0-4B93-AEA8-BBACFFB240AA}" type="presOf" srcId="{37D51534-AC3D-4BD4-BB02-A57DCE6807BA}" destId="{5D8ECD14-3FCE-4335-B6CD-0B25C01F0897}" srcOrd="1" destOrd="0" presId="urn:microsoft.com/office/officeart/2005/8/layout/orgChart1"/>
    <dgm:cxn modelId="{E979465D-6AC9-4DD9-AFC0-6C6FBB36B9EA}" type="presOf" srcId="{DA5E7540-4FA1-4CC3-B3EA-627C7749AF47}" destId="{076A2248-4A4A-4181-B85A-734D28E5C7D0}" srcOrd="1" destOrd="0" presId="urn:microsoft.com/office/officeart/2005/8/layout/orgChart1"/>
    <dgm:cxn modelId="{D8D50BB1-2CCA-4D0B-B80B-A48B00A939C9}" srcId="{37D51534-AC3D-4BD4-BB02-A57DCE6807BA}" destId="{F29303F3-CF11-4729-AD17-0758B631D020}" srcOrd="0" destOrd="0" parTransId="{353AB2CF-6408-4006-BCC5-972B56E5F1F0}" sibTransId="{4FF6B403-145B-419C-AF58-1DBB6DEC1294}"/>
    <dgm:cxn modelId="{292749CF-58DC-4C22-BD7E-989E7BFAB4C0}" type="presOf" srcId="{22859CEF-9E7F-460F-AC33-497310AC50A7}" destId="{3151A76B-E265-490C-B1DD-C3768BCBBBF4}" srcOrd="0" destOrd="0" presId="urn:microsoft.com/office/officeart/2005/8/layout/orgChart1"/>
    <dgm:cxn modelId="{F6FF2242-5561-4B1E-8564-1D19552FD33B}" type="presOf" srcId="{BDC3CFF5-F4F1-4574-B48E-25DA5D17C092}" destId="{EC71A584-1BA8-4E26-ACF8-FCF38569F5DB}" srcOrd="0" destOrd="0" presId="urn:microsoft.com/office/officeart/2005/8/layout/orgChart1"/>
    <dgm:cxn modelId="{ED30D3B9-9336-4EBA-A1CA-68C95F0654C8}" type="presOf" srcId="{BE40514E-24B9-4172-88B1-921FB5D1374C}" destId="{55D0B02A-FCC8-41BD-BB6F-2BAB50F7E76F}" srcOrd="0" destOrd="0" presId="urn:microsoft.com/office/officeart/2005/8/layout/orgChart1"/>
    <dgm:cxn modelId="{EA02D1E7-E9BE-4BA7-BD1C-7CF114B3A6D0}" type="presOf" srcId="{15A027A1-0EFD-4922-B8D7-9F67941C0BA8}" destId="{A4DC325B-EDC2-463D-90FE-0AE6BA405594}" srcOrd="0" destOrd="0" presId="urn:microsoft.com/office/officeart/2005/8/layout/orgChart1"/>
    <dgm:cxn modelId="{0C2CAFE5-A293-4112-8AFA-7CFBD655C32E}" type="presOf" srcId="{D91BA164-7A30-4168-9204-FAA27732A2B6}" destId="{B796DC42-DF6B-48DF-8522-93517FCCA906}" srcOrd="1" destOrd="0" presId="urn:microsoft.com/office/officeart/2005/8/layout/orgChart1"/>
    <dgm:cxn modelId="{27DCA43D-48EA-4BD7-BF60-4BE580684EA6}" type="presOf" srcId="{899D2DF2-A24A-4E4F-9173-8B6757104D54}" destId="{F2E2C7B1-0DD1-450D-AC42-2E6B0DBF260F}" srcOrd="1" destOrd="0" presId="urn:microsoft.com/office/officeart/2005/8/layout/orgChart1"/>
    <dgm:cxn modelId="{98624E99-780E-4493-8574-DD3E2E134F1B}" type="presOf" srcId="{22859CEF-9E7F-460F-AC33-497310AC50A7}" destId="{029147F2-17F6-47E5-907A-459FEEFA3AD8}" srcOrd="1" destOrd="0" presId="urn:microsoft.com/office/officeart/2005/8/layout/orgChart1"/>
    <dgm:cxn modelId="{7295C135-9A9D-454C-84D3-B3AD8A6FAE59}" srcId="{BDC3CFF5-F4F1-4574-B48E-25DA5D17C092}" destId="{31B15B5F-B416-4188-BCB4-23668E6D8547}" srcOrd="0" destOrd="0" parTransId="{6799EAEA-121B-4026-B2E3-C6957B708DD9}" sibTransId="{CDB4F70F-9EC4-476E-8DFE-FD6E2EB6AE44}"/>
    <dgm:cxn modelId="{F498E668-D927-4C6C-9713-8460724F9372}" type="presOf" srcId="{23968847-1006-48FE-85F9-A169096DE49F}" destId="{796E36AC-A527-4BBC-8019-3236EA32E297}" srcOrd="0" destOrd="0" presId="urn:microsoft.com/office/officeart/2005/8/layout/orgChart1"/>
    <dgm:cxn modelId="{A3946703-E78C-48ED-AE81-F383426AEAA8}" type="presOf" srcId="{61A0789C-3743-4201-BA2B-CCDE38D774D0}" destId="{4F4AF84E-33DD-4026-A9FD-4FFEDC23F08C}" srcOrd="1" destOrd="0" presId="urn:microsoft.com/office/officeart/2005/8/layout/orgChart1"/>
    <dgm:cxn modelId="{DF8394F5-E1E6-4E59-85AA-C3C6CD204EAB}" type="presOf" srcId="{623636E1-E915-4A3C-9AF6-158766D1926C}" destId="{492C6B36-1186-41FD-A0B6-C99320880AFF}" srcOrd="0" destOrd="0" presId="urn:microsoft.com/office/officeart/2005/8/layout/orgChart1"/>
    <dgm:cxn modelId="{9A9DB153-ED59-45E9-BC8E-D3E430F83D49}" type="presOf" srcId="{66B8AB62-4F69-4100-B6A8-2FA6183FFB27}" destId="{38DB3974-1197-4F0B-81BE-9FB43DE832B3}" srcOrd="0" destOrd="0" presId="urn:microsoft.com/office/officeart/2005/8/layout/orgChart1"/>
    <dgm:cxn modelId="{481BAB8F-9153-47FC-9E00-CDBC43B613B7}" srcId="{DA5E7540-4FA1-4CC3-B3EA-627C7749AF47}" destId="{C43A9735-392B-4B77-8403-40084B94F1FC}" srcOrd="2" destOrd="0" parTransId="{B9D7D2D7-9B17-427E-82ED-54A9E4A8344D}" sibTransId="{FB27423B-D440-478A-B2FE-8CA6D954BFAF}"/>
    <dgm:cxn modelId="{03B04181-EB32-467D-921C-F12D7F47CF3A}" type="presOf" srcId="{2263EB1C-9E6E-429E-AF17-6856C7685A14}" destId="{05C8334C-54D1-4C99-9EE0-2062D2EFFAC0}" srcOrd="0" destOrd="0" presId="urn:microsoft.com/office/officeart/2005/8/layout/orgChart1"/>
    <dgm:cxn modelId="{3D381C12-1ECF-4E00-862F-CD2DF7F583FC}" type="presOf" srcId="{1AA3CDBF-1930-4EA9-BEEF-DA394E84E857}" destId="{5FBF6D61-94FA-4AB3-A52B-1B56FCFD7698}" srcOrd="0" destOrd="0" presId="urn:microsoft.com/office/officeart/2005/8/layout/orgChart1"/>
    <dgm:cxn modelId="{42D2900B-2F60-4F18-AD6F-0BBE85E4A0C2}" type="presOf" srcId="{31B15B5F-B416-4188-BCB4-23668E6D8547}" destId="{EC9D5CAF-16B8-4868-9290-286F15831BD4}" srcOrd="0" destOrd="0" presId="urn:microsoft.com/office/officeart/2005/8/layout/orgChart1"/>
    <dgm:cxn modelId="{960B2BC8-1EA1-451D-A57B-9F8300FDA517}" type="presOf" srcId="{C341C732-9AB6-4F69-AC25-54B68507A57C}" destId="{5CFF8AEE-5FCE-4C08-921A-F6AD46C8F975}" srcOrd="0" destOrd="0" presId="urn:microsoft.com/office/officeart/2005/8/layout/orgChart1"/>
    <dgm:cxn modelId="{6BF34CF1-3EDB-4D3F-9616-E3E03C1D4BCA}" type="presOf" srcId="{353AB2CF-6408-4006-BCC5-972B56E5F1F0}" destId="{0D403FEE-CBF7-4371-87E9-8E7706AB54F2}" srcOrd="0" destOrd="0" presId="urn:microsoft.com/office/officeart/2005/8/layout/orgChart1"/>
    <dgm:cxn modelId="{15F8C88D-C0D2-43A4-8017-E9A52D58D2BA}" type="presOf" srcId="{0E948772-7514-4D00-900F-242EA5CEB0F8}" destId="{C2C57F3B-8D02-4BAD-BF34-B346E04573EA}" srcOrd="0" destOrd="0" presId="urn:microsoft.com/office/officeart/2005/8/layout/orgChart1"/>
    <dgm:cxn modelId="{693E3C89-6E33-4A92-B01C-2528A657309A}" type="presOf" srcId="{273C47F2-C689-44BF-8BCB-06ACF30457CE}" destId="{8E01E1D1-3FA7-4AA5-AA41-94F27C43674A}" srcOrd="0" destOrd="0" presId="urn:microsoft.com/office/officeart/2005/8/layout/orgChart1"/>
    <dgm:cxn modelId="{9472FF15-7EE4-4C26-904E-8AAEB09A5FCA}" srcId="{7D0C510C-BBFE-49D3-984A-FAE18AFE3918}" destId="{AA40CE33-B747-4208-8320-5C1469A0F0B6}" srcOrd="0" destOrd="0" parTransId="{A5ED0506-6948-4896-B1CD-61E0761F5FF5}" sibTransId="{8A8DF418-49DD-427B-A8C1-F9AFFFD6A048}"/>
    <dgm:cxn modelId="{7A35E7BC-7E5B-4C37-B72C-6F142C971F07}" srcId="{DA5E7540-4FA1-4CC3-B3EA-627C7749AF47}" destId="{2263EB1C-9E6E-429E-AF17-6856C7685A14}" srcOrd="0" destOrd="0" parTransId="{011DB255-695B-4B9B-AA97-28DB5B432207}" sibTransId="{A2F35F3A-061E-49ED-B48F-E027239707E9}"/>
    <dgm:cxn modelId="{8B3EAADE-EB1B-4305-8848-74E1A9D6939F}" type="presOf" srcId="{C4BA50F6-2004-4514-9B8C-DF1C8DE752B9}" destId="{733B2BB4-25BC-4102-92CA-ABD9FBFAC360}" srcOrd="0" destOrd="0" presId="urn:microsoft.com/office/officeart/2005/8/layout/orgChart1"/>
    <dgm:cxn modelId="{20AF4ED0-BF21-4495-8681-3ACF85DC5C6F}" type="presOf" srcId="{F29303F3-CF11-4729-AD17-0758B631D020}" destId="{0049A44D-F506-4654-83B1-AFBC72AFF79F}" srcOrd="1" destOrd="0" presId="urn:microsoft.com/office/officeart/2005/8/layout/orgChart1"/>
    <dgm:cxn modelId="{65F99A85-84BC-4900-96F6-05D60A6E8FCC}" srcId="{7D0C510C-BBFE-49D3-984A-FAE18AFE3918}" destId="{D91BA164-7A30-4168-9204-FAA27732A2B6}" srcOrd="2" destOrd="0" parTransId="{0E948772-7514-4D00-900F-242EA5CEB0F8}" sibTransId="{69A6264E-C110-4A5B-896C-44FD1CFD1066}"/>
    <dgm:cxn modelId="{194EBE98-1532-48A1-A1FB-D5E763B735D5}" type="presOf" srcId="{BF579B20-8FD5-448B-A786-28EE80B1F455}" destId="{13FE4D35-3651-4676-8421-DC5B4053B7F0}" srcOrd="0" destOrd="0" presId="urn:microsoft.com/office/officeart/2005/8/layout/orgChart1"/>
    <dgm:cxn modelId="{36D6E8F3-7F0A-4A63-94B9-A3BB9314389F}" type="presOf" srcId="{BF579B20-8FD5-448B-A786-28EE80B1F455}" destId="{2C8903BC-A49F-4B84-B986-AEBC9B9D5D95}" srcOrd="1" destOrd="0" presId="urn:microsoft.com/office/officeart/2005/8/layout/orgChart1"/>
    <dgm:cxn modelId="{803FA33C-C668-4B98-A541-CAFBC213B33A}" srcId="{61A0789C-3743-4201-BA2B-CCDE38D774D0}" destId="{37D51534-AC3D-4BD4-BB02-A57DCE6807BA}" srcOrd="1" destOrd="0" parTransId="{0B589939-4959-4E8C-B40B-71A7445DBBD4}" sibTransId="{86A29AF9-6F36-4877-93B2-5916AFDB3244}"/>
    <dgm:cxn modelId="{F1000366-D1B0-49E2-852B-60E8273FCA50}" type="presOf" srcId="{C43A9735-392B-4B77-8403-40084B94F1FC}" destId="{F80760DD-DECC-40D5-A3BC-2DB24F37CB88}" srcOrd="0" destOrd="0" presId="urn:microsoft.com/office/officeart/2005/8/layout/orgChart1"/>
    <dgm:cxn modelId="{B6834DB4-A866-443F-8BBD-74FAC4AA48CB}" srcId="{F29303F3-CF11-4729-AD17-0758B631D020}" destId="{F278FB29-327D-49ED-BD61-ED644D703F85}" srcOrd="2" destOrd="0" parTransId="{C341C732-9AB6-4F69-AC25-54B68507A57C}" sibTransId="{A4ABB71F-C8E6-4AD6-BCDA-B4CCEFE1FB81}"/>
    <dgm:cxn modelId="{A6811E61-0E5D-4FBE-876F-FAAC3F03E251}" type="presOf" srcId="{A5ED0506-6948-4896-B1CD-61E0761F5FF5}" destId="{E3FE7A75-15C6-4271-9970-C1FD15D9B372}" srcOrd="0" destOrd="0" presId="urn:microsoft.com/office/officeart/2005/8/layout/orgChart1"/>
    <dgm:cxn modelId="{90763B7F-E7CF-40F6-9CD4-DA91B267ED47}" type="presOf" srcId="{21A2CB41-BF8A-4A03-BC29-6E08A7248C2D}" destId="{EE35FA99-7ED9-458B-9EB2-9BF9F7CC2E7D}" srcOrd="0" destOrd="0" presId="urn:microsoft.com/office/officeart/2005/8/layout/orgChart1"/>
    <dgm:cxn modelId="{9E05C9BB-25C0-4F98-9E47-7F2F4FD0C691}" type="presOf" srcId="{E1B43539-0A2F-4A7A-B323-0391EB9F7B0F}" destId="{8BAB4DCF-94CB-4816-8B03-D3B45585444F}" srcOrd="1" destOrd="0" presId="urn:microsoft.com/office/officeart/2005/8/layout/orgChart1"/>
    <dgm:cxn modelId="{F46060ED-176C-4B32-8D22-F2C972A728E5}" type="presOf" srcId="{AA40CE33-B747-4208-8320-5C1469A0F0B6}" destId="{F554E857-4A02-45CC-A89F-23207CAD1744}" srcOrd="0" destOrd="0" presId="urn:microsoft.com/office/officeart/2005/8/layout/orgChart1"/>
    <dgm:cxn modelId="{CC1CF78E-3B02-416A-9BD7-109244DEC2B8}" type="presOf" srcId="{7D0C510C-BBFE-49D3-984A-FAE18AFE3918}" destId="{24EFE945-6EC1-4F8D-A1AA-CF13B0CC3E66}" srcOrd="0" destOrd="0" presId="urn:microsoft.com/office/officeart/2005/8/layout/orgChart1"/>
    <dgm:cxn modelId="{907B6049-7B71-4F81-91D4-7D4274B6F3AE}" srcId="{22859CEF-9E7F-460F-AC33-497310AC50A7}" destId="{66B8AB62-4F69-4100-B6A8-2FA6183FFB27}" srcOrd="0" destOrd="0" parTransId="{BE40514E-24B9-4172-88B1-921FB5D1374C}" sibTransId="{4FA80B8D-6105-441F-81C0-9B241C6B7371}"/>
    <dgm:cxn modelId="{6B67BF42-B88B-4ED1-92DF-0DF45B914326}" srcId="{F360D833-C391-4D74-8D77-7D1A073B2CD9}" destId="{61A0789C-3743-4201-BA2B-CCDE38D774D0}" srcOrd="0" destOrd="0" parTransId="{8F93C8EC-AACA-448B-A069-634111A7856F}" sibTransId="{C4F2C299-7355-436A-B76A-E270055E31E9}"/>
    <dgm:cxn modelId="{DB3843CD-71F3-47EB-972C-5519B19F2891}" type="presOf" srcId="{E1B43539-0A2F-4A7A-B323-0391EB9F7B0F}" destId="{A396F30F-E026-4CF1-B0D8-BD77A5E71D4B}" srcOrd="0" destOrd="0" presId="urn:microsoft.com/office/officeart/2005/8/layout/orgChart1"/>
    <dgm:cxn modelId="{32D87CDD-0AC2-410D-AB12-06859A775AC2}" type="presOf" srcId="{31B15B5F-B416-4188-BCB4-23668E6D8547}" destId="{22765E61-2379-425F-A47C-1DFE57FD7728}" srcOrd="1" destOrd="0" presId="urn:microsoft.com/office/officeart/2005/8/layout/orgChart1"/>
    <dgm:cxn modelId="{088B0A94-52DE-48B3-B88F-7D4AD0682742}" srcId="{DA5E7540-4FA1-4CC3-B3EA-627C7749AF47}" destId="{BF579B20-8FD5-448B-A786-28EE80B1F455}" srcOrd="1" destOrd="0" parTransId="{C4BA50F6-2004-4514-9B8C-DF1C8DE752B9}" sibTransId="{36DCD17E-B50B-4647-9FC5-C58CAE2E06BE}"/>
    <dgm:cxn modelId="{C461F14C-AF86-428F-ADE4-60D92FAB6090}" type="presOf" srcId="{D91BA164-7A30-4168-9204-FAA27732A2B6}" destId="{E95C10B4-0556-4295-AD8D-48730E3585E1}" srcOrd="0" destOrd="0" presId="urn:microsoft.com/office/officeart/2005/8/layout/orgChart1"/>
    <dgm:cxn modelId="{B863CC23-41E1-49A5-8FF6-01A1BE9C72BB}" type="presOf" srcId="{011DB255-695B-4B9B-AA97-28DB5B432207}" destId="{69219FF9-1B91-4585-A42E-8E3D773AB01D}" srcOrd="0" destOrd="0" presId="urn:microsoft.com/office/officeart/2005/8/layout/orgChart1"/>
    <dgm:cxn modelId="{A302D5BB-1E34-4027-87CD-0AC2F4E8B315}" type="presOf" srcId="{181083A0-4A59-4733-BD2C-1AEEFBEC6EE5}" destId="{6E6CFFBC-240E-4DF9-AFA4-60170DB31B71}" srcOrd="0" destOrd="0" presId="urn:microsoft.com/office/officeart/2005/8/layout/orgChart1"/>
    <dgm:cxn modelId="{46E3C934-5A9B-4CC0-835E-A0C91FDFC416}" srcId="{61A0789C-3743-4201-BA2B-CCDE38D774D0}" destId="{7D0C510C-BBFE-49D3-984A-FAE18AFE3918}" srcOrd="3" destOrd="0" parTransId="{373CEE52-57ED-4743-A875-83E92BE854BE}" sibTransId="{A6CC0554-773F-44BB-B1D7-656C1DD66A61}"/>
    <dgm:cxn modelId="{3AECFC6A-7170-46B3-A843-A5DA2E1F7BAF}" srcId="{F29303F3-CF11-4729-AD17-0758B631D020}" destId="{273C47F2-C689-44BF-8BCB-06ACF30457CE}" srcOrd="1" destOrd="0" parTransId="{CE4AC3D3-A0C3-4689-A394-A9E9B4D17449}" sibTransId="{07F50B13-C7A3-4535-99A0-168109504E6F}"/>
    <dgm:cxn modelId="{1730D0E7-A4EE-4C6E-B12F-CDFB862B8124}" srcId="{7D0C510C-BBFE-49D3-984A-FAE18AFE3918}" destId="{071E9968-CB4F-4604-91D7-6B2A0F1E5CDA}" srcOrd="1" destOrd="0" parTransId="{181083A0-4A59-4733-BD2C-1AEEFBEC6EE5}" sibTransId="{5E3E17A1-2D62-4CF7-BCFF-734716E7D00F}"/>
    <dgm:cxn modelId="{18F7A10E-132C-47B3-8AE5-A0E93DF12CD0}" type="presOf" srcId="{2167D806-DBEF-4205-BFE2-BFA74287CBEC}" destId="{7EFFF91E-1713-4B51-A0D7-58AA84D900BC}" srcOrd="0" destOrd="0" presId="urn:microsoft.com/office/officeart/2005/8/layout/orgChart1"/>
    <dgm:cxn modelId="{7191F036-97B8-4FE2-BFC4-075A1594A596}" type="presOf" srcId="{F278FB29-327D-49ED-BD61-ED644D703F85}" destId="{17C3E62A-832A-4C1B-BEB4-D0206B410881}" srcOrd="1" destOrd="0" presId="urn:microsoft.com/office/officeart/2005/8/layout/orgChart1"/>
    <dgm:cxn modelId="{9B284EAA-5F09-4C34-920B-384B1CFE5690}" srcId="{66B8AB62-4F69-4100-B6A8-2FA6183FFB27}" destId="{E1B43539-0A2F-4A7A-B323-0391EB9F7B0F}" srcOrd="0" destOrd="0" parTransId="{00498970-9228-4572-89B2-771C1ED1912A}" sibTransId="{78CACDBD-CE83-44CA-922C-CEDB94DF8666}"/>
    <dgm:cxn modelId="{BF9EB653-B2DD-4F2B-9321-19D305E7CDD4}" type="presOf" srcId="{2263EB1C-9E6E-429E-AF17-6856C7685A14}" destId="{54A7340B-DC52-4321-B287-364BE2B7ED65}" srcOrd="1" destOrd="0" presId="urn:microsoft.com/office/officeart/2005/8/layout/orgChart1"/>
    <dgm:cxn modelId="{59ACF52F-E157-44AB-BAD9-7B37F3B5F707}" type="presOf" srcId="{50B68CEF-C424-4621-A8B7-61862BFE68C0}" destId="{5BCAF26B-E6CA-4816-83CB-C6D02C326CD3}" srcOrd="0" destOrd="0" presId="urn:microsoft.com/office/officeart/2005/8/layout/orgChart1"/>
    <dgm:cxn modelId="{5410F6AD-8315-48F2-923C-7BEB93A3AF84}" srcId="{F29303F3-CF11-4729-AD17-0758B631D020}" destId="{1AA3CDBF-1930-4EA9-BEEF-DA394E84E857}" srcOrd="0" destOrd="0" parTransId="{23968847-1006-48FE-85F9-A169096DE49F}" sibTransId="{16093666-87EA-4BFC-9325-0095B3605F31}"/>
    <dgm:cxn modelId="{01ED7F2E-94C8-4363-8F05-8F053EC9856A}" type="presOf" srcId="{2D8CAF21-8987-4345-8945-6106478D1229}" destId="{DABEEE30-486D-4A7B-8543-8369BAD7DC55}" srcOrd="0" destOrd="0" presId="urn:microsoft.com/office/officeart/2005/8/layout/orgChart1"/>
    <dgm:cxn modelId="{A35B9171-568F-44BD-A831-8C23318BBB38}" type="presOf" srcId="{F278FB29-327D-49ED-BD61-ED644D703F85}" destId="{E985077D-5147-44EB-B675-21B80D97896E}" srcOrd="0" destOrd="0" presId="urn:microsoft.com/office/officeart/2005/8/layout/orgChart1"/>
    <dgm:cxn modelId="{F9B284D8-F1FE-448C-873C-C53A96FBDCBF}" type="presOf" srcId="{50B68CEF-C424-4621-A8B7-61862BFE68C0}" destId="{996D1F51-36D4-43D2-B4DF-25A4F559A640}" srcOrd="1" destOrd="0" presId="urn:microsoft.com/office/officeart/2005/8/layout/orgChart1"/>
    <dgm:cxn modelId="{0614399E-D80E-45A8-A7B1-F2618428FDB4}" type="presOf" srcId="{273C47F2-C689-44BF-8BCB-06ACF30457CE}" destId="{F4A08E3C-81E2-46A3-B3FF-8699B01796C9}" srcOrd="1" destOrd="0" presId="urn:microsoft.com/office/officeart/2005/8/layout/orgChart1"/>
    <dgm:cxn modelId="{9C7089AA-607C-46B8-8668-89AB68ECF5CD}" type="presOf" srcId="{00498970-9228-4572-89B2-771C1ED1912A}" destId="{7C13737D-804E-4BF0-84B7-AD8EBE85DD28}" srcOrd="0" destOrd="0" presId="urn:microsoft.com/office/officeart/2005/8/layout/orgChart1"/>
    <dgm:cxn modelId="{AA192EE9-9E78-43CA-AFA4-55409B0FEC2B}" srcId="{61A0789C-3743-4201-BA2B-CCDE38D774D0}" destId="{22859CEF-9E7F-460F-AC33-497310AC50A7}" srcOrd="0" destOrd="0" parTransId="{623636E1-E915-4A3C-9AF6-158766D1926C}" sibTransId="{95233B2C-AC76-46E7-AD01-1AD10058A7D1}"/>
    <dgm:cxn modelId="{A3BF5679-684F-4934-9A63-32D35F399FD1}" type="presOf" srcId="{1AA3CDBF-1930-4EA9-BEEF-DA394E84E857}" destId="{D53A9199-B77C-4818-BB8F-4841301FBC15}" srcOrd="1" destOrd="0" presId="urn:microsoft.com/office/officeart/2005/8/layout/orgChart1"/>
    <dgm:cxn modelId="{B6F0F69A-4A93-4FCB-99BC-14540FA6DB06}" type="presOf" srcId="{26A27F98-A7FB-4081-A022-BB83C684762A}" destId="{65DD951D-C6C7-4B81-A3BA-A75AAC6FBE1B}" srcOrd="0" destOrd="0" presId="urn:microsoft.com/office/officeart/2005/8/layout/orgChart1"/>
    <dgm:cxn modelId="{DB1D2D08-108B-4195-B1FC-DFC4ECF44F57}" type="presOf" srcId="{61A0789C-3743-4201-BA2B-CCDE38D774D0}" destId="{25FA5FFF-D9C9-49E5-A5CC-84775123E21F}" srcOrd="0" destOrd="0" presId="urn:microsoft.com/office/officeart/2005/8/layout/orgChart1"/>
    <dgm:cxn modelId="{12FBFAAB-EFD2-4C3D-BF88-F4EF7C5F9034}" srcId="{61A0789C-3743-4201-BA2B-CCDE38D774D0}" destId="{DA5E7540-4FA1-4CC3-B3EA-627C7749AF47}" srcOrd="4" destOrd="0" parTransId="{3EA7DF08-80E8-4B28-B812-E4CF3D6B792C}" sibTransId="{C45A36EE-A788-4C7C-BA3D-1AA45D9C9196}"/>
    <dgm:cxn modelId="{7EECB28B-ABF0-438E-A002-1ED83C9310BC}" type="presParOf" srcId="{9BE94CFD-7E8D-4E70-BE7F-2FAAB93AE9D1}" destId="{CF957BE4-EDED-4E86-ADC4-D448E0C47FA2}" srcOrd="0" destOrd="0" presId="urn:microsoft.com/office/officeart/2005/8/layout/orgChart1"/>
    <dgm:cxn modelId="{FFEB9E79-8C0F-4DA1-9FE6-72352CFD1E01}" type="presParOf" srcId="{CF957BE4-EDED-4E86-ADC4-D448E0C47FA2}" destId="{CA29B434-86D0-45D3-A912-3B21BC297843}" srcOrd="0" destOrd="0" presId="urn:microsoft.com/office/officeart/2005/8/layout/orgChart1"/>
    <dgm:cxn modelId="{98F8D280-CA0D-4419-9936-C23699538472}" type="presParOf" srcId="{CA29B434-86D0-45D3-A912-3B21BC297843}" destId="{25FA5FFF-D9C9-49E5-A5CC-84775123E21F}" srcOrd="0" destOrd="0" presId="urn:microsoft.com/office/officeart/2005/8/layout/orgChart1"/>
    <dgm:cxn modelId="{0DEF771D-E490-48E7-A5FD-427397823185}" type="presParOf" srcId="{CA29B434-86D0-45D3-A912-3B21BC297843}" destId="{4F4AF84E-33DD-4026-A9FD-4FFEDC23F08C}" srcOrd="1" destOrd="0" presId="urn:microsoft.com/office/officeart/2005/8/layout/orgChart1"/>
    <dgm:cxn modelId="{2F04542C-0D20-45F6-BCA1-F96A4F17AC99}" type="presParOf" srcId="{CF957BE4-EDED-4E86-ADC4-D448E0C47FA2}" destId="{2ECA9FE1-6236-4403-9299-4C005E754E0A}" srcOrd="1" destOrd="0" presId="urn:microsoft.com/office/officeart/2005/8/layout/orgChart1"/>
    <dgm:cxn modelId="{501E48DB-2432-4097-A3CB-79977E8EE44E}" type="presParOf" srcId="{2ECA9FE1-6236-4403-9299-4C005E754E0A}" destId="{492C6B36-1186-41FD-A0B6-C99320880AFF}" srcOrd="0" destOrd="0" presId="urn:microsoft.com/office/officeart/2005/8/layout/orgChart1"/>
    <dgm:cxn modelId="{23F395E5-A21F-4CA9-8FC1-75B81F4D8998}" type="presParOf" srcId="{2ECA9FE1-6236-4403-9299-4C005E754E0A}" destId="{F649F166-4334-42E9-B449-DA0FC51ADE01}" srcOrd="1" destOrd="0" presId="urn:microsoft.com/office/officeart/2005/8/layout/orgChart1"/>
    <dgm:cxn modelId="{D2DB5AC1-E238-417C-B147-AB8C4FD5F186}" type="presParOf" srcId="{F649F166-4334-42E9-B449-DA0FC51ADE01}" destId="{5786834B-8DD8-4612-B3BD-385833D2B153}" srcOrd="0" destOrd="0" presId="urn:microsoft.com/office/officeart/2005/8/layout/orgChart1"/>
    <dgm:cxn modelId="{E87EFA4D-C086-4CAE-A021-352D6536335C}" type="presParOf" srcId="{5786834B-8DD8-4612-B3BD-385833D2B153}" destId="{3151A76B-E265-490C-B1DD-C3768BCBBBF4}" srcOrd="0" destOrd="0" presId="urn:microsoft.com/office/officeart/2005/8/layout/orgChart1"/>
    <dgm:cxn modelId="{AC4DC6E7-AF8E-48ED-9520-2DE06FE81368}" type="presParOf" srcId="{5786834B-8DD8-4612-B3BD-385833D2B153}" destId="{029147F2-17F6-47E5-907A-459FEEFA3AD8}" srcOrd="1" destOrd="0" presId="urn:microsoft.com/office/officeart/2005/8/layout/orgChart1"/>
    <dgm:cxn modelId="{0F6E7CD5-EA40-46DB-B02B-DE52D318CBFE}" type="presParOf" srcId="{F649F166-4334-42E9-B449-DA0FC51ADE01}" destId="{2D0B29AE-0738-49C2-9BD6-07B56C21B011}" srcOrd="1" destOrd="0" presId="urn:microsoft.com/office/officeart/2005/8/layout/orgChart1"/>
    <dgm:cxn modelId="{D8ECD104-0B0D-4725-811C-768D0F3A3B50}" type="presParOf" srcId="{2D0B29AE-0738-49C2-9BD6-07B56C21B011}" destId="{55D0B02A-FCC8-41BD-BB6F-2BAB50F7E76F}" srcOrd="0" destOrd="0" presId="urn:microsoft.com/office/officeart/2005/8/layout/orgChart1"/>
    <dgm:cxn modelId="{5F27B9EA-25CB-4328-B03B-7F5F60165D86}" type="presParOf" srcId="{2D0B29AE-0738-49C2-9BD6-07B56C21B011}" destId="{3922CD1B-82F3-48A3-B55E-E6701649A08A}" srcOrd="1" destOrd="0" presId="urn:microsoft.com/office/officeart/2005/8/layout/orgChart1"/>
    <dgm:cxn modelId="{C122CF1C-D63B-43A7-8C3E-7E3D11A38F3C}" type="presParOf" srcId="{3922CD1B-82F3-48A3-B55E-E6701649A08A}" destId="{F9C6B548-C576-4D2A-BE2A-FC4AD394BD02}" srcOrd="0" destOrd="0" presId="urn:microsoft.com/office/officeart/2005/8/layout/orgChart1"/>
    <dgm:cxn modelId="{1E1EC5AB-2879-49CE-9C3A-B02F0AD644D4}" type="presParOf" srcId="{F9C6B548-C576-4D2A-BE2A-FC4AD394BD02}" destId="{38DB3974-1197-4F0B-81BE-9FB43DE832B3}" srcOrd="0" destOrd="0" presId="urn:microsoft.com/office/officeart/2005/8/layout/orgChart1"/>
    <dgm:cxn modelId="{7AB684A8-F90C-4366-A96B-459460EAE0E7}" type="presParOf" srcId="{F9C6B548-C576-4D2A-BE2A-FC4AD394BD02}" destId="{6E601B99-9FB0-484E-A6B5-1A460998FFAD}" srcOrd="1" destOrd="0" presId="urn:microsoft.com/office/officeart/2005/8/layout/orgChart1"/>
    <dgm:cxn modelId="{789BEEDD-BF28-4D54-A5D6-DCAC21584276}" type="presParOf" srcId="{3922CD1B-82F3-48A3-B55E-E6701649A08A}" destId="{2CF561B7-6992-456B-B744-E4ADAC2BA8FA}" srcOrd="1" destOrd="0" presId="urn:microsoft.com/office/officeart/2005/8/layout/orgChart1"/>
    <dgm:cxn modelId="{FBE5338B-CCE7-4D6C-8EC8-54DC8540FE40}" type="presParOf" srcId="{2CF561B7-6992-456B-B744-E4ADAC2BA8FA}" destId="{7C13737D-804E-4BF0-84B7-AD8EBE85DD28}" srcOrd="0" destOrd="0" presId="urn:microsoft.com/office/officeart/2005/8/layout/orgChart1"/>
    <dgm:cxn modelId="{0F7A2346-B58A-4169-9CBD-A2C8E37D9395}" type="presParOf" srcId="{2CF561B7-6992-456B-B744-E4ADAC2BA8FA}" destId="{7084AD2F-1D0F-4FA8-99B5-0F6772F193E5}" srcOrd="1" destOrd="0" presId="urn:microsoft.com/office/officeart/2005/8/layout/orgChart1"/>
    <dgm:cxn modelId="{FAB173B7-BA8A-4A09-B560-4DC55B93CE41}" type="presParOf" srcId="{7084AD2F-1D0F-4FA8-99B5-0F6772F193E5}" destId="{574F3844-3541-47AB-AB06-38A1917747EE}" srcOrd="0" destOrd="0" presId="urn:microsoft.com/office/officeart/2005/8/layout/orgChart1"/>
    <dgm:cxn modelId="{128AD1B2-E916-4361-BA35-D14AB0E86BF4}" type="presParOf" srcId="{574F3844-3541-47AB-AB06-38A1917747EE}" destId="{A396F30F-E026-4CF1-B0D8-BD77A5E71D4B}" srcOrd="0" destOrd="0" presId="urn:microsoft.com/office/officeart/2005/8/layout/orgChart1"/>
    <dgm:cxn modelId="{E8274C7B-4F5C-4572-AD5C-36638608AF7A}" type="presParOf" srcId="{574F3844-3541-47AB-AB06-38A1917747EE}" destId="{8BAB4DCF-94CB-4816-8B03-D3B45585444F}" srcOrd="1" destOrd="0" presId="urn:microsoft.com/office/officeart/2005/8/layout/orgChart1"/>
    <dgm:cxn modelId="{0D7F7003-410A-40B2-93E7-150323EA1078}" type="presParOf" srcId="{7084AD2F-1D0F-4FA8-99B5-0F6772F193E5}" destId="{D8EC4E3D-2982-4329-818F-C71E502FD731}" srcOrd="1" destOrd="0" presId="urn:microsoft.com/office/officeart/2005/8/layout/orgChart1"/>
    <dgm:cxn modelId="{4CDB1A31-B22E-4BCA-BB59-8A3CA2B6A16B}" type="presParOf" srcId="{7084AD2F-1D0F-4FA8-99B5-0F6772F193E5}" destId="{34F2E79A-4138-4BDF-A5A4-1CA53CCC8F0F}" srcOrd="2" destOrd="0" presId="urn:microsoft.com/office/officeart/2005/8/layout/orgChart1"/>
    <dgm:cxn modelId="{84407ECA-DEFB-47C7-A9D1-256FEF6DC5FF}" type="presParOf" srcId="{3922CD1B-82F3-48A3-B55E-E6701649A08A}" destId="{E2465E5C-3A24-44C1-A1FF-B7440A590542}" srcOrd="2" destOrd="0" presId="urn:microsoft.com/office/officeart/2005/8/layout/orgChart1"/>
    <dgm:cxn modelId="{F974D05F-79AA-40F7-803A-989AFB38DA5F}" type="presParOf" srcId="{F649F166-4334-42E9-B449-DA0FC51ADE01}" destId="{E4C39538-0063-40F5-A7E9-8BAB0F22B9A9}" srcOrd="2" destOrd="0" presId="urn:microsoft.com/office/officeart/2005/8/layout/orgChart1"/>
    <dgm:cxn modelId="{61B74F73-55C5-4397-9375-38EAD566BE08}" type="presParOf" srcId="{2ECA9FE1-6236-4403-9299-4C005E754E0A}" destId="{6C52B8EC-D2F1-4671-AD03-8309DA4D4140}" srcOrd="2" destOrd="0" presId="urn:microsoft.com/office/officeart/2005/8/layout/orgChart1"/>
    <dgm:cxn modelId="{E153D64D-FEFC-4948-B459-D171E4F87715}" type="presParOf" srcId="{2ECA9FE1-6236-4403-9299-4C005E754E0A}" destId="{339E9DB2-FBCF-4053-8CD7-E94B2B634DEB}" srcOrd="3" destOrd="0" presId="urn:microsoft.com/office/officeart/2005/8/layout/orgChart1"/>
    <dgm:cxn modelId="{E6E6244A-C340-4974-BEFC-05567C44C94E}" type="presParOf" srcId="{339E9DB2-FBCF-4053-8CD7-E94B2B634DEB}" destId="{A3023481-2928-47A0-9428-3C730AF85E6C}" srcOrd="0" destOrd="0" presId="urn:microsoft.com/office/officeart/2005/8/layout/orgChart1"/>
    <dgm:cxn modelId="{3B90B4D4-F31F-4483-8DB4-070A130E97F2}" type="presParOf" srcId="{A3023481-2928-47A0-9428-3C730AF85E6C}" destId="{71525CAC-D32F-4383-9044-D093E98E4941}" srcOrd="0" destOrd="0" presId="urn:microsoft.com/office/officeart/2005/8/layout/orgChart1"/>
    <dgm:cxn modelId="{0FAE07B9-D35E-4749-A55A-14944B8EF4A3}" type="presParOf" srcId="{A3023481-2928-47A0-9428-3C730AF85E6C}" destId="{5D8ECD14-3FCE-4335-B6CD-0B25C01F0897}" srcOrd="1" destOrd="0" presId="urn:microsoft.com/office/officeart/2005/8/layout/orgChart1"/>
    <dgm:cxn modelId="{01E31EDC-FCBE-4623-8515-23E57E6231C9}" type="presParOf" srcId="{339E9DB2-FBCF-4053-8CD7-E94B2B634DEB}" destId="{E5465C90-3DAE-4D9A-8E7D-5E51DB90477B}" srcOrd="1" destOrd="0" presId="urn:microsoft.com/office/officeart/2005/8/layout/orgChart1"/>
    <dgm:cxn modelId="{A0EE96D1-8D7B-4987-BAD1-A09AA65E0EF8}" type="presParOf" srcId="{E5465C90-3DAE-4D9A-8E7D-5E51DB90477B}" destId="{0D403FEE-CBF7-4371-87E9-8E7706AB54F2}" srcOrd="0" destOrd="0" presId="urn:microsoft.com/office/officeart/2005/8/layout/orgChart1"/>
    <dgm:cxn modelId="{075658BF-B7DD-41D7-9BB4-A6361B731CD5}" type="presParOf" srcId="{E5465C90-3DAE-4D9A-8E7D-5E51DB90477B}" destId="{FC3F5769-D54D-44EB-AEB2-D46F0F0D9081}" srcOrd="1" destOrd="0" presId="urn:microsoft.com/office/officeart/2005/8/layout/orgChart1"/>
    <dgm:cxn modelId="{59DA453D-89CA-4D63-AA11-0F7C598E3B06}" type="presParOf" srcId="{FC3F5769-D54D-44EB-AEB2-D46F0F0D9081}" destId="{6DA19F6B-BE18-4087-B0AE-626A30C025DD}" srcOrd="0" destOrd="0" presId="urn:microsoft.com/office/officeart/2005/8/layout/orgChart1"/>
    <dgm:cxn modelId="{F0C776D5-DD87-42D6-8C7F-07F3EF70B5E7}" type="presParOf" srcId="{6DA19F6B-BE18-4087-B0AE-626A30C025DD}" destId="{063CB9AA-C900-4334-B967-043F0B05C051}" srcOrd="0" destOrd="0" presId="urn:microsoft.com/office/officeart/2005/8/layout/orgChart1"/>
    <dgm:cxn modelId="{F7F0641D-AC00-4898-86F0-F235F65D3A7C}" type="presParOf" srcId="{6DA19F6B-BE18-4087-B0AE-626A30C025DD}" destId="{0049A44D-F506-4654-83B1-AFBC72AFF79F}" srcOrd="1" destOrd="0" presId="urn:microsoft.com/office/officeart/2005/8/layout/orgChart1"/>
    <dgm:cxn modelId="{CBE2F53A-6BA7-4AA4-B550-2E6B33BAFF68}" type="presParOf" srcId="{FC3F5769-D54D-44EB-AEB2-D46F0F0D9081}" destId="{AD6E3F88-0B29-46C8-A0D2-4C7E52E0D91C}" srcOrd="1" destOrd="0" presId="urn:microsoft.com/office/officeart/2005/8/layout/orgChart1"/>
    <dgm:cxn modelId="{7CAD7E78-E66C-4242-A17B-3E8AA5E28703}" type="presParOf" srcId="{AD6E3F88-0B29-46C8-A0D2-4C7E52E0D91C}" destId="{796E36AC-A527-4BBC-8019-3236EA32E297}" srcOrd="0" destOrd="0" presId="urn:microsoft.com/office/officeart/2005/8/layout/orgChart1"/>
    <dgm:cxn modelId="{49F2CF71-1095-4D1F-A195-191B5740858C}" type="presParOf" srcId="{AD6E3F88-0B29-46C8-A0D2-4C7E52E0D91C}" destId="{A648A12D-C2AA-4F1D-BBEF-C3DD8C8A8271}" srcOrd="1" destOrd="0" presId="urn:microsoft.com/office/officeart/2005/8/layout/orgChart1"/>
    <dgm:cxn modelId="{26E12FE9-070D-45AF-8150-62F6CDC83BAF}" type="presParOf" srcId="{A648A12D-C2AA-4F1D-BBEF-C3DD8C8A8271}" destId="{528B9E91-17A4-409B-B157-FD804348C61C}" srcOrd="0" destOrd="0" presId="urn:microsoft.com/office/officeart/2005/8/layout/orgChart1"/>
    <dgm:cxn modelId="{2C2530AE-E974-42EC-AD96-0BC6AE1B1782}" type="presParOf" srcId="{528B9E91-17A4-409B-B157-FD804348C61C}" destId="{5FBF6D61-94FA-4AB3-A52B-1B56FCFD7698}" srcOrd="0" destOrd="0" presId="urn:microsoft.com/office/officeart/2005/8/layout/orgChart1"/>
    <dgm:cxn modelId="{7964FEF6-7376-4EA3-9A52-9B52573604FA}" type="presParOf" srcId="{528B9E91-17A4-409B-B157-FD804348C61C}" destId="{D53A9199-B77C-4818-BB8F-4841301FBC15}" srcOrd="1" destOrd="0" presId="urn:microsoft.com/office/officeart/2005/8/layout/orgChart1"/>
    <dgm:cxn modelId="{6219BEA2-B2F1-401F-8405-FF6E341DF248}" type="presParOf" srcId="{A648A12D-C2AA-4F1D-BBEF-C3DD8C8A8271}" destId="{5BB65DBF-7A8F-4399-BF8A-6F6536B3388E}" srcOrd="1" destOrd="0" presId="urn:microsoft.com/office/officeart/2005/8/layout/orgChart1"/>
    <dgm:cxn modelId="{E65B8E67-CC65-4DEB-A466-867AC9E0DE05}" type="presParOf" srcId="{A648A12D-C2AA-4F1D-BBEF-C3DD8C8A8271}" destId="{6E5E9555-F6B2-47F2-A0BF-C42F99EC7F05}" srcOrd="2" destOrd="0" presId="urn:microsoft.com/office/officeart/2005/8/layout/orgChart1"/>
    <dgm:cxn modelId="{6B790742-8033-4678-AF84-EE883C41E0CC}" type="presParOf" srcId="{AD6E3F88-0B29-46C8-A0D2-4C7E52E0D91C}" destId="{6E0145D6-24DD-42B1-9E5C-3FAEB24AA350}" srcOrd="2" destOrd="0" presId="urn:microsoft.com/office/officeart/2005/8/layout/orgChart1"/>
    <dgm:cxn modelId="{82E91A84-4804-4B17-9446-B1B791223BB3}" type="presParOf" srcId="{AD6E3F88-0B29-46C8-A0D2-4C7E52E0D91C}" destId="{AEA86663-87A2-42EB-89C7-4432D9DF3AE2}" srcOrd="3" destOrd="0" presId="urn:microsoft.com/office/officeart/2005/8/layout/orgChart1"/>
    <dgm:cxn modelId="{ADABBEA9-BEB9-4C2A-AF4D-E1CC56BA5244}" type="presParOf" srcId="{AEA86663-87A2-42EB-89C7-4432D9DF3AE2}" destId="{F1B3B3CA-5A71-43CE-86A8-0611275EACDB}" srcOrd="0" destOrd="0" presId="urn:microsoft.com/office/officeart/2005/8/layout/orgChart1"/>
    <dgm:cxn modelId="{46CD8144-53CA-4884-8970-DE5B2A686FD0}" type="presParOf" srcId="{F1B3B3CA-5A71-43CE-86A8-0611275EACDB}" destId="{8E01E1D1-3FA7-4AA5-AA41-94F27C43674A}" srcOrd="0" destOrd="0" presId="urn:microsoft.com/office/officeart/2005/8/layout/orgChart1"/>
    <dgm:cxn modelId="{3CC6991C-67FE-4353-BBC6-B38212A6DEEF}" type="presParOf" srcId="{F1B3B3CA-5A71-43CE-86A8-0611275EACDB}" destId="{F4A08E3C-81E2-46A3-B3FF-8699B01796C9}" srcOrd="1" destOrd="0" presId="urn:microsoft.com/office/officeart/2005/8/layout/orgChart1"/>
    <dgm:cxn modelId="{C00C6D76-9382-4FE3-A21E-99C8B7C1D598}" type="presParOf" srcId="{AEA86663-87A2-42EB-89C7-4432D9DF3AE2}" destId="{45449B6D-7D82-4968-96FC-599D6A332EFF}" srcOrd="1" destOrd="0" presId="urn:microsoft.com/office/officeart/2005/8/layout/orgChart1"/>
    <dgm:cxn modelId="{5E06C645-5A82-4E2D-8C25-D88CCCA3DEEA}" type="presParOf" srcId="{AEA86663-87A2-42EB-89C7-4432D9DF3AE2}" destId="{49D7ABCF-FC1D-4DE8-993C-B4EABA8BE260}" srcOrd="2" destOrd="0" presId="urn:microsoft.com/office/officeart/2005/8/layout/orgChart1"/>
    <dgm:cxn modelId="{E3B6CF32-6499-4CC5-B252-656EB45C664D}" type="presParOf" srcId="{AD6E3F88-0B29-46C8-A0D2-4C7E52E0D91C}" destId="{5CFF8AEE-5FCE-4C08-921A-F6AD46C8F975}" srcOrd="4" destOrd="0" presId="urn:microsoft.com/office/officeart/2005/8/layout/orgChart1"/>
    <dgm:cxn modelId="{6105D126-C24B-4D5C-B6B7-66F058FA5AC8}" type="presParOf" srcId="{AD6E3F88-0B29-46C8-A0D2-4C7E52E0D91C}" destId="{A8E285B2-4E6C-4900-BDB7-070AAD02C140}" srcOrd="5" destOrd="0" presId="urn:microsoft.com/office/officeart/2005/8/layout/orgChart1"/>
    <dgm:cxn modelId="{1EF9D02C-3884-42F3-8D43-CD18D63ABAA2}" type="presParOf" srcId="{A8E285B2-4E6C-4900-BDB7-070AAD02C140}" destId="{E907EBD3-F07C-4C4D-A0A7-ACBC8F9968B0}" srcOrd="0" destOrd="0" presId="urn:microsoft.com/office/officeart/2005/8/layout/orgChart1"/>
    <dgm:cxn modelId="{B4E602E5-4A1D-43AD-B82C-CD320ED31B9A}" type="presParOf" srcId="{E907EBD3-F07C-4C4D-A0A7-ACBC8F9968B0}" destId="{E985077D-5147-44EB-B675-21B80D97896E}" srcOrd="0" destOrd="0" presId="urn:microsoft.com/office/officeart/2005/8/layout/orgChart1"/>
    <dgm:cxn modelId="{5A300994-8A24-4C6B-8346-DAE80C4B6F3E}" type="presParOf" srcId="{E907EBD3-F07C-4C4D-A0A7-ACBC8F9968B0}" destId="{17C3E62A-832A-4C1B-BEB4-D0206B410881}" srcOrd="1" destOrd="0" presId="urn:microsoft.com/office/officeart/2005/8/layout/orgChart1"/>
    <dgm:cxn modelId="{CCB5B6B5-8079-4EC7-884A-BC9D5F49CDF8}" type="presParOf" srcId="{A8E285B2-4E6C-4900-BDB7-070AAD02C140}" destId="{1D14BBD0-EE36-4BA6-BFE5-803FC2E28CA4}" srcOrd="1" destOrd="0" presId="urn:microsoft.com/office/officeart/2005/8/layout/orgChart1"/>
    <dgm:cxn modelId="{7F98220B-1C70-4197-A30F-9BC1620793B5}" type="presParOf" srcId="{A8E285B2-4E6C-4900-BDB7-070AAD02C140}" destId="{0F4E02AE-72E0-48FC-9728-D57B5F6BE7EE}" srcOrd="2" destOrd="0" presId="urn:microsoft.com/office/officeart/2005/8/layout/orgChart1"/>
    <dgm:cxn modelId="{61C48EFF-5280-4372-8689-4FCCC1D77270}" type="presParOf" srcId="{FC3F5769-D54D-44EB-AEB2-D46F0F0D9081}" destId="{3E267511-2B8A-410A-B7D3-9365AA0CA1CE}" srcOrd="2" destOrd="0" presId="urn:microsoft.com/office/officeart/2005/8/layout/orgChart1"/>
    <dgm:cxn modelId="{B410C85B-4187-48DA-8F1B-68B10B301FA0}" type="presParOf" srcId="{E5465C90-3DAE-4D9A-8E7D-5E51DB90477B}" destId="{7EFFF91E-1713-4B51-A0D7-58AA84D900BC}" srcOrd="2" destOrd="0" presId="urn:microsoft.com/office/officeart/2005/8/layout/orgChart1"/>
    <dgm:cxn modelId="{95157FAD-031C-4488-AB3E-CDE6A3030AFA}" type="presParOf" srcId="{E5465C90-3DAE-4D9A-8E7D-5E51DB90477B}" destId="{6701AB0C-57CA-48E1-B722-499423CB0048}" srcOrd="3" destOrd="0" presId="urn:microsoft.com/office/officeart/2005/8/layout/orgChart1"/>
    <dgm:cxn modelId="{F9267815-C5DD-44C3-A193-B146C94E5BC7}" type="presParOf" srcId="{6701AB0C-57CA-48E1-B722-499423CB0048}" destId="{9DE321FA-2D4E-4E17-9728-69F9BDEE9082}" srcOrd="0" destOrd="0" presId="urn:microsoft.com/office/officeart/2005/8/layout/orgChart1"/>
    <dgm:cxn modelId="{79A1E7E0-3506-4197-A387-AB565079EC5B}" type="presParOf" srcId="{9DE321FA-2D4E-4E17-9728-69F9BDEE9082}" destId="{EC71A584-1BA8-4E26-ACF8-FCF38569F5DB}" srcOrd="0" destOrd="0" presId="urn:microsoft.com/office/officeart/2005/8/layout/orgChart1"/>
    <dgm:cxn modelId="{C19A2676-D7D5-4D37-A7DD-5D11E4B3A7BD}" type="presParOf" srcId="{9DE321FA-2D4E-4E17-9728-69F9BDEE9082}" destId="{CE9D3942-75E1-4234-84E7-6232CA4BA2DA}" srcOrd="1" destOrd="0" presId="urn:microsoft.com/office/officeart/2005/8/layout/orgChart1"/>
    <dgm:cxn modelId="{42A27A81-EE74-497E-8BDE-4D288AC63865}" type="presParOf" srcId="{6701AB0C-57CA-48E1-B722-499423CB0048}" destId="{3D96095D-44F0-4CCE-831F-0B679501C46F}" srcOrd="1" destOrd="0" presId="urn:microsoft.com/office/officeart/2005/8/layout/orgChart1"/>
    <dgm:cxn modelId="{F39F1AF5-F8FC-4CC7-B9A4-5F2C6788B241}" type="presParOf" srcId="{3D96095D-44F0-4CCE-831F-0B679501C46F}" destId="{6F35FA3C-4452-4F07-B29C-3E6B2949AAB4}" srcOrd="0" destOrd="0" presId="urn:microsoft.com/office/officeart/2005/8/layout/orgChart1"/>
    <dgm:cxn modelId="{10505D1E-2D09-4C21-953E-F1BD2F8369CF}" type="presParOf" srcId="{3D96095D-44F0-4CCE-831F-0B679501C46F}" destId="{C19C7034-BF85-4AD2-8DA9-8D32A7E6C1FA}" srcOrd="1" destOrd="0" presId="urn:microsoft.com/office/officeart/2005/8/layout/orgChart1"/>
    <dgm:cxn modelId="{BC22DE17-8A4E-46C5-A0F8-1B5CB3F4DC5B}" type="presParOf" srcId="{C19C7034-BF85-4AD2-8DA9-8D32A7E6C1FA}" destId="{369F50BE-1274-469D-99E8-ED142613553D}" srcOrd="0" destOrd="0" presId="urn:microsoft.com/office/officeart/2005/8/layout/orgChart1"/>
    <dgm:cxn modelId="{CA5DA5C0-F687-4BBD-BA2C-01095E82429B}" type="presParOf" srcId="{369F50BE-1274-469D-99E8-ED142613553D}" destId="{EC9D5CAF-16B8-4868-9290-286F15831BD4}" srcOrd="0" destOrd="0" presId="urn:microsoft.com/office/officeart/2005/8/layout/orgChart1"/>
    <dgm:cxn modelId="{A607C49B-B4E9-426F-BD7F-6F3ABE9CE8B8}" type="presParOf" srcId="{369F50BE-1274-469D-99E8-ED142613553D}" destId="{22765E61-2379-425F-A47C-1DFE57FD7728}" srcOrd="1" destOrd="0" presId="urn:microsoft.com/office/officeart/2005/8/layout/orgChart1"/>
    <dgm:cxn modelId="{FE56094B-C081-441A-B1F6-23761EDA57D8}" type="presParOf" srcId="{C19C7034-BF85-4AD2-8DA9-8D32A7E6C1FA}" destId="{CCC400A7-E81C-48C8-8A98-D3B8E2776CA2}" srcOrd="1" destOrd="0" presId="urn:microsoft.com/office/officeart/2005/8/layout/orgChart1"/>
    <dgm:cxn modelId="{928031F4-2690-4496-B5A0-56F7E74FB0BA}" type="presParOf" srcId="{C19C7034-BF85-4AD2-8DA9-8D32A7E6C1FA}" destId="{2CE30567-6EA2-416A-954C-B849E9849895}" srcOrd="2" destOrd="0" presId="urn:microsoft.com/office/officeart/2005/8/layout/orgChart1"/>
    <dgm:cxn modelId="{B0CF5ECA-DBC6-4884-8A42-89ADB3DDE008}" type="presParOf" srcId="{6701AB0C-57CA-48E1-B722-499423CB0048}" destId="{B91F90BA-5342-4CE2-ABC6-5CA913E94EC9}" srcOrd="2" destOrd="0" presId="urn:microsoft.com/office/officeart/2005/8/layout/orgChart1"/>
    <dgm:cxn modelId="{0717FB7E-78F6-49DE-AC9C-709DC5842847}" type="presParOf" srcId="{339E9DB2-FBCF-4053-8CD7-E94B2B634DEB}" destId="{0109F099-E003-448C-A27E-C4494A41E437}" srcOrd="2" destOrd="0" presId="urn:microsoft.com/office/officeart/2005/8/layout/orgChart1"/>
    <dgm:cxn modelId="{930EBA75-5276-4966-8F60-1DA6792C53F8}" type="presParOf" srcId="{2ECA9FE1-6236-4403-9299-4C005E754E0A}" destId="{EE35FA99-7ED9-458B-9EB2-9BF9F7CC2E7D}" srcOrd="4" destOrd="0" presId="urn:microsoft.com/office/officeart/2005/8/layout/orgChart1"/>
    <dgm:cxn modelId="{A9BF86BE-DC8C-4413-8661-72581AC6E6BE}" type="presParOf" srcId="{2ECA9FE1-6236-4403-9299-4C005E754E0A}" destId="{723A6CD1-D4B6-4CAF-A0AF-2E98FA2316EE}" srcOrd="5" destOrd="0" presId="urn:microsoft.com/office/officeart/2005/8/layout/orgChart1"/>
    <dgm:cxn modelId="{7D1E8EB0-967B-44E1-9E4E-DDA8C3CDB30B}" type="presParOf" srcId="{723A6CD1-D4B6-4CAF-A0AF-2E98FA2316EE}" destId="{0CB7AAA6-0DF2-4D85-A53E-C8503BCFAF60}" srcOrd="0" destOrd="0" presId="urn:microsoft.com/office/officeart/2005/8/layout/orgChart1"/>
    <dgm:cxn modelId="{E8CF02BF-3074-4624-9164-DB22362AB50B}" type="presParOf" srcId="{0CB7AAA6-0DF2-4D85-A53E-C8503BCFAF60}" destId="{A4DC325B-EDC2-463D-90FE-0AE6BA405594}" srcOrd="0" destOrd="0" presId="urn:microsoft.com/office/officeart/2005/8/layout/orgChart1"/>
    <dgm:cxn modelId="{1B800489-8B90-43A0-AA48-721DDB9FD725}" type="presParOf" srcId="{0CB7AAA6-0DF2-4D85-A53E-C8503BCFAF60}" destId="{2966C94B-93F0-4CE4-A245-17217B44E755}" srcOrd="1" destOrd="0" presId="urn:microsoft.com/office/officeart/2005/8/layout/orgChart1"/>
    <dgm:cxn modelId="{3AE0C0E6-4702-4677-B48D-421C26741D23}" type="presParOf" srcId="{723A6CD1-D4B6-4CAF-A0AF-2E98FA2316EE}" destId="{820CAA73-A76E-4BDB-99B5-6A044C7C24D0}" srcOrd="1" destOrd="0" presId="urn:microsoft.com/office/officeart/2005/8/layout/orgChart1"/>
    <dgm:cxn modelId="{F1C5D878-7AA3-4164-8D87-575C8FC77936}" type="presParOf" srcId="{820CAA73-A76E-4BDB-99B5-6A044C7C24D0}" destId="{C401FB6B-7170-4BE5-987C-C471ED22FAF8}" srcOrd="0" destOrd="0" presId="urn:microsoft.com/office/officeart/2005/8/layout/orgChart1"/>
    <dgm:cxn modelId="{21406C9A-C2D2-418D-9D0D-DEABA50F5C95}" type="presParOf" srcId="{820CAA73-A76E-4BDB-99B5-6A044C7C24D0}" destId="{72EBE061-349D-4F3F-B964-179FF0C6F2F1}" srcOrd="1" destOrd="0" presId="urn:microsoft.com/office/officeart/2005/8/layout/orgChart1"/>
    <dgm:cxn modelId="{F0850AF6-0DCD-4793-9CCE-BC3FAF8F8FF0}" type="presParOf" srcId="{72EBE061-349D-4F3F-B964-179FF0C6F2F1}" destId="{3DF05824-CE82-4DDA-B2AF-5CA0893152F8}" srcOrd="0" destOrd="0" presId="urn:microsoft.com/office/officeart/2005/8/layout/orgChart1"/>
    <dgm:cxn modelId="{AC7261F9-ED2F-4DAB-B8E2-D6B3CE9948F7}" type="presParOf" srcId="{3DF05824-CE82-4DDA-B2AF-5CA0893152F8}" destId="{5BCAF26B-E6CA-4816-83CB-C6D02C326CD3}" srcOrd="0" destOrd="0" presId="urn:microsoft.com/office/officeart/2005/8/layout/orgChart1"/>
    <dgm:cxn modelId="{08D64CAD-7217-4C5D-92CB-1B2AC25BFF97}" type="presParOf" srcId="{3DF05824-CE82-4DDA-B2AF-5CA0893152F8}" destId="{996D1F51-36D4-43D2-B4DF-25A4F559A640}" srcOrd="1" destOrd="0" presId="urn:microsoft.com/office/officeart/2005/8/layout/orgChart1"/>
    <dgm:cxn modelId="{DB2726AD-6120-4EA3-860C-32C3A1DF3E3E}" type="presParOf" srcId="{72EBE061-349D-4F3F-B964-179FF0C6F2F1}" destId="{C5E56AAC-3FB8-4A06-93CF-A6D784C3CE53}" srcOrd="1" destOrd="0" presId="urn:microsoft.com/office/officeart/2005/8/layout/orgChart1"/>
    <dgm:cxn modelId="{6964ADFE-F692-4F82-B153-61D8BAF89CF7}" type="presParOf" srcId="{72EBE061-349D-4F3F-B964-179FF0C6F2F1}" destId="{CF965486-55AA-490F-97F5-D9E29CA455AE}" srcOrd="2" destOrd="0" presId="urn:microsoft.com/office/officeart/2005/8/layout/orgChart1"/>
    <dgm:cxn modelId="{87525EFF-75C6-4BF9-8403-1EE24A8F442C}" type="presParOf" srcId="{820CAA73-A76E-4BDB-99B5-6A044C7C24D0}" destId="{65DD951D-C6C7-4B81-A3BA-A75AAC6FBE1B}" srcOrd="2" destOrd="0" presId="urn:microsoft.com/office/officeart/2005/8/layout/orgChart1"/>
    <dgm:cxn modelId="{E1B55AB4-A90A-4BDC-92C8-61B7D8C8F975}" type="presParOf" srcId="{820CAA73-A76E-4BDB-99B5-6A044C7C24D0}" destId="{2A02CA59-82E4-460F-9029-1F391A6D248A}" srcOrd="3" destOrd="0" presId="urn:microsoft.com/office/officeart/2005/8/layout/orgChart1"/>
    <dgm:cxn modelId="{D3922A3C-B17A-43F1-8398-CF570A03D6EE}" type="presParOf" srcId="{2A02CA59-82E4-460F-9029-1F391A6D248A}" destId="{42282C47-5E09-432B-8297-C013AE8B76A1}" srcOrd="0" destOrd="0" presId="urn:microsoft.com/office/officeart/2005/8/layout/orgChart1"/>
    <dgm:cxn modelId="{B544B7A7-5193-4D66-B04D-D75B7FF55243}" type="presParOf" srcId="{42282C47-5E09-432B-8297-C013AE8B76A1}" destId="{DABEEE30-486D-4A7B-8543-8369BAD7DC55}" srcOrd="0" destOrd="0" presId="urn:microsoft.com/office/officeart/2005/8/layout/orgChart1"/>
    <dgm:cxn modelId="{96DE2526-A32D-46A7-AEBB-CF5A7C5BD750}" type="presParOf" srcId="{42282C47-5E09-432B-8297-C013AE8B76A1}" destId="{E2245726-D3DE-4B92-9B48-E4294922BCE2}" srcOrd="1" destOrd="0" presId="urn:microsoft.com/office/officeart/2005/8/layout/orgChart1"/>
    <dgm:cxn modelId="{F6D73955-9207-46E6-AE68-E02B552C1179}" type="presParOf" srcId="{2A02CA59-82E4-460F-9029-1F391A6D248A}" destId="{A27C5CF3-151A-43E6-851E-955CB377B8A8}" srcOrd="1" destOrd="0" presId="urn:microsoft.com/office/officeart/2005/8/layout/orgChart1"/>
    <dgm:cxn modelId="{B478E317-EA80-48CF-A806-1CD71528DEC5}" type="presParOf" srcId="{2A02CA59-82E4-460F-9029-1F391A6D248A}" destId="{A96349DC-C838-4BC5-BA6C-5998DD46D967}" srcOrd="2" destOrd="0" presId="urn:microsoft.com/office/officeart/2005/8/layout/orgChart1"/>
    <dgm:cxn modelId="{531C20F0-4441-4A0C-8B61-E5672E16E5F2}" type="presParOf" srcId="{723A6CD1-D4B6-4CAF-A0AF-2E98FA2316EE}" destId="{DE4AD1B5-F492-42E8-8D1B-EF13008758D1}" srcOrd="2" destOrd="0" presId="urn:microsoft.com/office/officeart/2005/8/layout/orgChart1"/>
    <dgm:cxn modelId="{EC894B69-1B78-4862-B891-ABCF334F4F21}" type="presParOf" srcId="{2ECA9FE1-6236-4403-9299-4C005E754E0A}" destId="{1C39A053-D457-4184-BD4D-92E3CB39211B}" srcOrd="6" destOrd="0" presId="urn:microsoft.com/office/officeart/2005/8/layout/orgChart1"/>
    <dgm:cxn modelId="{143BC9D1-AD55-4C4C-8059-2C2EF569682C}" type="presParOf" srcId="{2ECA9FE1-6236-4403-9299-4C005E754E0A}" destId="{8ECD25F1-AFF9-482A-825E-8FD31C81E3D1}" srcOrd="7" destOrd="0" presId="urn:microsoft.com/office/officeart/2005/8/layout/orgChart1"/>
    <dgm:cxn modelId="{280747A0-0192-4E5C-A7C8-506EA40F27A5}" type="presParOf" srcId="{8ECD25F1-AFF9-482A-825E-8FD31C81E3D1}" destId="{DF6321B5-F82C-4F54-9ABB-74097D0C4C80}" srcOrd="0" destOrd="0" presId="urn:microsoft.com/office/officeart/2005/8/layout/orgChart1"/>
    <dgm:cxn modelId="{9075B3A4-94AE-4A49-B419-14A1CC1A00FF}" type="presParOf" srcId="{DF6321B5-F82C-4F54-9ABB-74097D0C4C80}" destId="{24EFE945-6EC1-4F8D-A1AA-CF13B0CC3E66}" srcOrd="0" destOrd="0" presId="urn:microsoft.com/office/officeart/2005/8/layout/orgChart1"/>
    <dgm:cxn modelId="{66EC671E-E7E8-460A-A02B-F421F3E89329}" type="presParOf" srcId="{DF6321B5-F82C-4F54-9ABB-74097D0C4C80}" destId="{26BBBFEE-E849-43B8-A931-F070C38E0162}" srcOrd="1" destOrd="0" presId="urn:microsoft.com/office/officeart/2005/8/layout/orgChart1"/>
    <dgm:cxn modelId="{64ACF070-5D25-48FC-A91D-3ED33E5EEAD3}" type="presParOf" srcId="{8ECD25F1-AFF9-482A-825E-8FD31C81E3D1}" destId="{0BB25F08-B64D-404A-95EE-0274151FFE76}" srcOrd="1" destOrd="0" presId="urn:microsoft.com/office/officeart/2005/8/layout/orgChart1"/>
    <dgm:cxn modelId="{0817FE5E-6F8B-481C-A1C2-31B72A4FF812}" type="presParOf" srcId="{0BB25F08-B64D-404A-95EE-0274151FFE76}" destId="{E3FE7A75-15C6-4271-9970-C1FD15D9B372}" srcOrd="0" destOrd="0" presId="urn:microsoft.com/office/officeart/2005/8/layout/orgChart1"/>
    <dgm:cxn modelId="{604FA988-D2E5-40FB-BC8F-4E0B3FA98213}" type="presParOf" srcId="{0BB25F08-B64D-404A-95EE-0274151FFE76}" destId="{9F53CA0A-203D-408D-9666-4E3385637B17}" srcOrd="1" destOrd="0" presId="urn:microsoft.com/office/officeart/2005/8/layout/orgChart1"/>
    <dgm:cxn modelId="{A8B6D90E-192F-468F-BB6E-0AD94D28FC51}" type="presParOf" srcId="{9F53CA0A-203D-408D-9666-4E3385637B17}" destId="{2271B37F-7B9E-4C1C-A214-69ABE3751080}" srcOrd="0" destOrd="0" presId="urn:microsoft.com/office/officeart/2005/8/layout/orgChart1"/>
    <dgm:cxn modelId="{A0A3638E-28B5-441E-A6B5-EDA0BB5D2CF1}" type="presParOf" srcId="{2271B37F-7B9E-4C1C-A214-69ABE3751080}" destId="{F554E857-4A02-45CC-A89F-23207CAD1744}" srcOrd="0" destOrd="0" presId="urn:microsoft.com/office/officeart/2005/8/layout/orgChart1"/>
    <dgm:cxn modelId="{F2E4C622-4A77-475D-BC92-D8A19646FD8A}" type="presParOf" srcId="{2271B37F-7B9E-4C1C-A214-69ABE3751080}" destId="{22933837-15DC-41D7-B3E4-09D39C23213A}" srcOrd="1" destOrd="0" presId="urn:microsoft.com/office/officeart/2005/8/layout/orgChart1"/>
    <dgm:cxn modelId="{6A066B59-B98F-4897-9038-49118FF18510}" type="presParOf" srcId="{9F53CA0A-203D-408D-9666-4E3385637B17}" destId="{CB75CA65-57C2-4576-B532-C23D7E34ECF4}" srcOrd="1" destOrd="0" presId="urn:microsoft.com/office/officeart/2005/8/layout/orgChart1"/>
    <dgm:cxn modelId="{7872FBC6-C033-4936-99CB-6EF075472506}" type="presParOf" srcId="{9F53CA0A-203D-408D-9666-4E3385637B17}" destId="{01CD4CF6-9A42-4673-A48D-A4E492D324E0}" srcOrd="2" destOrd="0" presId="urn:microsoft.com/office/officeart/2005/8/layout/orgChart1"/>
    <dgm:cxn modelId="{53C5B7D9-6F54-485E-9CA3-E2011B430AEA}" type="presParOf" srcId="{0BB25F08-B64D-404A-95EE-0274151FFE76}" destId="{6E6CFFBC-240E-4DF9-AFA4-60170DB31B71}" srcOrd="2" destOrd="0" presId="urn:microsoft.com/office/officeart/2005/8/layout/orgChart1"/>
    <dgm:cxn modelId="{DCBD0320-1EBC-46F4-B026-75F396B84B4B}" type="presParOf" srcId="{0BB25F08-B64D-404A-95EE-0274151FFE76}" destId="{709ECE45-3742-489A-95D9-B9097D613168}" srcOrd="3" destOrd="0" presId="urn:microsoft.com/office/officeart/2005/8/layout/orgChart1"/>
    <dgm:cxn modelId="{EAB21096-FCB6-4CE6-939B-BB70BAA56920}" type="presParOf" srcId="{709ECE45-3742-489A-95D9-B9097D613168}" destId="{8E5E69DB-E2A5-4A0E-8F03-DA7A2F8E7AF2}" srcOrd="0" destOrd="0" presId="urn:microsoft.com/office/officeart/2005/8/layout/orgChart1"/>
    <dgm:cxn modelId="{3DEF065D-55C4-49FC-8BE2-02AF48A843EA}" type="presParOf" srcId="{8E5E69DB-E2A5-4A0E-8F03-DA7A2F8E7AF2}" destId="{ABFCF6F3-795D-4C76-9419-E8CEF10940DC}" srcOrd="0" destOrd="0" presId="urn:microsoft.com/office/officeart/2005/8/layout/orgChart1"/>
    <dgm:cxn modelId="{5EF49989-E6A2-4559-AA14-1F7E3721B6D5}" type="presParOf" srcId="{8E5E69DB-E2A5-4A0E-8F03-DA7A2F8E7AF2}" destId="{C9B79986-2E32-4C99-9CDA-F0F36FEDF193}" srcOrd="1" destOrd="0" presId="urn:microsoft.com/office/officeart/2005/8/layout/orgChart1"/>
    <dgm:cxn modelId="{382D2C7F-D9AA-4C6C-B392-535A2405654F}" type="presParOf" srcId="{709ECE45-3742-489A-95D9-B9097D613168}" destId="{38C527C1-799D-4733-93E8-3CCE3D46D44E}" srcOrd="1" destOrd="0" presId="urn:microsoft.com/office/officeart/2005/8/layout/orgChart1"/>
    <dgm:cxn modelId="{26CDA30A-5970-48BD-9ED1-F5A9F1A6649F}" type="presParOf" srcId="{709ECE45-3742-489A-95D9-B9097D613168}" destId="{6530EC92-6BC5-492C-81BD-CF39F3007EFA}" srcOrd="2" destOrd="0" presId="urn:microsoft.com/office/officeart/2005/8/layout/orgChart1"/>
    <dgm:cxn modelId="{8EE7CCDF-4ACC-42BD-883E-EC51153FB60E}" type="presParOf" srcId="{0BB25F08-B64D-404A-95EE-0274151FFE76}" destId="{C2C57F3B-8D02-4BAD-BF34-B346E04573EA}" srcOrd="4" destOrd="0" presId="urn:microsoft.com/office/officeart/2005/8/layout/orgChart1"/>
    <dgm:cxn modelId="{56841DC2-20A8-42E3-B33C-C9818000C563}" type="presParOf" srcId="{0BB25F08-B64D-404A-95EE-0274151FFE76}" destId="{CB77F4A6-E286-468A-AA40-0633BE0C2B29}" srcOrd="5" destOrd="0" presId="urn:microsoft.com/office/officeart/2005/8/layout/orgChart1"/>
    <dgm:cxn modelId="{99F90DE3-6569-4A19-A58A-1B65D28EC70C}" type="presParOf" srcId="{CB77F4A6-E286-468A-AA40-0633BE0C2B29}" destId="{45EC7745-6751-4EE1-BC8F-15D40A317BC2}" srcOrd="0" destOrd="0" presId="urn:microsoft.com/office/officeart/2005/8/layout/orgChart1"/>
    <dgm:cxn modelId="{46D9B457-64EA-4435-B8CB-2EA602013D36}" type="presParOf" srcId="{45EC7745-6751-4EE1-BC8F-15D40A317BC2}" destId="{E95C10B4-0556-4295-AD8D-48730E3585E1}" srcOrd="0" destOrd="0" presId="urn:microsoft.com/office/officeart/2005/8/layout/orgChart1"/>
    <dgm:cxn modelId="{D2058C85-D5FA-4B01-BC09-9219A14A8DE1}" type="presParOf" srcId="{45EC7745-6751-4EE1-BC8F-15D40A317BC2}" destId="{B796DC42-DF6B-48DF-8522-93517FCCA906}" srcOrd="1" destOrd="0" presId="urn:microsoft.com/office/officeart/2005/8/layout/orgChart1"/>
    <dgm:cxn modelId="{49BF2D43-ED79-43B4-B8C2-3C714210F7E2}" type="presParOf" srcId="{CB77F4A6-E286-468A-AA40-0633BE0C2B29}" destId="{B1902BB1-93DB-4FF2-9E4B-B7EB8D382AB9}" srcOrd="1" destOrd="0" presId="urn:microsoft.com/office/officeart/2005/8/layout/orgChart1"/>
    <dgm:cxn modelId="{F854316C-EEB5-4159-8A97-85ACE1FC3FDC}" type="presParOf" srcId="{CB77F4A6-E286-468A-AA40-0633BE0C2B29}" destId="{DA56099D-4174-4C14-8E78-8A104636F987}" srcOrd="2" destOrd="0" presId="urn:microsoft.com/office/officeart/2005/8/layout/orgChart1"/>
    <dgm:cxn modelId="{8A4289F6-6E77-4D71-B5E7-B2CDD5C75D8E}" type="presParOf" srcId="{8ECD25F1-AFF9-482A-825E-8FD31C81E3D1}" destId="{DCB1514B-F38A-4C22-9BA2-C2C46598BA89}" srcOrd="2" destOrd="0" presId="urn:microsoft.com/office/officeart/2005/8/layout/orgChart1"/>
    <dgm:cxn modelId="{73642B25-8A35-4175-901B-E1C26143174B}" type="presParOf" srcId="{2ECA9FE1-6236-4403-9299-4C005E754E0A}" destId="{96F954E2-CF85-48AD-81A4-D6045D3001AE}" srcOrd="8" destOrd="0" presId="urn:microsoft.com/office/officeart/2005/8/layout/orgChart1"/>
    <dgm:cxn modelId="{FB51E95B-3423-4397-AECC-500B89CA54A1}" type="presParOf" srcId="{2ECA9FE1-6236-4403-9299-4C005E754E0A}" destId="{2ADCCA99-3372-4629-A4F0-D112D01912B6}" srcOrd="9" destOrd="0" presId="urn:microsoft.com/office/officeart/2005/8/layout/orgChart1"/>
    <dgm:cxn modelId="{598EB65F-ECC2-40F9-9233-20E07D34C222}" type="presParOf" srcId="{2ADCCA99-3372-4629-A4F0-D112D01912B6}" destId="{414038D1-B9A8-412C-8BFD-516FCEBCF199}" srcOrd="0" destOrd="0" presId="urn:microsoft.com/office/officeart/2005/8/layout/orgChart1"/>
    <dgm:cxn modelId="{DAA48225-5E71-4F10-9B1C-D5F63D1964C9}" type="presParOf" srcId="{414038D1-B9A8-412C-8BFD-516FCEBCF199}" destId="{F6185497-CD8D-49E9-9577-CDFA076A7719}" srcOrd="0" destOrd="0" presId="urn:microsoft.com/office/officeart/2005/8/layout/orgChart1"/>
    <dgm:cxn modelId="{00DF0EEF-3F5B-49C4-A6E7-7B168E3D231F}" type="presParOf" srcId="{414038D1-B9A8-412C-8BFD-516FCEBCF199}" destId="{076A2248-4A4A-4181-B85A-734D28E5C7D0}" srcOrd="1" destOrd="0" presId="urn:microsoft.com/office/officeart/2005/8/layout/orgChart1"/>
    <dgm:cxn modelId="{2F5E40F7-AFA3-4327-9629-3C77C505219D}" type="presParOf" srcId="{2ADCCA99-3372-4629-A4F0-D112D01912B6}" destId="{12AE774F-941E-47AB-B3A4-63D43E1A4B2D}" srcOrd="1" destOrd="0" presId="urn:microsoft.com/office/officeart/2005/8/layout/orgChart1"/>
    <dgm:cxn modelId="{83E3A5CC-6CE6-438C-970A-CCFF3D0E9103}" type="presParOf" srcId="{12AE774F-941E-47AB-B3A4-63D43E1A4B2D}" destId="{69219FF9-1B91-4585-A42E-8E3D773AB01D}" srcOrd="0" destOrd="0" presId="urn:microsoft.com/office/officeart/2005/8/layout/orgChart1"/>
    <dgm:cxn modelId="{6CF6FD7E-B47C-4A9C-A79D-429E61025821}" type="presParOf" srcId="{12AE774F-941E-47AB-B3A4-63D43E1A4B2D}" destId="{F8C49C79-A68E-4CE9-8B51-B8B1C2763453}" srcOrd="1" destOrd="0" presId="urn:microsoft.com/office/officeart/2005/8/layout/orgChart1"/>
    <dgm:cxn modelId="{5DC54C11-922A-488D-854D-D05BDD458137}" type="presParOf" srcId="{F8C49C79-A68E-4CE9-8B51-B8B1C2763453}" destId="{57AB0592-B491-44FD-9FCB-BF7DDEC54741}" srcOrd="0" destOrd="0" presId="urn:microsoft.com/office/officeart/2005/8/layout/orgChart1"/>
    <dgm:cxn modelId="{69DBB35F-53B6-45C8-AC7E-5206DAB44B35}" type="presParOf" srcId="{57AB0592-B491-44FD-9FCB-BF7DDEC54741}" destId="{05C8334C-54D1-4C99-9EE0-2062D2EFFAC0}" srcOrd="0" destOrd="0" presId="urn:microsoft.com/office/officeart/2005/8/layout/orgChart1"/>
    <dgm:cxn modelId="{D3F2F0A2-D346-44BC-8EE1-A1140FC9A1E8}" type="presParOf" srcId="{57AB0592-B491-44FD-9FCB-BF7DDEC54741}" destId="{54A7340B-DC52-4321-B287-364BE2B7ED65}" srcOrd="1" destOrd="0" presId="urn:microsoft.com/office/officeart/2005/8/layout/orgChart1"/>
    <dgm:cxn modelId="{7323F1B3-1792-4D06-966E-6641B8A8C294}" type="presParOf" srcId="{F8C49C79-A68E-4CE9-8B51-B8B1C2763453}" destId="{0472D98F-C756-4D27-B87B-A143F363B7C0}" srcOrd="1" destOrd="0" presId="urn:microsoft.com/office/officeart/2005/8/layout/orgChart1"/>
    <dgm:cxn modelId="{9C1F34BF-E117-450F-9463-0D5827056934}" type="presParOf" srcId="{F8C49C79-A68E-4CE9-8B51-B8B1C2763453}" destId="{CBE10B25-75FA-4665-9CAB-C06C0F9B4917}" srcOrd="2" destOrd="0" presId="urn:microsoft.com/office/officeart/2005/8/layout/orgChart1"/>
    <dgm:cxn modelId="{51693C10-63D2-4467-83A6-7A986C8273CE}" type="presParOf" srcId="{12AE774F-941E-47AB-B3A4-63D43E1A4B2D}" destId="{733B2BB4-25BC-4102-92CA-ABD9FBFAC360}" srcOrd="2" destOrd="0" presId="urn:microsoft.com/office/officeart/2005/8/layout/orgChart1"/>
    <dgm:cxn modelId="{BE56AE53-8376-4E46-B409-9E7209178B4F}" type="presParOf" srcId="{12AE774F-941E-47AB-B3A4-63D43E1A4B2D}" destId="{275B8E77-AD35-4084-B100-F9B8E7F702A5}" srcOrd="3" destOrd="0" presId="urn:microsoft.com/office/officeart/2005/8/layout/orgChart1"/>
    <dgm:cxn modelId="{563A8412-822D-48CC-A764-B5D4A3794DE1}" type="presParOf" srcId="{275B8E77-AD35-4084-B100-F9B8E7F702A5}" destId="{D6FAEF25-E167-477D-8162-93B6B982A42A}" srcOrd="0" destOrd="0" presId="urn:microsoft.com/office/officeart/2005/8/layout/orgChart1"/>
    <dgm:cxn modelId="{46F8F58F-18D9-4A07-9B29-CA8EAF3BCF93}" type="presParOf" srcId="{D6FAEF25-E167-477D-8162-93B6B982A42A}" destId="{13FE4D35-3651-4676-8421-DC5B4053B7F0}" srcOrd="0" destOrd="0" presId="urn:microsoft.com/office/officeart/2005/8/layout/orgChart1"/>
    <dgm:cxn modelId="{FB2A18CA-E067-4FD0-B5F1-15FF8F4ACE0E}" type="presParOf" srcId="{D6FAEF25-E167-477D-8162-93B6B982A42A}" destId="{2C8903BC-A49F-4B84-B986-AEBC9B9D5D95}" srcOrd="1" destOrd="0" presId="urn:microsoft.com/office/officeart/2005/8/layout/orgChart1"/>
    <dgm:cxn modelId="{88A70BC9-9C44-4A6A-B975-4A3AED19FD0C}" type="presParOf" srcId="{275B8E77-AD35-4084-B100-F9B8E7F702A5}" destId="{A12F0CC8-FFA8-4E57-A6DB-23D65F3041BF}" srcOrd="1" destOrd="0" presId="urn:microsoft.com/office/officeart/2005/8/layout/orgChart1"/>
    <dgm:cxn modelId="{64EA54CD-E511-4618-B6E0-07E62EB53415}" type="presParOf" srcId="{275B8E77-AD35-4084-B100-F9B8E7F702A5}" destId="{440C2F4B-1644-4C95-AD15-0C72CF7D429D}" srcOrd="2" destOrd="0" presId="urn:microsoft.com/office/officeart/2005/8/layout/orgChart1"/>
    <dgm:cxn modelId="{28446336-4922-4351-B619-B8E1BF64B0BB}" type="presParOf" srcId="{12AE774F-941E-47AB-B3A4-63D43E1A4B2D}" destId="{70DFC654-78F0-4166-88AD-AE792E600E4A}" srcOrd="4" destOrd="0" presId="urn:microsoft.com/office/officeart/2005/8/layout/orgChart1"/>
    <dgm:cxn modelId="{699FF9BA-1C08-4C30-9B41-2E8B920443B4}" type="presParOf" srcId="{12AE774F-941E-47AB-B3A4-63D43E1A4B2D}" destId="{642D9398-4BE4-43B3-ABE9-C681B7FAC0AE}" srcOrd="5" destOrd="0" presId="urn:microsoft.com/office/officeart/2005/8/layout/orgChart1"/>
    <dgm:cxn modelId="{65D7ACDC-D6F9-42F2-9896-32AD187CE8BA}" type="presParOf" srcId="{642D9398-4BE4-43B3-ABE9-C681B7FAC0AE}" destId="{76937CD4-789D-45A7-B089-9F2B1B9127D1}" srcOrd="0" destOrd="0" presId="urn:microsoft.com/office/officeart/2005/8/layout/orgChart1"/>
    <dgm:cxn modelId="{BAFA8A3D-4742-4A69-A0ED-083884C3C95E}" type="presParOf" srcId="{76937CD4-789D-45A7-B089-9F2B1B9127D1}" destId="{F80760DD-DECC-40D5-A3BC-2DB24F37CB88}" srcOrd="0" destOrd="0" presId="urn:microsoft.com/office/officeart/2005/8/layout/orgChart1"/>
    <dgm:cxn modelId="{04758F3E-3EC7-440D-8870-533BBEFC118B}" type="presParOf" srcId="{76937CD4-789D-45A7-B089-9F2B1B9127D1}" destId="{221D2984-1830-4595-A6AA-D279A64D828E}" srcOrd="1" destOrd="0" presId="urn:microsoft.com/office/officeart/2005/8/layout/orgChart1"/>
    <dgm:cxn modelId="{F4AC5969-395C-49EF-ACE7-1D2D146C7B99}" type="presParOf" srcId="{642D9398-4BE4-43B3-ABE9-C681B7FAC0AE}" destId="{269875A9-A5CB-4761-A9FD-648F33760552}" srcOrd="1" destOrd="0" presId="urn:microsoft.com/office/officeart/2005/8/layout/orgChart1"/>
    <dgm:cxn modelId="{815B41F2-1556-4B9B-BE53-63BE70F2437A}" type="presParOf" srcId="{642D9398-4BE4-43B3-ABE9-C681B7FAC0AE}" destId="{93061693-9BEA-4987-AA6D-C7D44AACB1BE}" srcOrd="2" destOrd="0" presId="urn:microsoft.com/office/officeart/2005/8/layout/orgChart1"/>
    <dgm:cxn modelId="{88CBC19E-026F-40A5-81F8-B5D1780B4947}" type="presParOf" srcId="{2ADCCA99-3372-4629-A4F0-D112D01912B6}" destId="{4F464830-F05E-4705-8CC0-4C3F850C1561}" srcOrd="2" destOrd="0" presId="urn:microsoft.com/office/officeart/2005/8/layout/orgChart1"/>
    <dgm:cxn modelId="{A2837FC8-C92D-48C9-B9ED-12ADB783C07E}" type="presParOf" srcId="{2ECA9FE1-6236-4403-9299-4C005E754E0A}" destId="{739DAF11-7A2B-4229-AF60-E6CCDB71E159}" srcOrd="10" destOrd="0" presId="urn:microsoft.com/office/officeart/2005/8/layout/orgChart1"/>
    <dgm:cxn modelId="{7EF96B16-E1CE-450F-86A7-1C3F6AAE4422}" type="presParOf" srcId="{2ECA9FE1-6236-4403-9299-4C005E754E0A}" destId="{4482BF1E-34A0-4A33-8D49-68AD6DC87640}" srcOrd="11" destOrd="0" presId="urn:microsoft.com/office/officeart/2005/8/layout/orgChart1"/>
    <dgm:cxn modelId="{18E9623F-087F-40E4-A29F-B7964AEC9F92}" type="presParOf" srcId="{4482BF1E-34A0-4A33-8D49-68AD6DC87640}" destId="{38EFFF7C-1524-4C55-8D0F-EE22700BAFF7}" srcOrd="0" destOrd="0" presId="urn:microsoft.com/office/officeart/2005/8/layout/orgChart1"/>
    <dgm:cxn modelId="{1E41A639-609E-47D0-A84B-87960E6BCABF}" type="presParOf" srcId="{38EFFF7C-1524-4C55-8D0F-EE22700BAFF7}" destId="{698BF713-4B32-4596-8949-C81A85EFE9C1}" srcOrd="0" destOrd="0" presId="urn:microsoft.com/office/officeart/2005/8/layout/orgChart1"/>
    <dgm:cxn modelId="{BA281128-A495-41A2-A420-19EE0FC0E15A}" type="presParOf" srcId="{38EFFF7C-1524-4C55-8D0F-EE22700BAFF7}" destId="{F2E2C7B1-0DD1-450D-AC42-2E6B0DBF260F}" srcOrd="1" destOrd="0" presId="urn:microsoft.com/office/officeart/2005/8/layout/orgChart1"/>
    <dgm:cxn modelId="{1A1706B1-6FC1-43DF-975C-8FA35785E302}" type="presParOf" srcId="{4482BF1E-34A0-4A33-8D49-68AD6DC87640}" destId="{61DE8519-CD6C-4772-859D-CEBFF1A01054}" srcOrd="1" destOrd="0" presId="urn:microsoft.com/office/officeart/2005/8/layout/orgChart1"/>
    <dgm:cxn modelId="{97A94881-EE15-4399-BD16-49B60A454423}" type="presParOf" srcId="{4482BF1E-34A0-4A33-8D49-68AD6DC87640}" destId="{A25F0CAE-276D-46B1-A486-C68E2026B517}" srcOrd="2" destOrd="0" presId="urn:microsoft.com/office/officeart/2005/8/layout/orgChart1"/>
    <dgm:cxn modelId="{C6EC6981-96B8-412E-83E3-D897DBA52580}" type="presParOf" srcId="{CF957BE4-EDED-4E86-ADC4-D448E0C47FA2}" destId="{D2DF94D5-BBED-49B2-8956-4F404080A0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AF11-7A2B-4229-AF60-E6CCDB71E159}">
      <dsp:nvSpPr>
        <dsp:cNvPr id="0" name=""/>
        <dsp:cNvSpPr/>
      </dsp:nvSpPr>
      <dsp:spPr>
        <a:xfrm>
          <a:off x="6542265" y="2226664"/>
          <a:ext cx="4908923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4908923" y="154902"/>
              </a:lnTo>
              <a:lnTo>
                <a:pt x="4908923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954E2-CF85-48AD-81A4-D6045D3001AE}">
      <dsp:nvSpPr>
        <dsp:cNvPr id="0" name=""/>
        <dsp:cNvSpPr/>
      </dsp:nvSpPr>
      <dsp:spPr>
        <a:xfrm>
          <a:off x="6542265" y="2226664"/>
          <a:ext cx="3123860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3123860" y="154902"/>
              </a:lnTo>
              <a:lnTo>
                <a:pt x="312386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9A053-D457-4184-BD4D-92E3CB39211B}">
      <dsp:nvSpPr>
        <dsp:cNvPr id="0" name=""/>
        <dsp:cNvSpPr/>
      </dsp:nvSpPr>
      <dsp:spPr>
        <a:xfrm>
          <a:off x="6542265" y="2226664"/>
          <a:ext cx="1338797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1338797" y="154902"/>
              </a:lnTo>
              <a:lnTo>
                <a:pt x="1338797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5FA99-7ED9-458B-9EB2-9BF9F7CC2E7D}">
      <dsp:nvSpPr>
        <dsp:cNvPr id="0" name=""/>
        <dsp:cNvSpPr/>
      </dsp:nvSpPr>
      <dsp:spPr>
        <a:xfrm>
          <a:off x="6096000" y="2226664"/>
          <a:ext cx="446265" cy="309804"/>
        </a:xfrm>
        <a:custGeom>
          <a:avLst/>
          <a:gdLst/>
          <a:ahLst/>
          <a:cxnLst/>
          <a:rect l="0" t="0" r="0" b="0"/>
          <a:pathLst>
            <a:path>
              <a:moveTo>
                <a:pt x="446265" y="0"/>
              </a:moveTo>
              <a:lnTo>
                <a:pt x="446265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73E5-C9AF-48EA-A9A1-F72927E5648A}">
      <dsp:nvSpPr>
        <dsp:cNvPr id="0" name=""/>
        <dsp:cNvSpPr/>
      </dsp:nvSpPr>
      <dsp:spPr>
        <a:xfrm>
          <a:off x="3720833" y="4321531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C22C6-EA72-4BC6-844A-9B7C9F532917}">
      <dsp:nvSpPr>
        <dsp:cNvPr id="0" name=""/>
        <dsp:cNvSpPr/>
      </dsp:nvSpPr>
      <dsp:spPr>
        <a:xfrm>
          <a:off x="4265216" y="3274097"/>
          <a:ext cx="91440" cy="309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2B8EC-D2F1-4671-AD03-8309DA4D4140}">
      <dsp:nvSpPr>
        <dsp:cNvPr id="0" name=""/>
        <dsp:cNvSpPr/>
      </dsp:nvSpPr>
      <dsp:spPr>
        <a:xfrm>
          <a:off x="4310936" y="2226664"/>
          <a:ext cx="2231328" cy="309804"/>
        </a:xfrm>
        <a:custGeom>
          <a:avLst/>
          <a:gdLst/>
          <a:ahLst/>
          <a:cxnLst/>
          <a:rect l="0" t="0" r="0" b="0"/>
          <a:pathLst>
            <a:path>
              <a:moveTo>
                <a:pt x="2231328" y="0"/>
              </a:moveTo>
              <a:lnTo>
                <a:pt x="2231328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C942-CF70-40F3-98F2-E100A5A05016}">
      <dsp:nvSpPr>
        <dsp:cNvPr id="0" name=""/>
        <dsp:cNvSpPr/>
      </dsp:nvSpPr>
      <dsp:spPr>
        <a:xfrm>
          <a:off x="1935770" y="4321531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E2015-2D26-48C6-919D-D8E7C4BB6734}">
      <dsp:nvSpPr>
        <dsp:cNvPr id="0" name=""/>
        <dsp:cNvSpPr/>
      </dsp:nvSpPr>
      <dsp:spPr>
        <a:xfrm>
          <a:off x="1633342" y="3274097"/>
          <a:ext cx="892531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892531" y="154902"/>
              </a:lnTo>
              <a:lnTo>
                <a:pt x="892531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676ED-9AB9-40D2-9740-861498A6BA29}">
      <dsp:nvSpPr>
        <dsp:cNvPr id="0" name=""/>
        <dsp:cNvSpPr/>
      </dsp:nvSpPr>
      <dsp:spPr>
        <a:xfrm>
          <a:off x="150707" y="4321531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6E5F0-FC98-4EEF-9345-392C75EFA221}">
      <dsp:nvSpPr>
        <dsp:cNvPr id="0" name=""/>
        <dsp:cNvSpPr/>
      </dsp:nvSpPr>
      <dsp:spPr>
        <a:xfrm>
          <a:off x="740810" y="3274097"/>
          <a:ext cx="892531" cy="309804"/>
        </a:xfrm>
        <a:custGeom>
          <a:avLst/>
          <a:gdLst/>
          <a:ahLst/>
          <a:cxnLst/>
          <a:rect l="0" t="0" r="0" b="0"/>
          <a:pathLst>
            <a:path>
              <a:moveTo>
                <a:pt x="892531" y="0"/>
              </a:moveTo>
              <a:lnTo>
                <a:pt x="892531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C6B36-1186-41FD-A0B6-C99320880AFF}">
      <dsp:nvSpPr>
        <dsp:cNvPr id="0" name=""/>
        <dsp:cNvSpPr/>
      </dsp:nvSpPr>
      <dsp:spPr>
        <a:xfrm>
          <a:off x="1633342" y="2226664"/>
          <a:ext cx="4908923" cy="309804"/>
        </a:xfrm>
        <a:custGeom>
          <a:avLst/>
          <a:gdLst/>
          <a:ahLst/>
          <a:cxnLst/>
          <a:rect l="0" t="0" r="0" b="0"/>
          <a:pathLst>
            <a:path>
              <a:moveTo>
                <a:pt x="4908923" y="0"/>
              </a:moveTo>
              <a:lnTo>
                <a:pt x="4908923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5FFF-D9C9-49E5-A5CC-84775123E21F}">
      <dsp:nvSpPr>
        <dsp:cNvPr id="0" name=""/>
        <dsp:cNvSpPr/>
      </dsp:nvSpPr>
      <dsp:spPr>
        <a:xfrm>
          <a:off x="5804636" y="1489034"/>
          <a:ext cx="1475258" cy="7376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獺獺玩國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前台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5804636" y="1489034"/>
        <a:ext cx="1475258" cy="737629"/>
      </dsp:txXfrm>
    </dsp:sp>
    <dsp:sp modelId="{3151A76B-E265-490C-B1DD-C3768BCBBBF4}">
      <dsp:nvSpPr>
        <dsp:cNvPr id="0" name=""/>
        <dsp:cNvSpPr/>
      </dsp:nvSpPr>
      <dsp:spPr>
        <a:xfrm>
          <a:off x="895712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17</a:t>
          </a:r>
          <a:r>
            <a:rPr lang="zh-TW" altLang="en-US" sz="1800" kern="1200" smtClean="0">
              <a:solidFill>
                <a:schemeClr val="tx1"/>
              </a:solidFill>
            </a:rPr>
            <a:t> 廖于萱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會員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895712" y="2536468"/>
        <a:ext cx="1475258" cy="737629"/>
      </dsp:txXfrm>
    </dsp:sp>
    <dsp:sp modelId="{B9F52B53-F24C-4969-AAEC-46B715854DD6}">
      <dsp:nvSpPr>
        <dsp:cNvPr id="0" name=""/>
        <dsp:cNvSpPr/>
      </dsp:nvSpPr>
      <dsp:spPr>
        <a:xfrm>
          <a:off x="3181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註冊</a:t>
          </a:r>
          <a:r>
            <a:rPr lang="en-US" altLang="zh-TW" sz="1800" kern="1200" smtClean="0">
              <a:solidFill>
                <a:schemeClr val="tx1"/>
              </a:solidFill>
            </a:rPr>
            <a:t>/</a:t>
          </a:r>
          <a:r>
            <a:rPr lang="zh-TW" altLang="en-US" sz="1800" kern="1200" smtClean="0">
              <a:solidFill>
                <a:schemeClr val="tx1"/>
              </a:solidFill>
            </a:rPr>
            <a:t>登入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181" y="3583902"/>
        <a:ext cx="1475258" cy="737629"/>
      </dsp:txXfrm>
    </dsp:sp>
    <dsp:sp modelId="{7421DB3E-1654-46FD-8206-28BC2760F1C5}">
      <dsp:nvSpPr>
        <dsp:cNvPr id="0" name=""/>
        <dsp:cNvSpPr/>
      </dsp:nvSpPr>
      <dsp:spPr>
        <a:xfrm>
          <a:off x="371995" y="4631335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忘記密碼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71995" y="4631335"/>
        <a:ext cx="1475258" cy="737629"/>
      </dsp:txXfrm>
    </dsp:sp>
    <dsp:sp modelId="{761FE06A-3931-448E-AF8D-309A2449F6EB}">
      <dsp:nvSpPr>
        <dsp:cNvPr id="0" name=""/>
        <dsp:cNvSpPr/>
      </dsp:nvSpPr>
      <dsp:spPr>
        <a:xfrm>
          <a:off x="1788244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會員中心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1788244" y="3583902"/>
        <a:ext cx="1475258" cy="737629"/>
      </dsp:txXfrm>
    </dsp:sp>
    <dsp:sp modelId="{3832742C-E7BF-4AE6-8E83-5A256FAC3154}">
      <dsp:nvSpPr>
        <dsp:cNvPr id="0" name=""/>
        <dsp:cNvSpPr/>
      </dsp:nvSpPr>
      <dsp:spPr>
        <a:xfrm>
          <a:off x="2157059" y="4631335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個人資料修改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2157059" y="4631335"/>
        <a:ext cx="1475258" cy="737629"/>
      </dsp:txXfrm>
    </dsp:sp>
    <dsp:sp modelId="{71525CAC-D32F-4383-9044-D093E98E4941}">
      <dsp:nvSpPr>
        <dsp:cNvPr id="0" name=""/>
        <dsp:cNvSpPr/>
      </dsp:nvSpPr>
      <dsp:spPr>
        <a:xfrm>
          <a:off x="3573307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20</a:t>
          </a:r>
          <a:r>
            <a:rPr lang="zh-TW" altLang="en-US" sz="1800" kern="1200" smtClean="0">
              <a:solidFill>
                <a:schemeClr val="tx1"/>
              </a:solidFill>
            </a:rPr>
            <a:t> 李佳恩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討論區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573307" y="2536468"/>
        <a:ext cx="1475258" cy="737629"/>
      </dsp:txXfrm>
    </dsp:sp>
    <dsp:sp modelId="{5D9904E8-90EA-4B4F-A82F-3AA213E2C63D}">
      <dsp:nvSpPr>
        <dsp:cNvPr id="0" name=""/>
        <dsp:cNvSpPr/>
      </dsp:nvSpPr>
      <dsp:spPr>
        <a:xfrm>
          <a:off x="3573307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遊戲看板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573307" y="3583902"/>
        <a:ext cx="1475258" cy="737629"/>
      </dsp:txXfrm>
    </dsp:sp>
    <dsp:sp modelId="{378EFB0A-24B6-4242-8EB0-B6C89D2D89CE}">
      <dsp:nvSpPr>
        <dsp:cNvPr id="0" name=""/>
        <dsp:cNvSpPr/>
      </dsp:nvSpPr>
      <dsp:spPr>
        <a:xfrm>
          <a:off x="3942122" y="4631335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solidFill>
              <a:schemeClr val="tx1"/>
            </a:solidFill>
          </a:endParaRPr>
        </a:p>
      </dsp:txBody>
      <dsp:txXfrm>
        <a:off x="3942122" y="4631335"/>
        <a:ext cx="1475258" cy="737629"/>
      </dsp:txXfrm>
    </dsp:sp>
    <dsp:sp modelId="{A4DC325B-EDC2-463D-90FE-0AE6BA405594}">
      <dsp:nvSpPr>
        <dsp:cNvPr id="0" name=""/>
        <dsp:cNvSpPr/>
      </dsp:nvSpPr>
      <dsp:spPr>
        <a:xfrm>
          <a:off x="5358370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27</a:t>
          </a:r>
          <a:r>
            <a:rPr lang="zh-TW" altLang="en-US" sz="1800" kern="1200" smtClean="0">
              <a:solidFill>
                <a:schemeClr val="tx1"/>
              </a:solidFill>
            </a:rPr>
            <a:t> 陳冠霖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新聞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5358370" y="2536468"/>
        <a:ext cx="1475258" cy="737629"/>
      </dsp:txXfrm>
    </dsp:sp>
    <dsp:sp modelId="{24EFE945-6EC1-4F8D-A1AA-CF13B0CC3E66}">
      <dsp:nvSpPr>
        <dsp:cNvPr id="0" name=""/>
        <dsp:cNvSpPr/>
      </dsp:nvSpPr>
      <dsp:spPr>
        <a:xfrm>
          <a:off x="7143433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26</a:t>
          </a:r>
          <a:r>
            <a:rPr lang="zh-TW" altLang="en-US" sz="1800" kern="1200" smtClean="0">
              <a:solidFill>
                <a:schemeClr val="tx1"/>
              </a:solidFill>
            </a:rPr>
            <a:t> 楊舒媛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商城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7143433" y="2536468"/>
        <a:ext cx="1475258" cy="737629"/>
      </dsp:txXfrm>
    </dsp:sp>
    <dsp:sp modelId="{F6185497-CD8D-49E9-9577-CDFA076A7719}">
      <dsp:nvSpPr>
        <dsp:cNvPr id="0" name=""/>
        <dsp:cNvSpPr/>
      </dsp:nvSpPr>
      <dsp:spPr>
        <a:xfrm>
          <a:off x="8928496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28</a:t>
          </a:r>
          <a:r>
            <a:rPr lang="zh-TW" altLang="en-US" sz="1800" kern="1200" smtClean="0">
              <a:solidFill>
                <a:schemeClr val="tx1"/>
              </a:solidFill>
            </a:rPr>
            <a:t> 陳弘毅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訂單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8928496" y="2536468"/>
        <a:ext cx="1475258" cy="737629"/>
      </dsp:txXfrm>
    </dsp:sp>
    <dsp:sp modelId="{698BF713-4B32-4596-8949-C81A85EFE9C1}">
      <dsp:nvSpPr>
        <dsp:cNvPr id="0" name=""/>
        <dsp:cNvSpPr/>
      </dsp:nvSpPr>
      <dsp:spPr>
        <a:xfrm>
          <a:off x="10713560" y="2536468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06</a:t>
          </a:r>
          <a:r>
            <a:rPr lang="zh-TW" altLang="en-US" sz="1800" kern="1200" smtClean="0">
              <a:solidFill>
                <a:schemeClr val="tx1"/>
              </a:solidFill>
            </a:rPr>
            <a:t> 林于翔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客服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10713560" y="2536468"/>
        <a:ext cx="1475258" cy="737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AF11-7A2B-4229-AF60-E6CCDB71E159}">
      <dsp:nvSpPr>
        <dsp:cNvPr id="0" name=""/>
        <dsp:cNvSpPr/>
      </dsp:nvSpPr>
      <dsp:spPr>
        <a:xfrm>
          <a:off x="6096000" y="1179230"/>
          <a:ext cx="5355189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5355189" y="154902"/>
              </a:lnTo>
              <a:lnTo>
                <a:pt x="5355189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FC654-78F0-4166-88AD-AE792E600E4A}">
      <dsp:nvSpPr>
        <dsp:cNvPr id="0" name=""/>
        <dsp:cNvSpPr/>
      </dsp:nvSpPr>
      <dsp:spPr>
        <a:xfrm>
          <a:off x="9076022" y="2226664"/>
          <a:ext cx="221288" cy="27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86"/>
              </a:lnTo>
              <a:lnTo>
                <a:pt x="221288" y="27734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2BB4-25BC-4102-92CA-ABD9FBFAC360}">
      <dsp:nvSpPr>
        <dsp:cNvPr id="0" name=""/>
        <dsp:cNvSpPr/>
      </dsp:nvSpPr>
      <dsp:spPr>
        <a:xfrm>
          <a:off x="9076022" y="2226664"/>
          <a:ext cx="221288" cy="172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052"/>
              </a:lnTo>
              <a:lnTo>
                <a:pt x="221288" y="17260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19FF9-1B91-4585-A42E-8E3D773AB01D}">
      <dsp:nvSpPr>
        <dsp:cNvPr id="0" name=""/>
        <dsp:cNvSpPr/>
      </dsp:nvSpPr>
      <dsp:spPr>
        <a:xfrm>
          <a:off x="9076022" y="2226664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954E2-CF85-48AD-81A4-D6045D3001AE}">
      <dsp:nvSpPr>
        <dsp:cNvPr id="0" name=""/>
        <dsp:cNvSpPr/>
      </dsp:nvSpPr>
      <dsp:spPr>
        <a:xfrm>
          <a:off x="6096000" y="1179230"/>
          <a:ext cx="3570126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3570126" y="154902"/>
              </a:lnTo>
              <a:lnTo>
                <a:pt x="3570126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57F3B-8D02-4BAD-BF34-B346E04573EA}">
      <dsp:nvSpPr>
        <dsp:cNvPr id="0" name=""/>
        <dsp:cNvSpPr/>
      </dsp:nvSpPr>
      <dsp:spPr>
        <a:xfrm>
          <a:off x="7290959" y="2226664"/>
          <a:ext cx="221288" cy="27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86"/>
              </a:lnTo>
              <a:lnTo>
                <a:pt x="221288" y="27734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CFFBC-240E-4DF9-AFA4-60170DB31B71}">
      <dsp:nvSpPr>
        <dsp:cNvPr id="0" name=""/>
        <dsp:cNvSpPr/>
      </dsp:nvSpPr>
      <dsp:spPr>
        <a:xfrm>
          <a:off x="7290959" y="2226664"/>
          <a:ext cx="221288" cy="172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052"/>
              </a:lnTo>
              <a:lnTo>
                <a:pt x="221288" y="17260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E7A75-15C6-4271-9970-C1FD15D9B372}">
      <dsp:nvSpPr>
        <dsp:cNvPr id="0" name=""/>
        <dsp:cNvSpPr/>
      </dsp:nvSpPr>
      <dsp:spPr>
        <a:xfrm>
          <a:off x="7290959" y="2226664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9A053-D457-4184-BD4D-92E3CB39211B}">
      <dsp:nvSpPr>
        <dsp:cNvPr id="0" name=""/>
        <dsp:cNvSpPr/>
      </dsp:nvSpPr>
      <dsp:spPr>
        <a:xfrm>
          <a:off x="6096000" y="1179230"/>
          <a:ext cx="1785063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1785063" y="154902"/>
              </a:lnTo>
              <a:lnTo>
                <a:pt x="1785063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D951D-C6C7-4B81-A3BA-A75AAC6FBE1B}">
      <dsp:nvSpPr>
        <dsp:cNvPr id="0" name=""/>
        <dsp:cNvSpPr/>
      </dsp:nvSpPr>
      <dsp:spPr>
        <a:xfrm>
          <a:off x="5505896" y="2226664"/>
          <a:ext cx="221288" cy="172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052"/>
              </a:lnTo>
              <a:lnTo>
                <a:pt x="221288" y="17260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1FB6B-7170-4BE5-987C-C471ED22FAF8}">
      <dsp:nvSpPr>
        <dsp:cNvPr id="0" name=""/>
        <dsp:cNvSpPr/>
      </dsp:nvSpPr>
      <dsp:spPr>
        <a:xfrm>
          <a:off x="5505896" y="2226664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5FA99-7ED9-458B-9EB2-9BF9F7CC2E7D}">
      <dsp:nvSpPr>
        <dsp:cNvPr id="0" name=""/>
        <dsp:cNvSpPr/>
      </dsp:nvSpPr>
      <dsp:spPr>
        <a:xfrm>
          <a:off x="6050279" y="1179230"/>
          <a:ext cx="91440" cy="309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5FA3C-4452-4F07-B29C-3E6B2949AAB4}">
      <dsp:nvSpPr>
        <dsp:cNvPr id="0" name=""/>
        <dsp:cNvSpPr/>
      </dsp:nvSpPr>
      <dsp:spPr>
        <a:xfrm>
          <a:off x="3720833" y="3274097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FF91E-1713-4B51-A0D7-58AA84D900BC}">
      <dsp:nvSpPr>
        <dsp:cNvPr id="0" name=""/>
        <dsp:cNvSpPr/>
      </dsp:nvSpPr>
      <dsp:spPr>
        <a:xfrm>
          <a:off x="3418405" y="2226664"/>
          <a:ext cx="892531" cy="309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02"/>
              </a:lnTo>
              <a:lnTo>
                <a:pt x="892531" y="154902"/>
              </a:lnTo>
              <a:lnTo>
                <a:pt x="892531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F8AEE-5FCE-4C08-921A-F6AD46C8F975}">
      <dsp:nvSpPr>
        <dsp:cNvPr id="0" name=""/>
        <dsp:cNvSpPr/>
      </dsp:nvSpPr>
      <dsp:spPr>
        <a:xfrm>
          <a:off x="1935770" y="3274097"/>
          <a:ext cx="221288" cy="27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86"/>
              </a:lnTo>
              <a:lnTo>
                <a:pt x="221288" y="27734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145D6-24DD-42B1-9E5C-3FAEB24AA350}">
      <dsp:nvSpPr>
        <dsp:cNvPr id="0" name=""/>
        <dsp:cNvSpPr/>
      </dsp:nvSpPr>
      <dsp:spPr>
        <a:xfrm>
          <a:off x="1935770" y="3274097"/>
          <a:ext cx="221288" cy="172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052"/>
              </a:lnTo>
              <a:lnTo>
                <a:pt x="221288" y="17260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E36AC-A527-4BBC-8019-3236EA32E297}">
      <dsp:nvSpPr>
        <dsp:cNvPr id="0" name=""/>
        <dsp:cNvSpPr/>
      </dsp:nvSpPr>
      <dsp:spPr>
        <a:xfrm>
          <a:off x="1935770" y="3274097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03FEE-CBF7-4371-87E9-8E7706AB54F2}">
      <dsp:nvSpPr>
        <dsp:cNvPr id="0" name=""/>
        <dsp:cNvSpPr/>
      </dsp:nvSpPr>
      <dsp:spPr>
        <a:xfrm>
          <a:off x="2525873" y="2226664"/>
          <a:ext cx="892531" cy="309804"/>
        </a:xfrm>
        <a:custGeom>
          <a:avLst/>
          <a:gdLst/>
          <a:ahLst/>
          <a:cxnLst/>
          <a:rect l="0" t="0" r="0" b="0"/>
          <a:pathLst>
            <a:path>
              <a:moveTo>
                <a:pt x="892531" y="0"/>
              </a:moveTo>
              <a:lnTo>
                <a:pt x="892531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2B8EC-D2F1-4671-AD03-8309DA4D4140}">
      <dsp:nvSpPr>
        <dsp:cNvPr id="0" name=""/>
        <dsp:cNvSpPr/>
      </dsp:nvSpPr>
      <dsp:spPr>
        <a:xfrm>
          <a:off x="3418405" y="1179230"/>
          <a:ext cx="2677594" cy="309804"/>
        </a:xfrm>
        <a:custGeom>
          <a:avLst/>
          <a:gdLst/>
          <a:ahLst/>
          <a:cxnLst/>
          <a:rect l="0" t="0" r="0" b="0"/>
          <a:pathLst>
            <a:path>
              <a:moveTo>
                <a:pt x="2677594" y="0"/>
              </a:moveTo>
              <a:lnTo>
                <a:pt x="2677594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3737D-804E-4BF0-84B7-AD8EBE85DD28}">
      <dsp:nvSpPr>
        <dsp:cNvPr id="0" name=""/>
        <dsp:cNvSpPr/>
      </dsp:nvSpPr>
      <dsp:spPr>
        <a:xfrm>
          <a:off x="150707" y="3274097"/>
          <a:ext cx="221288" cy="678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19"/>
              </a:lnTo>
              <a:lnTo>
                <a:pt x="221288" y="6786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0B02A-FCC8-41BD-BB6F-2BAB50F7E76F}">
      <dsp:nvSpPr>
        <dsp:cNvPr id="0" name=""/>
        <dsp:cNvSpPr/>
      </dsp:nvSpPr>
      <dsp:spPr>
        <a:xfrm>
          <a:off x="695090" y="2226664"/>
          <a:ext cx="91440" cy="309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8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C6B36-1186-41FD-A0B6-C99320880AFF}">
      <dsp:nvSpPr>
        <dsp:cNvPr id="0" name=""/>
        <dsp:cNvSpPr/>
      </dsp:nvSpPr>
      <dsp:spPr>
        <a:xfrm>
          <a:off x="740810" y="1179230"/>
          <a:ext cx="5355189" cy="309804"/>
        </a:xfrm>
        <a:custGeom>
          <a:avLst/>
          <a:gdLst/>
          <a:ahLst/>
          <a:cxnLst/>
          <a:rect l="0" t="0" r="0" b="0"/>
          <a:pathLst>
            <a:path>
              <a:moveTo>
                <a:pt x="5355189" y="0"/>
              </a:moveTo>
              <a:lnTo>
                <a:pt x="5355189" y="154902"/>
              </a:lnTo>
              <a:lnTo>
                <a:pt x="0" y="154902"/>
              </a:lnTo>
              <a:lnTo>
                <a:pt x="0" y="309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5FFF-D9C9-49E5-A5CC-84775123E21F}">
      <dsp:nvSpPr>
        <dsp:cNvPr id="0" name=""/>
        <dsp:cNvSpPr/>
      </dsp:nvSpPr>
      <dsp:spPr>
        <a:xfrm>
          <a:off x="5358370" y="441600"/>
          <a:ext cx="1475258" cy="7376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獺獺玩國</a:t>
          </a:r>
          <a:endParaRPr lang="en-US" altLang="zh-TW" sz="1800" kern="120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後台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5358370" y="441600"/>
        <a:ext cx="1475258" cy="737629"/>
      </dsp:txXfrm>
    </dsp:sp>
    <dsp:sp modelId="{3151A76B-E265-490C-B1DD-C3768BCBBBF4}">
      <dsp:nvSpPr>
        <dsp:cNvPr id="0" name=""/>
        <dsp:cNvSpPr/>
      </dsp:nvSpPr>
      <dsp:spPr>
        <a:xfrm>
          <a:off x="3181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17</a:t>
          </a:r>
          <a:r>
            <a:rPr lang="zh-TW" altLang="en-US" sz="1800" kern="1200" smtClean="0">
              <a:solidFill>
                <a:schemeClr val="tx1"/>
              </a:solidFill>
            </a:rPr>
            <a:t> 廖于萱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3181" y="1489034"/>
        <a:ext cx="1475258" cy="737629"/>
      </dsp:txXfrm>
    </dsp:sp>
    <dsp:sp modelId="{38DB3974-1197-4F0B-81BE-9FB43DE832B3}">
      <dsp:nvSpPr>
        <dsp:cNvPr id="0" name=""/>
        <dsp:cNvSpPr/>
      </dsp:nvSpPr>
      <dsp:spPr>
        <a:xfrm>
          <a:off x="3181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員工管理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181" y="2536468"/>
        <a:ext cx="1475258" cy="737629"/>
      </dsp:txXfrm>
    </dsp:sp>
    <dsp:sp modelId="{A396F30F-E026-4CF1-B0D8-BD77A5E71D4B}">
      <dsp:nvSpPr>
        <dsp:cNvPr id="0" name=""/>
        <dsp:cNvSpPr/>
      </dsp:nvSpPr>
      <dsp:spPr>
        <a:xfrm>
          <a:off x="371995" y="3583902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solidFill>
                <a:schemeClr val="tx1"/>
              </a:solidFill>
            </a:rPr>
            <a:t>員工權限管理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371995" y="3583902"/>
        <a:ext cx="1475258" cy="737629"/>
      </dsp:txXfrm>
    </dsp:sp>
    <dsp:sp modelId="{71525CAC-D32F-4383-9044-D093E98E4941}">
      <dsp:nvSpPr>
        <dsp:cNvPr id="0" name=""/>
        <dsp:cNvSpPr/>
      </dsp:nvSpPr>
      <dsp:spPr>
        <a:xfrm>
          <a:off x="2680775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20</a:t>
          </a:r>
          <a:r>
            <a:rPr lang="zh-TW" altLang="en-US" sz="1800" kern="1200" smtClean="0">
              <a:solidFill>
                <a:schemeClr val="tx1"/>
              </a:solidFill>
            </a:rPr>
            <a:t> 李佳恩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2680775" y="1489034"/>
        <a:ext cx="1475258" cy="737629"/>
      </dsp:txXfrm>
    </dsp:sp>
    <dsp:sp modelId="{063CB9AA-C900-4334-B967-043F0B05C051}">
      <dsp:nvSpPr>
        <dsp:cNvPr id="0" name=""/>
        <dsp:cNvSpPr/>
      </dsp:nvSpPr>
      <dsp:spPr>
        <a:xfrm>
          <a:off x="1788244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看板管理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1788244" y="2536468"/>
        <a:ext cx="1475258" cy="737629"/>
      </dsp:txXfrm>
    </dsp:sp>
    <dsp:sp modelId="{5FBF6D61-94FA-4AB3-A52B-1B56FCFD7698}">
      <dsp:nvSpPr>
        <dsp:cNvPr id="0" name=""/>
        <dsp:cNvSpPr/>
      </dsp:nvSpPr>
      <dsp:spPr>
        <a:xfrm>
          <a:off x="2157059" y="3583902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看板權限設定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2157059" y="3583902"/>
        <a:ext cx="1475258" cy="737629"/>
      </dsp:txXfrm>
    </dsp:sp>
    <dsp:sp modelId="{8E01E1D1-3FA7-4AA5-AA41-94F27C43674A}">
      <dsp:nvSpPr>
        <dsp:cNvPr id="0" name=""/>
        <dsp:cNvSpPr/>
      </dsp:nvSpPr>
      <dsp:spPr>
        <a:xfrm>
          <a:off x="2157059" y="4631335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版主管理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2157059" y="4631335"/>
        <a:ext cx="1475258" cy="737629"/>
      </dsp:txXfrm>
    </dsp:sp>
    <dsp:sp modelId="{E985077D-5147-44EB-B675-21B80D97896E}">
      <dsp:nvSpPr>
        <dsp:cNvPr id="0" name=""/>
        <dsp:cNvSpPr/>
      </dsp:nvSpPr>
      <dsp:spPr>
        <a:xfrm>
          <a:off x="2157059" y="5678769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統計</a:t>
          </a:r>
          <a:endParaRPr lang="en-US" altLang="zh-TW" sz="1400" kern="120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（觀看人次、貼文數等）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2157059" y="5678769"/>
        <a:ext cx="1475258" cy="737629"/>
      </dsp:txXfrm>
    </dsp:sp>
    <dsp:sp modelId="{EC71A584-1BA8-4E26-ACF8-FCF38569F5DB}">
      <dsp:nvSpPr>
        <dsp:cNvPr id="0" name=""/>
        <dsp:cNvSpPr/>
      </dsp:nvSpPr>
      <dsp:spPr>
        <a:xfrm>
          <a:off x="3573307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貼文管理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573307" y="2536468"/>
        <a:ext cx="1475258" cy="737629"/>
      </dsp:txXfrm>
    </dsp:sp>
    <dsp:sp modelId="{EC9D5CAF-16B8-4868-9290-286F15831BD4}">
      <dsp:nvSpPr>
        <dsp:cNvPr id="0" name=""/>
        <dsp:cNvSpPr/>
      </dsp:nvSpPr>
      <dsp:spPr>
        <a:xfrm>
          <a:off x="3942122" y="3583902"/>
          <a:ext cx="1475258" cy="7376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統計</a:t>
          </a:r>
          <a:endParaRPr lang="en-US" altLang="zh-TW" sz="1400" kern="120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（熱門貼文等）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942122" y="3583902"/>
        <a:ext cx="1475258" cy="737629"/>
      </dsp:txXfrm>
    </dsp:sp>
    <dsp:sp modelId="{A4DC325B-EDC2-463D-90FE-0AE6BA405594}">
      <dsp:nvSpPr>
        <dsp:cNvPr id="0" name=""/>
        <dsp:cNvSpPr/>
      </dsp:nvSpPr>
      <dsp:spPr>
        <a:xfrm>
          <a:off x="5358370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27</a:t>
          </a:r>
          <a:r>
            <a:rPr lang="zh-TW" altLang="en-US" sz="1800" kern="1200" smtClean="0">
              <a:solidFill>
                <a:schemeClr val="tx1"/>
              </a:solidFill>
            </a:rPr>
            <a:t> 陳冠霖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5358370" y="1489034"/>
        <a:ext cx="1475258" cy="737629"/>
      </dsp:txXfrm>
    </dsp:sp>
    <dsp:sp modelId="{5BCAF26B-E6CA-4816-83CB-C6D02C326CD3}">
      <dsp:nvSpPr>
        <dsp:cNvPr id="0" name=""/>
        <dsp:cNvSpPr/>
      </dsp:nvSpPr>
      <dsp:spPr>
        <a:xfrm>
          <a:off x="5727185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新聞管理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5727185" y="2536468"/>
        <a:ext cx="1475258" cy="737629"/>
      </dsp:txXfrm>
    </dsp:sp>
    <dsp:sp modelId="{DABEEE30-486D-4A7B-8543-8369BAD7DC55}">
      <dsp:nvSpPr>
        <dsp:cNvPr id="0" name=""/>
        <dsp:cNvSpPr/>
      </dsp:nvSpPr>
      <dsp:spPr>
        <a:xfrm>
          <a:off x="5727185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新聞留言管理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5727185" y="3583902"/>
        <a:ext cx="1475258" cy="737629"/>
      </dsp:txXfrm>
    </dsp:sp>
    <dsp:sp modelId="{24EFE945-6EC1-4F8D-A1AA-CF13B0CC3E66}">
      <dsp:nvSpPr>
        <dsp:cNvPr id="0" name=""/>
        <dsp:cNvSpPr/>
      </dsp:nvSpPr>
      <dsp:spPr>
        <a:xfrm>
          <a:off x="7143433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26</a:t>
          </a:r>
          <a:r>
            <a:rPr lang="zh-TW" altLang="en-US" sz="1800" kern="1200" smtClean="0">
              <a:solidFill>
                <a:schemeClr val="tx1"/>
              </a:solidFill>
            </a:rPr>
            <a:t> 楊舒媛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7143433" y="1489034"/>
        <a:ext cx="1475258" cy="737629"/>
      </dsp:txXfrm>
    </dsp:sp>
    <dsp:sp modelId="{F554E857-4A02-45CC-A89F-23207CAD1744}">
      <dsp:nvSpPr>
        <dsp:cNvPr id="0" name=""/>
        <dsp:cNvSpPr/>
      </dsp:nvSpPr>
      <dsp:spPr>
        <a:xfrm>
          <a:off x="7512248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商品管理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7512248" y="2536468"/>
        <a:ext cx="1475258" cy="737629"/>
      </dsp:txXfrm>
    </dsp:sp>
    <dsp:sp modelId="{ABFCF6F3-795D-4C76-9419-E8CEF10940DC}">
      <dsp:nvSpPr>
        <dsp:cNvPr id="0" name=""/>
        <dsp:cNvSpPr/>
      </dsp:nvSpPr>
      <dsp:spPr>
        <a:xfrm>
          <a:off x="7512248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優惠券管理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7512248" y="3583902"/>
        <a:ext cx="1475258" cy="737629"/>
      </dsp:txXfrm>
    </dsp:sp>
    <dsp:sp modelId="{E95C10B4-0556-4295-AD8D-48730E3585E1}">
      <dsp:nvSpPr>
        <dsp:cNvPr id="0" name=""/>
        <dsp:cNvSpPr/>
      </dsp:nvSpPr>
      <dsp:spPr>
        <a:xfrm>
          <a:off x="7512248" y="4631335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購物車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7512248" y="4631335"/>
        <a:ext cx="1475258" cy="737629"/>
      </dsp:txXfrm>
    </dsp:sp>
    <dsp:sp modelId="{F6185497-CD8D-49E9-9577-CDFA076A7719}">
      <dsp:nvSpPr>
        <dsp:cNvPr id="0" name=""/>
        <dsp:cNvSpPr/>
      </dsp:nvSpPr>
      <dsp:spPr>
        <a:xfrm>
          <a:off x="8928496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smtClean="0">
              <a:solidFill>
                <a:schemeClr val="tx1"/>
              </a:solidFill>
            </a:rPr>
            <a:t>28</a:t>
          </a:r>
          <a:r>
            <a:rPr lang="zh-TW" altLang="en-US" sz="1800" kern="1200" smtClean="0">
              <a:solidFill>
                <a:schemeClr val="tx1"/>
              </a:solidFill>
            </a:rPr>
            <a:t> 陳弘毅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8928496" y="1489034"/>
        <a:ext cx="1475258" cy="737629"/>
      </dsp:txXfrm>
    </dsp:sp>
    <dsp:sp modelId="{05C8334C-54D1-4C99-9EE0-2062D2EFFAC0}">
      <dsp:nvSpPr>
        <dsp:cNvPr id="0" name=""/>
        <dsp:cNvSpPr/>
      </dsp:nvSpPr>
      <dsp:spPr>
        <a:xfrm>
          <a:off x="9297311" y="2536468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訂單管理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9297311" y="2536468"/>
        <a:ext cx="1475258" cy="737629"/>
      </dsp:txXfrm>
    </dsp:sp>
    <dsp:sp modelId="{13FE4D35-3651-4676-8421-DC5B4053B7F0}">
      <dsp:nvSpPr>
        <dsp:cNvPr id="0" name=""/>
        <dsp:cNvSpPr/>
      </dsp:nvSpPr>
      <dsp:spPr>
        <a:xfrm>
          <a:off x="9297311" y="3583902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庫存管理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9297311" y="3583902"/>
        <a:ext cx="1475258" cy="737629"/>
      </dsp:txXfrm>
    </dsp:sp>
    <dsp:sp modelId="{F80760DD-DECC-40D5-A3BC-2DB24F37CB88}">
      <dsp:nvSpPr>
        <dsp:cNvPr id="0" name=""/>
        <dsp:cNvSpPr/>
      </dsp:nvSpPr>
      <dsp:spPr>
        <a:xfrm>
          <a:off x="9297311" y="4631335"/>
          <a:ext cx="1475258" cy="737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>
              <a:solidFill>
                <a:schemeClr val="tx1"/>
              </a:solidFill>
            </a:rPr>
            <a:t>統計報表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9297311" y="4631335"/>
        <a:ext cx="1475258" cy="737629"/>
      </dsp:txXfrm>
    </dsp:sp>
    <dsp:sp modelId="{698BF713-4B32-4596-8949-C81A85EFE9C1}">
      <dsp:nvSpPr>
        <dsp:cNvPr id="0" name=""/>
        <dsp:cNvSpPr/>
      </dsp:nvSpPr>
      <dsp:spPr>
        <a:xfrm>
          <a:off x="10713560" y="1489034"/>
          <a:ext cx="1475258" cy="73762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solidFill>
                <a:schemeClr val="tx1"/>
              </a:solidFill>
            </a:rPr>
            <a:t>06</a:t>
          </a:r>
          <a:r>
            <a:rPr lang="zh-TW" altLang="en-US" sz="1800" kern="1200" dirty="0" smtClean="0">
              <a:solidFill>
                <a:schemeClr val="tx1"/>
              </a:solidFill>
            </a:rPr>
            <a:t> 林于翔</a:t>
          </a:r>
          <a:endParaRPr lang="en-US" altLang="zh-TW" sz="1800" kern="1200" dirty="0" smtClean="0">
            <a:solidFill>
              <a:schemeClr val="tx1"/>
            </a:solidFill>
          </a:endParaRPr>
        </a:p>
      </dsp:txBody>
      <dsp:txXfrm>
        <a:off x="10713560" y="1489034"/>
        <a:ext cx="1475258" cy="737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02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2F99-7161-4231-B1AB-77E1E59118D9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09F0-0C26-490C-81BD-23B30A0C5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288823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5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1845570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82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118</Words>
  <Application>Microsoft Office PowerPoint</Application>
  <PresentationFormat>寬螢幕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7</cp:revision>
  <dcterms:created xsi:type="dcterms:W3CDTF">2023-06-10T13:46:02Z</dcterms:created>
  <dcterms:modified xsi:type="dcterms:W3CDTF">2023-06-10T14:35:37Z</dcterms:modified>
</cp:coreProperties>
</file>