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3B84"/>
    <a:srgbClr val="B91CE4"/>
    <a:srgbClr val="967272"/>
    <a:srgbClr val="D34F35"/>
    <a:srgbClr val="BB74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57347-E72D-4240-A31B-8CDE5948B232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6C70F-142D-4A7C-BF4F-7766D03C2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7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6C70F-142D-4A7C-BF4F-7766D03C2D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90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6C70F-142D-4A7C-BF4F-7766D03C2D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97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6638B-B8B8-566E-E2D2-028B2D03D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CCB717-20DF-A139-EC40-8364A50B0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D483B-A5EF-D61B-CFD3-994FDD56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F443-BFCF-42EF-B1FD-7EE49352F74E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8A968-254A-1C19-96FB-6040F680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340721-D626-5941-1B69-B00105EE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F212-E719-4A95-A7A7-67A23C930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2D505-F320-BD3B-3D5A-EF61559F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4D2918-ABCA-78B7-C609-1C5A5A76D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E319F1-79B2-4EAE-A4D7-8C80C1E5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F443-BFCF-42EF-B1FD-7EE49352F74E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049308-7391-2978-3933-92970D88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CA4B1-9400-05A8-07E3-7C176D3F0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F212-E719-4A95-A7A7-67A23C930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4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0BD72D-7990-9F4E-13DF-3D5E9E263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E662A7-F9A1-2AE5-0C45-D9C56329F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C0185-8792-CB2B-FCAA-63E10D0B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F443-BFCF-42EF-B1FD-7EE49352F74E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D6A23C-0D1D-CAEC-E604-18A15EB3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7D62C2-2953-72D9-CECB-59CDA8B2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F212-E719-4A95-A7A7-67A23C930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80410-62E6-C8C5-B7DC-18799435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90F063-A4F2-906C-BB06-7BCBDA671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1A46AE-4228-8089-94A1-86E821B6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F443-BFCF-42EF-B1FD-7EE49352F74E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185264-2523-50CF-C8BA-8920BF39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3BC0B5-A0CE-41FD-2E79-3ACAB6AA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F212-E719-4A95-A7A7-67A23C930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2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9F542-E338-F063-D040-79561E02A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14A779-5D4D-47C3-1C56-76BC01D05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84E90-6090-9946-E766-C94EE342C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F443-BFCF-42EF-B1FD-7EE49352F74E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2B9F73-CA67-3818-1E2A-08310DFC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26144F-8240-7566-D5EA-F32D97E7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F212-E719-4A95-A7A7-67A23C930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56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51807-1CA9-2101-6046-7BE43BE2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5DC319-9E32-E622-A877-E2BA5294A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D940A3-E803-2548-CCA9-F91ABFF29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761300-18D1-AEAD-90B2-71EF4EDFA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F443-BFCF-42EF-B1FD-7EE49352F74E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11B3A7-409D-08D1-1F48-C68A047A3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BFF31E-7FF0-8389-DAB1-468ABB997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F212-E719-4A95-A7A7-67A23C930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2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A6C59-1175-ED8A-6D39-5CFFD5A5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5B4457-227D-2A69-B561-E2D6EAC01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3915C9-B185-B55A-E640-08D3F3FD0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08F684-0C88-1394-5F28-2EAC4D2C3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FAD65A-BD6A-62D9-3F50-4F6EBCC25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8BF3D0-D143-26B9-13E4-BC0D8B74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F443-BFCF-42EF-B1FD-7EE49352F74E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F723CE-1879-9588-B6B3-B7CDC071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0D3B3E-5653-3DB9-8BE0-019A9AFB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F212-E719-4A95-A7A7-67A23C930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0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4FEE5-3824-BDB9-0D87-5DD5A16D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F60AAB-90D2-6B17-9AA8-F28C917C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F443-BFCF-42EF-B1FD-7EE49352F74E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441268-0343-CA21-359A-41C39417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83DD26-63AC-1539-92CE-B27E8A3A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F212-E719-4A95-A7A7-67A23C930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40E4F9-B192-95B0-5E7A-BBE0FCE4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F443-BFCF-42EF-B1FD-7EE49352F74E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5A3752-7D93-661D-E961-B93F336C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EA4659-BDF8-702D-58B3-2929E0DF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F212-E719-4A95-A7A7-67A23C930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2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88E76-E26D-97E0-F96F-B3C6034BE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5419D-D55C-6B88-9533-FC02D4043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FA98CC-46E0-383E-85DD-A4634D0C9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8E8E3C-024F-D33A-75D4-8E7B9576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F443-BFCF-42EF-B1FD-7EE49352F74E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AC6963-4F13-B668-BA04-16041D45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B8DCF2-1477-E4A1-2E64-912B337A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F212-E719-4A95-A7A7-67A23C930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2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4D49F-20E3-A3A7-2879-95AC38333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447E78-80BC-B62C-ABCF-0BAC0D14D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CE82B0-E6BF-C968-C8C8-695749EE4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459577-B45B-E1D6-7845-CB604CAD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EF443-BFCF-42EF-B1FD-7EE49352F74E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B2ED3A-4B27-FC78-7E32-A7B36288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A63E11-22B8-37FF-3E64-25AB49CB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F212-E719-4A95-A7A7-67A23C930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7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241285-A450-09F8-68AC-F4CE0F991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D78D74-4962-2A2A-EC9C-2395B47C2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797892-821E-7AB2-6FE9-ED162997A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EF443-BFCF-42EF-B1FD-7EE49352F74E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E4ED1C-3079-2ECA-51B9-0D04DA2CF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6BA75D-4F57-85A7-D109-AAC7606B8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5F212-E719-4A95-A7A7-67A23C930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7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7F276-6A83-D596-EB58-87C4D5E0A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8754"/>
            <a:ext cx="9144000" cy="2387600"/>
          </a:xfrm>
        </p:spPr>
        <p:txBody>
          <a:bodyPr/>
          <a:lstStyle/>
          <a:p>
            <a:r>
              <a:rPr lang="en-US" dirty="0" err="1"/>
              <a:t>SmartFoodDelivery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Project Introduction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CF857A-AED9-2C95-D7E7-42F19F23A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Version 1.0</a:t>
            </a:r>
          </a:p>
        </p:txBody>
      </p:sp>
    </p:spTree>
    <p:extLst>
      <p:ext uri="{BB962C8B-B14F-4D97-AF65-F5344CB8AC3E}">
        <p14:creationId xmlns:p14="http://schemas.microsoft.com/office/powerpoint/2010/main" val="80518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00263-D561-2FE4-B551-4FD984CA0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6">
            <a:extLst>
              <a:ext uri="{FF2B5EF4-FFF2-40B4-BE49-F238E27FC236}">
                <a16:creationId xmlns:a16="http://schemas.microsoft.com/office/drawing/2014/main" id="{2CA85400-1DC5-B6CF-E5DB-0F35E045A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638" y="2010531"/>
            <a:ext cx="9144000" cy="270110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1</a:t>
            </a:r>
            <a:r>
              <a:rPr lang="zh-CN" altLang="en-US" dirty="0"/>
              <a:t>、功能架构</a:t>
            </a:r>
            <a:endParaRPr lang="en-US" altLang="zh-CN" dirty="0"/>
          </a:p>
          <a:p>
            <a:pPr algn="l"/>
            <a:endParaRPr lang="en-US" dirty="0"/>
          </a:p>
          <a:p>
            <a:pPr algn="l"/>
            <a:r>
              <a:rPr lang="en-US" dirty="0"/>
              <a:t>2</a:t>
            </a:r>
            <a:r>
              <a:rPr lang="zh-CN" altLang="en-US" dirty="0"/>
              <a:t>、 产品原型</a:t>
            </a:r>
            <a:r>
              <a:rPr lang="en-US" altLang="zh-CN" dirty="0"/>
              <a:t>(</a:t>
            </a:r>
            <a:r>
              <a:rPr lang="zh-CN" altLang="en-US" dirty="0"/>
              <a:t>略</a:t>
            </a:r>
            <a:r>
              <a:rPr lang="en-US" altLang="zh-CN" dirty="0"/>
              <a:t>)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3</a:t>
            </a:r>
            <a:r>
              <a:rPr lang="zh-CN" altLang="en-US" dirty="0"/>
              <a:t>、技术选型</a:t>
            </a:r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313776-627D-0AFB-C45E-6C02ED346198}"/>
              </a:ext>
            </a:extLst>
          </p:cNvPr>
          <p:cNvSpPr txBox="1"/>
          <p:nvPr/>
        </p:nvSpPr>
        <p:spPr>
          <a:xfrm>
            <a:off x="3216950" y="1792057"/>
            <a:ext cx="6327099" cy="2919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项目经理：对整个项目负责，任务分配，把控进度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产品经理：进行需求调研，输出需求调研文档、产品原型等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UI</a:t>
            </a:r>
            <a:r>
              <a:rPr 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设计师：根据产品原型输出界面效果图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架构师：项目整体架构设计、技术选型等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开发工程师：代码实现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测试工程师：编写测试用例，输出测试报告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运维工程师：软件环境搭建、项目上线</a:t>
            </a:r>
            <a:endParaRPr lang="en-US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46E5322-1C75-1AEB-0D4D-E306EC27EBFF}"/>
              </a:ext>
            </a:extLst>
          </p:cNvPr>
          <p:cNvSpPr/>
          <p:nvPr/>
        </p:nvSpPr>
        <p:spPr>
          <a:xfrm>
            <a:off x="9553574" y="981075"/>
            <a:ext cx="2066925" cy="6776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需求分析</a:t>
            </a:r>
            <a:endParaRPr 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D8A94A8-D0DA-D511-7140-2C38D9475F76}"/>
              </a:ext>
            </a:extLst>
          </p:cNvPr>
          <p:cNvSpPr/>
          <p:nvPr/>
        </p:nvSpPr>
        <p:spPr>
          <a:xfrm>
            <a:off x="9553573" y="1924050"/>
            <a:ext cx="2066925" cy="6776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产品设计</a:t>
            </a:r>
            <a:endParaRPr 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0038DC6-AB29-906C-4478-E9EE2C61B555}"/>
              </a:ext>
            </a:extLst>
          </p:cNvPr>
          <p:cNvSpPr/>
          <p:nvPr/>
        </p:nvSpPr>
        <p:spPr>
          <a:xfrm>
            <a:off x="9553573" y="2917116"/>
            <a:ext cx="2066925" cy="6776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编码</a:t>
            </a:r>
            <a:endParaRPr 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FE85552-205D-A5A5-5C1E-D76699036FD0}"/>
              </a:ext>
            </a:extLst>
          </p:cNvPr>
          <p:cNvSpPr/>
          <p:nvPr/>
        </p:nvSpPr>
        <p:spPr>
          <a:xfrm>
            <a:off x="9553573" y="3949053"/>
            <a:ext cx="2066925" cy="6776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</a:t>
            </a:r>
            <a:endParaRPr 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0E08130-FEEE-B974-6DE1-EF9F06CEEF20}"/>
              </a:ext>
            </a:extLst>
          </p:cNvPr>
          <p:cNvSpPr/>
          <p:nvPr/>
        </p:nvSpPr>
        <p:spPr>
          <a:xfrm>
            <a:off x="9553573" y="5031157"/>
            <a:ext cx="2066925" cy="6776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上线运维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7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EF058-64F4-C4BF-B0AD-7F2B18DC8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6">
            <a:extLst>
              <a:ext uri="{FF2B5EF4-FFF2-40B4-BE49-F238E27FC236}">
                <a16:creationId xmlns:a16="http://schemas.microsoft.com/office/drawing/2014/main" id="{55E384D3-7AD1-CB9D-E5BA-A6F1EF5AF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856454" cy="631380"/>
          </a:xfrm>
        </p:spPr>
        <p:txBody>
          <a:bodyPr>
            <a:normAutofit fontScale="92500"/>
          </a:bodyPr>
          <a:lstStyle/>
          <a:p>
            <a:pPr algn="l"/>
            <a:r>
              <a:rPr lang="en-US" sz="2200" b="1" dirty="0"/>
              <a:t>Functional</a:t>
            </a:r>
            <a:r>
              <a:rPr lang="en-US" sz="1600" b="1" dirty="0"/>
              <a:t> </a:t>
            </a:r>
            <a:r>
              <a:rPr lang="en-US" sz="2300" b="1" dirty="0"/>
              <a:t>Architecture</a:t>
            </a:r>
            <a:endParaRPr lang="en-US" sz="16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7573CD1-ABC6-4FE4-255C-4B86C3000214}"/>
              </a:ext>
            </a:extLst>
          </p:cNvPr>
          <p:cNvGrpSpPr/>
          <p:nvPr/>
        </p:nvGrpSpPr>
        <p:grpSpPr>
          <a:xfrm>
            <a:off x="2507983" y="308423"/>
            <a:ext cx="6703089" cy="1961965"/>
            <a:chOff x="423169" y="992774"/>
            <a:chExt cx="6703089" cy="1961965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74230F26-618E-8BE4-EA42-FE9507A8C100}"/>
                </a:ext>
              </a:extLst>
            </p:cNvPr>
            <p:cNvSpPr/>
            <p:nvPr/>
          </p:nvSpPr>
          <p:spPr>
            <a:xfrm>
              <a:off x="423169" y="992774"/>
              <a:ext cx="6703089" cy="196196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Merchant</a:t>
              </a:r>
              <a:r>
                <a:rPr lang="zh-CN" altLang="en-US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Module</a:t>
              </a:r>
              <a:endParaRPr 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79C4B28-648C-D699-B12D-DBF967C276AF}"/>
                </a:ext>
              </a:extLst>
            </p:cNvPr>
            <p:cNvSpPr/>
            <p:nvPr/>
          </p:nvSpPr>
          <p:spPr>
            <a:xfrm>
              <a:off x="771640" y="1477818"/>
              <a:ext cx="1062183" cy="5357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Merchant Registration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ADE2E43-B5E2-94D9-AD9C-3F74FF78B917}"/>
                </a:ext>
              </a:extLst>
            </p:cNvPr>
            <p:cNvSpPr/>
            <p:nvPr/>
          </p:nvSpPr>
          <p:spPr>
            <a:xfrm>
              <a:off x="2264948" y="1477813"/>
              <a:ext cx="1519383" cy="5357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Merchant Login (</a:t>
              </a:r>
              <a:r>
                <a:rPr lang="en-US" sz="105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username&amp;passoword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/ OAUTH 2.0)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CC5026D-9295-D3B2-0FDF-E9DD462E4310}"/>
                </a:ext>
              </a:extLst>
            </p:cNvPr>
            <p:cNvSpPr/>
            <p:nvPr/>
          </p:nvSpPr>
          <p:spPr>
            <a:xfrm>
              <a:off x="4215456" y="1477813"/>
              <a:ext cx="1062183" cy="5357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Merchant Profile Management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4A071F6-6CF1-16EC-D640-23D7CAC86378}"/>
                </a:ext>
              </a:extLst>
            </p:cNvPr>
            <p:cNvSpPr/>
            <p:nvPr/>
          </p:nvSpPr>
          <p:spPr>
            <a:xfrm>
              <a:off x="5724212" y="1477814"/>
              <a:ext cx="1062183" cy="5357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Dishes Management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F46EEF6-F8AF-B880-13E1-F5E512FA9A15}"/>
                </a:ext>
              </a:extLst>
            </p:cNvPr>
            <p:cNvSpPr/>
            <p:nvPr/>
          </p:nvSpPr>
          <p:spPr>
            <a:xfrm>
              <a:off x="771640" y="2216278"/>
              <a:ext cx="1062183" cy="5357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Categories Management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DE1DE7B-7467-7934-BFFE-D8D234FFCA37}"/>
                </a:ext>
              </a:extLst>
            </p:cNvPr>
            <p:cNvSpPr/>
            <p:nvPr/>
          </p:nvSpPr>
          <p:spPr>
            <a:xfrm>
              <a:off x="2009312" y="2216278"/>
              <a:ext cx="1062183" cy="5357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Categories Management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F0CA49E-C367-C78F-E71C-D2ADADDDD4F4}"/>
                </a:ext>
              </a:extLst>
            </p:cNvPr>
            <p:cNvSpPr/>
            <p:nvPr/>
          </p:nvSpPr>
          <p:spPr>
            <a:xfrm>
              <a:off x="3247926" y="2216277"/>
              <a:ext cx="1062183" cy="5357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Orders Management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241E3B9-EC4A-AF9F-8502-48D0C9C118EE}"/>
                </a:ext>
              </a:extLst>
            </p:cNvPr>
            <p:cNvSpPr/>
            <p:nvPr/>
          </p:nvSpPr>
          <p:spPr>
            <a:xfrm>
              <a:off x="4485598" y="2221475"/>
              <a:ext cx="1062183" cy="5357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Dashboard Function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4D1C346-A1ED-7798-F059-CF32EA9AA186}"/>
                </a:ext>
              </a:extLst>
            </p:cNvPr>
            <p:cNvSpPr/>
            <p:nvPr/>
          </p:nvSpPr>
          <p:spPr>
            <a:xfrm>
              <a:off x="5724212" y="2221475"/>
              <a:ext cx="1062183" cy="5357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New Order Voice Alert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614880C-F25E-F9BA-F566-2765C42E9FD9}"/>
              </a:ext>
            </a:extLst>
          </p:cNvPr>
          <p:cNvGrpSpPr/>
          <p:nvPr/>
        </p:nvGrpSpPr>
        <p:grpSpPr>
          <a:xfrm>
            <a:off x="2541255" y="2487574"/>
            <a:ext cx="6703089" cy="1961965"/>
            <a:chOff x="423168" y="3975489"/>
            <a:chExt cx="6703089" cy="1961965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5EC62956-A7DB-A898-1169-DB9E620560FA}"/>
                </a:ext>
              </a:extLst>
            </p:cNvPr>
            <p:cNvSpPr/>
            <p:nvPr/>
          </p:nvSpPr>
          <p:spPr>
            <a:xfrm>
              <a:off x="423168" y="3975489"/>
              <a:ext cx="6703089" cy="196196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Client</a:t>
              </a:r>
              <a:r>
                <a:rPr lang="zh-CN" altLang="en-US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Module</a:t>
              </a:r>
              <a:endParaRPr 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6A9E0F3-14E6-F440-F5E2-AE8F344665F7}"/>
                </a:ext>
              </a:extLst>
            </p:cNvPr>
            <p:cNvSpPr/>
            <p:nvPr/>
          </p:nvSpPr>
          <p:spPr>
            <a:xfrm>
              <a:off x="771639" y="4460533"/>
              <a:ext cx="1062183" cy="5357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Registration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AC345E2-33B0-E852-480F-7484DDD1CF5A}"/>
                </a:ext>
              </a:extLst>
            </p:cNvPr>
            <p:cNvSpPr/>
            <p:nvPr/>
          </p:nvSpPr>
          <p:spPr>
            <a:xfrm>
              <a:off x="2264947" y="4460528"/>
              <a:ext cx="1519383" cy="5357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Login (</a:t>
              </a:r>
              <a:r>
                <a:rPr lang="en-US" sz="105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username&amp;passoword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/ OAUTH 2.0)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C089B9F-864C-7A58-31E1-6D9ED31CBA64}"/>
                </a:ext>
              </a:extLst>
            </p:cNvPr>
            <p:cNvSpPr/>
            <p:nvPr/>
          </p:nvSpPr>
          <p:spPr>
            <a:xfrm>
              <a:off x="4215455" y="4460528"/>
              <a:ext cx="1062183" cy="5357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Profile Management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0D84149-359F-9488-0588-3F5151305137}"/>
                </a:ext>
              </a:extLst>
            </p:cNvPr>
            <p:cNvSpPr/>
            <p:nvPr/>
          </p:nvSpPr>
          <p:spPr>
            <a:xfrm>
              <a:off x="5724211" y="4460529"/>
              <a:ext cx="1062183" cy="5357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Shops and Dishes Browsing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A82407C-6916-7634-7A3F-15A6117DA11E}"/>
                </a:ext>
              </a:extLst>
            </p:cNvPr>
            <p:cNvSpPr/>
            <p:nvPr/>
          </p:nvSpPr>
          <p:spPr>
            <a:xfrm>
              <a:off x="771639" y="5198993"/>
              <a:ext cx="1062183" cy="5357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Shopping Cart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452F867-7DF1-97BB-D01F-347525AD2F23}"/>
                </a:ext>
              </a:extLst>
            </p:cNvPr>
            <p:cNvSpPr/>
            <p:nvPr/>
          </p:nvSpPr>
          <p:spPr>
            <a:xfrm>
              <a:off x="2009311" y="5198993"/>
              <a:ext cx="1062183" cy="5357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Order Placement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117AEB4-06E9-BA5D-1FC6-4542E0530211}"/>
                </a:ext>
              </a:extLst>
            </p:cNvPr>
            <p:cNvSpPr/>
            <p:nvPr/>
          </p:nvSpPr>
          <p:spPr>
            <a:xfrm>
              <a:off x="3247925" y="5198992"/>
              <a:ext cx="1062183" cy="5357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Payment Function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0DE06A3-DC56-BDB5-13F7-D40F7169CA98}"/>
                </a:ext>
              </a:extLst>
            </p:cNvPr>
            <p:cNvSpPr/>
            <p:nvPr/>
          </p:nvSpPr>
          <p:spPr>
            <a:xfrm>
              <a:off x="4485597" y="5204190"/>
              <a:ext cx="1062183" cy="5357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Dishes You May Like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D9BF5D8-7729-31C8-8990-C59EB826C42E}"/>
                </a:ext>
              </a:extLst>
            </p:cNvPr>
            <p:cNvSpPr/>
            <p:nvPr/>
          </p:nvSpPr>
          <p:spPr>
            <a:xfrm>
              <a:off x="5724211" y="5204190"/>
              <a:ext cx="1062183" cy="5357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Track Rider Location on Map &amp; ETA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2F88A66-22D3-F874-36EB-AFE7315375D3}"/>
              </a:ext>
            </a:extLst>
          </p:cNvPr>
          <p:cNvGrpSpPr/>
          <p:nvPr/>
        </p:nvGrpSpPr>
        <p:grpSpPr>
          <a:xfrm>
            <a:off x="2550872" y="4652290"/>
            <a:ext cx="6703089" cy="1961965"/>
            <a:chOff x="2390514" y="1020483"/>
            <a:chExt cx="6703089" cy="1961965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6389BE65-05D1-29F0-CAC0-1F7A2E8067DB}"/>
                </a:ext>
              </a:extLst>
            </p:cNvPr>
            <p:cNvSpPr/>
            <p:nvPr/>
          </p:nvSpPr>
          <p:spPr>
            <a:xfrm>
              <a:off x="2390514" y="1020483"/>
              <a:ext cx="6703089" cy="196196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Rider</a:t>
              </a:r>
              <a:r>
                <a:rPr lang="zh-CN" altLang="en-US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Module</a:t>
              </a:r>
              <a:endParaRPr lang="en-US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90DDB79-8E29-0FFA-DFAB-B5660E94FC07}"/>
                </a:ext>
              </a:extLst>
            </p:cNvPr>
            <p:cNvSpPr/>
            <p:nvPr/>
          </p:nvSpPr>
          <p:spPr>
            <a:xfrm>
              <a:off x="2738985" y="1505527"/>
              <a:ext cx="1062183" cy="5357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Rider Registration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451C14A-155F-ED7D-0A89-443D9E1E3841}"/>
                </a:ext>
              </a:extLst>
            </p:cNvPr>
            <p:cNvSpPr/>
            <p:nvPr/>
          </p:nvSpPr>
          <p:spPr>
            <a:xfrm>
              <a:off x="4232293" y="1505522"/>
              <a:ext cx="1519383" cy="5357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Rider Login (</a:t>
              </a:r>
              <a:r>
                <a:rPr lang="en-US" sz="105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username&amp;passoword</a:t>
              </a:r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/ OAUTH 2.0)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0CA77C2-78C4-BBD1-FED3-FCF75ECA83FE}"/>
                </a:ext>
              </a:extLst>
            </p:cNvPr>
            <p:cNvSpPr/>
            <p:nvPr/>
          </p:nvSpPr>
          <p:spPr>
            <a:xfrm>
              <a:off x="6182801" y="1505522"/>
              <a:ext cx="1062183" cy="5357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Rider Profile Management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A09284F-3DF1-81A2-F43C-15995887F0EE}"/>
                </a:ext>
              </a:extLst>
            </p:cNvPr>
            <p:cNvSpPr/>
            <p:nvPr/>
          </p:nvSpPr>
          <p:spPr>
            <a:xfrm>
              <a:off x="7691557" y="1505523"/>
              <a:ext cx="1062183" cy="5357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Rider Status Management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EC6509A-462B-410A-F10C-BD0E2C6F6707}"/>
                </a:ext>
              </a:extLst>
            </p:cNvPr>
            <p:cNvSpPr/>
            <p:nvPr/>
          </p:nvSpPr>
          <p:spPr>
            <a:xfrm>
              <a:off x="2738985" y="2243987"/>
              <a:ext cx="1062183" cy="5357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Rider Orders Management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85C91A7-44A7-A171-FE4E-36683851449B}"/>
                </a:ext>
              </a:extLst>
            </p:cNvPr>
            <p:cNvSpPr/>
            <p:nvPr/>
          </p:nvSpPr>
          <p:spPr>
            <a:xfrm>
              <a:off x="3958184" y="2243984"/>
              <a:ext cx="1062183" cy="5357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Dispatch Sorting Function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9281BC2-9FEC-C63E-EFA0-B1B5105ED0EE}"/>
                </a:ext>
              </a:extLst>
            </p:cNvPr>
            <p:cNvSpPr/>
            <p:nvPr/>
          </p:nvSpPr>
          <p:spPr>
            <a:xfrm>
              <a:off x="5177384" y="2243985"/>
              <a:ext cx="1148584" cy="5357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Delivery Route Recommendation </a:t>
              </a:r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 Map</a:t>
              </a:r>
              <a:endParaRPr 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606480A-B927-7D8C-8F33-577310443212}"/>
                </a:ext>
              </a:extLst>
            </p:cNvPr>
            <p:cNvSpPr/>
            <p:nvPr/>
          </p:nvSpPr>
          <p:spPr>
            <a:xfrm>
              <a:off x="6507015" y="2243985"/>
              <a:ext cx="1062183" cy="5357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Rider Statistic Function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3365A5A-FAD0-E92B-7C9B-9B691497C83D}"/>
                </a:ext>
              </a:extLst>
            </p:cNvPr>
            <p:cNvSpPr/>
            <p:nvPr/>
          </p:nvSpPr>
          <p:spPr>
            <a:xfrm>
              <a:off x="7702184" y="2252768"/>
              <a:ext cx="1062183" cy="5357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Order Completed Confirmation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194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C41A1-92B3-74AA-B162-68C0EC514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E6B66B95-A0DD-630D-47A3-BB50EE6FACCB}"/>
              </a:ext>
            </a:extLst>
          </p:cNvPr>
          <p:cNvSpPr/>
          <p:nvPr/>
        </p:nvSpPr>
        <p:spPr>
          <a:xfrm>
            <a:off x="36949" y="858982"/>
            <a:ext cx="4627419" cy="55233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711E36A-1E48-1F6F-FC6D-923774787590}"/>
              </a:ext>
            </a:extLst>
          </p:cNvPr>
          <p:cNvSpPr/>
          <p:nvPr/>
        </p:nvSpPr>
        <p:spPr>
          <a:xfrm>
            <a:off x="36949" y="858982"/>
            <a:ext cx="4627418" cy="50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Clients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2A1039F5-4392-4304-3B80-64DC0EA9B2EA}"/>
              </a:ext>
            </a:extLst>
          </p:cNvPr>
          <p:cNvSpPr/>
          <p:nvPr/>
        </p:nvSpPr>
        <p:spPr>
          <a:xfrm>
            <a:off x="1316186" y="1481585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Registration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45FCAFAF-CDEE-A5D1-41E5-4696F456D10B}"/>
              </a:ext>
            </a:extLst>
          </p:cNvPr>
          <p:cNvSpPr/>
          <p:nvPr/>
        </p:nvSpPr>
        <p:spPr>
          <a:xfrm>
            <a:off x="1316186" y="2027022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33279FBF-21FE-D383-1676-9D9BFC625581}"/>
              </a:ext>
            </a:extLst>
          </p:cNvPr>
          <p:cNvSpPr/>
          <p:nvPr/>
        </p:nvSpPr>
        <p:spPr>
          <a:xfrm>
            <a:off x="1316186" y="2577124"/>
            <a:ext cx="951343" cy="5004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Browse Restaurants and Dishes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A999803-9E16-CC77-A2D0-3FA9B34103A6}"/>
              </a:ext>
            </a:extLst>
          </p:cNvPr>
          <p:cNvSpPr/>
          <p:nvPr/>
        </p:nvSpPr>
        <p:spPr>
          <a:xfrm>
            <a:off x="1316186" y="3260436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Shopping Cart</a:t>
            </a:r>
          </a:p>
        </p:txBody>
      </p:sp>
      <p:sp>
        <p:nvSpPr>
          <p:cNvPr id="45" name="菱形 44">
            <a:extLst>
              <a:ext uri="{FF2B5EF4-FFF2-40B4-BE49-F238E27FC236}">
                <a16:creationId xmlns:a16="http://schemas.microsoft.com/office/drawing/2014/main" id="{BD408332-D3DE-597F-CB5E-87B04A1E450C}"/>
              </a:ext>
            </a:extLst>
          </p:cNvPr>
          <p:cNvSpPr/>
          <p:nvPr/>
        </p:nvSpPr>
        <p:spPr>
          <a:xfrm>
            <a:off x="415955" y="4581144"/>
            <a:ext cx="1283856" cy="72882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Confirm Address</a:t>
            </a:r>
          </a:p>
        </p:txBody>
      </p:sp>
      <p:sp>
        <p:nvSpPr>
          <p:cNvPr id="46" name="菱形 45">
            <a:extLst>
              <a:ext uri="{FF2B5EF4-FFF2-40B4-BE49-F238E27FC236}">
                <a16:creationId xmlns:a16="http://schemas.microsoft.com/office/drawing/2014/main" id="{8ABCD0C8-4953-37AF-051F-A403BC04FD52}"/>
              </a:ext>
            </a:extLst>
          </p:cNvPr>
          <p:cNvSpPr/>
          <p:nvPr/>
        </p:nvSpPr>
        <p:spPr>
          <a:xfrm>
            <a:off x="415955" y="5491867"/>
            <a:ext cx="1283856" cy="72882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Make Payment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D043249B-1F67-96FF-12DE-9EB5363C55FA}"/>
              </a:ext>
            </a:extLst>
          </p:cNvPr>
          <p:cNvSpPr/>
          <p:nvPr/>
        </p:nvSpPr>
        <p:spPr>
          <a:xfrm>
            <a:off x="1316186" y="3808118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Place Order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7E80F57-D292-B94F-8689-DDA1BEB23CEC}"/>
              </a:ext>
            </a:extLst>
          </p:cNvPr>
          <p:cNvSpPr/>
          <p:nvPr/>
        </p:nvSpPr>
        <p:spPr>
          <a:xfrm>
            <a:off x="200896" y="2027022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0C290EC0-6BE8-83ED-2680-94B191520567}"/>
              </a:ext>
            </a:extLst>
          </p:cNvPr>
          <p:cNvSpPr/>
          <p:nvPr/>
        </p:nvSpPr>
        <p:spPr>
          <a:xfrm>
            <a:off x="2920598" y="1873188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Order Management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0F3E868-1B4F-3169-B54C-9C1172D74305}"/>
              </a:ext>
            </a:extLst>
          </p:cNvPr>
          <p:cNvSpPr/>
          <p:nvPr/>
        </p:nvSpPr>
        <p:spPr>
          <a:xfrm>
            <a:off x="200896" y="2653258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Address Management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5548B268-AE77-9F90-D84D-755DADDAE22E}"/>
              </a:ext>
            </a:extLst>
          </p:cNvPr>
          <p:cNvSpPr/>
          <p:nvPr/>
        </p:nvSpPr>
        <p:spPr>
          <a:xfrm>
            <a:off x="2431473" y="2646398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Historical Orders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539B2EB5-C66B-CD83-B0B1-E62937D49018}"/>
              </a:ext>
            </a:extLst>
          </p:cNvPr>
          <p:cNvSpPr/>
          <p:nvPr/>
        </p:nvSpPr>
        <p:spPr>
          <a:xfrm>
            <a:off x="3557162" y="2644022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Ongoing Orders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B8F62365-726F-8EE4-81A6-25B761746DC6}"/>
              </a:ext>
            </a:extLst>
          </p:cNvPr>
          <p:cNvSpPr/>
          <p:nvPr/>
        </p:nvSpPr>
        <p:spPr>
          <a:xfrm>
            <a:off x="2475347" y="5025027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Cancel Order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ED4D33B0-801D-6D8B-8E51-4715C3A4FB20}"/>
              </a:ext>
            </a:extLst>
          </p:cNvPr>
          <p:cNvSpPr/>
          <p:nvPr/>
        </p:nvSpPr>
        <p:spPr>
          <a:xfrm>
            <a:off x="2475345" y="3805158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Order Again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A7EEBC4-AC6B-D8D6-E3C5-24D4284D138F}"/>
              </a:ext>
            </a:extLst>
          </p:cNvPr>
          <p:cNvCxnSpPr>
            <a:stCxn id="40" idx="2"/>
          </p:cNvCxnSpPr>
          <p:nvPr/>
        </p:nvCxnSpPr>
        <p:spPr>
          <a:xfrm flipH="1">
            <a:off x="1791857" y="1851039"/>
            <a:ext cx="1" cy="1759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5AF7280-5BE7-79DC-14FC-342BB87A1770}"/>
              </a:ext>
            </a:extLst>
          </p:cNvPr>
          <p:cNvCxnSpPr/>
          <p:nvPr/>
        </p:nvCxnSpPr>
        <p:spPr>
          <a:xfrm flipH="1">
            <a:off x="1791856" y="2407957"/>
            <a:ext cx="1" cy="1759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12F22F0-FCC7-EDEB-7797-254513738ECD}"/>
              </a:ext>
            </a:extLst>
          </p:cNvPr>
          <p:cNvCxnSpPr/>
          <p:nvPr/>
        </p:nvCxnSpPr>
        <p:spPr>
          <a:xfrm flipH="1">
            <a:off x="1791856" y="3082256"/>
            <a:ext cx="1" cy="1759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128181F-97BC-9395-7D21-7F0ACA568DE4}"/>
              </a:ext>
            </a:extLst>
          </p:cNvPr>
          <p:cNvCxnSpPr/>
          <p:nvPr/>
        </p:nvCxnSpPr>
        <p:spPr>
          <a:xfrm flipH="1">
            <a:off x="1791855" y="3629175"/>
            <a:ext cx="1" cy="1759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7FE53FE-7D85-4977-73AE-ED60A589C430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>
            <a:off x="676568" y="2396476"/>
            <a:ext cx="0" cy="25678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直接箭头连接符 2050">
            <a:extLst>
              <a:ext uri="{FF2B5EF4-FFF2-40B4-BE49-F238E27FC236}">
                <a16:creationId xmlns:a16="http://schemas.microsoft.com/office/drawing/2014/main" id="{2614621E-6E4E-CCA5-A0CF-DABB902A2EF7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1152239" y="2211749"/>
            <a:ext cx="16394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连接符: 肘形 2055">
            <a:extLst>
              <a:ext uri="{FF2B5EF4-FFF2-40B4-BE49-F238E27FC236}">
                <a16:creationId xmlns:a16="http://schemas.microsoft.com/office/drawing/2014/main" id="{99CCB5DA-B5E6-511C-8BEA-F63965B3F851}"/>
              </a:ext>
            </a:extLst>
          </p:cNvPr>
          <p:cNvCxnSpPr>
            <a:cxnSpLocks/>
            <a:stCxn id="47" idx="2"/>
            <a:endCxn id="45" idx="0"/>
          </p:cNvCxnSpPr>
          <p:nvPr/>
        </p:nvCxnSpPr>
        <p:spPr>
          <a:xfrm rot="5400000">
            <a:off x="1223085" y="4012371"/>
            <a:ext cx="403572" cy="73397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直接箭头连接符 2059">
            <a:extLst>
              <a:ext uri="{FF2B5EF4-FFF2-40B4-BE49-F238E27FC236}">
                <a16:creationId xmlns:a16="http://schemas.microsoft.com/office/drawing/2014/main" id="{DA57C748-6507-DE76-A5B3-25472421E0B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051272" y="5309964"/>
            <a:ext cx="6611" cy="18190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连接符: 肘形 2061">
            <a:extLst>
              <a:ext uri="{FF2B5EF4-FFF2-40B4-BE49-F238E27FC236}">
                <a16:creationId xmlns:a16="http://schemas.microsoft.com/office/drawing/2014/main" id="{0B4E8B47-5BEF-5109-A808-0B10009857B7}"/>
              </a:ext>
            </a:extLst>
          </p:cNvPr>
          <p:cNvCxnSpPr>
            <a:cxnSpLocks/>
            <a:stCxn id="46" idx="3"/>
            <a:endCxn id="53" idx="2"/>
          </p:cNvCxnSpPr>
          <p:nvPr/>
        </p:nvCxnSpPr>
        <p:spPr>
          <a:xfrm flipV="1">
            <a:off x="1699811" y="5394481"/>
            <a:ext cx="1251208" cy="46179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连接符: 肘形 2072">
            <a:extLst>
              <a:ext uri="{FF2B5EF4-FFF2-40B4-BE49-F238E27FC236}">
                <a16:creationId xmlns:a16="http://schemas.microsoft.com/office/drawing/2014/main" id="{736BEFD0-AF2B-3F43-E494-9CF5124BF197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 rot="5400000">
            <a:off x="2949830" y="2199958"/>
            <a:ext cx="403756" cy="489125"/>
          </a:xfrm>
          <a:prstGeom prst="bentConnector3">
            <a:avLst>
              <a:gd name="adj1" fmla="val 42923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连接符: 肘形 2073">
            <a:extLst>
              <a:ext uri="{FF2B5EF4-FFF2-40B4-BE49-F238E27FC236}">
                <a16:creationId xmlns:a16="http://schemas.microsoft.com/office/drawing/2014/main" id="{9E52B230-C6D1-376B-CC1D-9E080111970D}"/>
              </a:ext>
            </a:extLst>
          </p:cNvPr>
          <p:cNvCxnSpPr>
            <a:cxnSpLocks/>
            <a:stCxn id="49" idx="2"/>
            <a:endCxn id="52" idx="0"/>
          </p:cNvCxnSpPr>
          <p:nvPr/>
        </p:nvCxnSpPr>
        <p:spPr>
          <a:xfrm rot="16200000" flipH="1">
            <a:off x="3513862" y="2125050"/>
            <a:ext cx="401380" cy="636564"/>
          </a:xfrm>
          <a:prstGeom prst="bentConnector3">
            <a:avLst>
              <a:gd name="adj1" fmla="val 43565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7" name="直接箭头连接符 2086">
            <a:extLst>
              <a:ext uri="{FF2B5EF4-FFF2-40B4-BE49-F238E27FC236}">
                <a16:creationId xmlns:a16="http://schemas.microsoft.com/office/drawing/2014/main" id="{2F46DB5B-444F-A1B0-E67D-3D17F56EC1D0}"/>
              </a:ext>
            </a:extLst>
          </p:cNvPr>
          <p:cNvCxnSpPr>
            <a:cxnSpLocks/>
            <a:stCxn id="53" idx="0"/>
            <a:endCxn id="54" idx="2"/>
          </p:cNvCxnSpPr>
          <p:nvPr/>
        </p:nvCxnSpPr>
        <p:spPr>
          <a:xfrm flipH="1" flipV="1">
            <a:off x="2951017" y="4174612"/>
            <a:ext cx="2" cy="85041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7" name="连接符: 肘形 2106">
            <a:extLst>
              <a:ext uri="{FF2B5EF4-FFF2-40B4-BE49-F238E27FC236}">
                <a16:creationId xmlns:a16="http://schemas.microsoft.com/office/drawing/2014/main" id="{EF99AE7C-2FB8-B39B-FB3C-CE2301E83EF2}"/>
              </a:ext>
            </a:extLst>
          </p:cNvPr>
          <p:cNvCxnSpPr>
            <a:cxnSpLocks/>
          </p:cNvCxnSpPr>
          <p:nvPr/>
        </p:nvCxnSpPr>
        <p:spPr>
          <a:xfrm rot="5400000">
            <a:off x="3208906" y="3240502"/>
            <a:ext cx="970131" cy="534552"/>
          </a:xfrm>
          <a:prstGeom prst="bentConnector3">
            <a:avLst>
              <a:gd name="adj1" fmla="val 100401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6" name="直接箭头连接符 2115">
            <a:extLst>
              <a:ext uri="{FF2B5EF4-FFF2-40B4-BE49-F238E27FC236}">
                <a16:creationId xmlns:a16="http://schemas.microsoft.com/office/drawing/2014/main" id="{5E8DCF9B-33BC-5FC9-2153-2DD7EF3C1B56}"/>
              </a:ext>
            </a:extLst>
          </p:cNvPr>
          <p:cNvCxnSpPr>
            <a:cxnSpLocks/>
            <a:stCxn id="54" idx="1"/>
            <a:endCxn id="47" idx="3"/>
          </p:cNvCxnSpPr>
          <p:nvPr/>
        </p:nvCxnSpPr>
        <p:spPr>
          <a:xfrm flipH="1">
            <a:off x="2267529" y="3989885"/>
            <a:ext cx="207816" cy="296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7" name="矩形 2136">
            <a:extLst>
              <a:ext uri="{FF2B5EF4-FFF2-40B4-BE49-F238E27FC236}">
                <a16:creationId xmlns:a16="http://schemas.microsoft.com/office/drawing/2014/main" id="{D49E7115-B6A6-5573-DD7F-D0C3F22971AE}"/>
              </a:ext>
            </a:extLst>
          </p:cNvPr>
          <p:cNvSpPr/>
          <p:nvPr/>
        </p:nvSpPr>
        <p:spPr>
          <a:xfrm>
            <a:off x="4964548" y="858982"/>
            <a:ext cx="4627418" cy="55233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8" name="矩形 2137">
            <a:extLst>
              <a:ext uri="{FF2B5EF4-FFF2-40B4-BE49-F238E27FC236}">
                <a16:creationId xmlns:a16="http://schemas.microsoft.com/office/drawing/2014/main" id="{0D24E088-A6AF-09A1-5952-5F3AC98D1971}"/>
              </a:ext>
            </a:extLst>
          </p:cNvPr>
          <p:cNvSpPr/>
          <p:nvPr/>
        </p:nvSpPr>
        <p:spPr>
          <a:xfrm>
            <a:off x="4964547" y="858982"/>
            <a:ext cx="4627419" cy="5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Merchants</a:t>
            </a:r>
          </a:p>
        </p:txBody>
      </p:sp>
      <p:sp>
        <p:nvSpPr>
          <p:cNvPr id="2139" name="矩形: 圆角 2138">
            <a:extLst>
              <a:ext uri="{FF2B5EF4-FFF2-40B4-BE49-F238E27FC236}">
                <a16:creationId xmlns:a16="http://schemas.microsoft.com/office/drawing/2014/main" id="{F650BB02-88AD-E0EE-E478-2E90B87124FC}"/>
              </a:ext>
            </a:extLst>
          </p:cNvPr>
          <p:cNvSpPr/>
          <p:nvPr/>
        </p:nvSpPr>
        <p:spPr>
          <a:xfrm>
            <a:off x="7115727" y="1481585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Registration</a:t>
            </a:r>
          </a:p>
        </p:txBody>
      </p:sp>
      <p:cxnSp>
        <p:nvCxnSpPr>
          <p:cNvPr id="2140" name="直接箭头连接符 2139">
            <a:extLst>
              <a:ext uri="{FF2B5EF4-FFF2-40B4-BE49-F238E27FC236}">
                <a16:creationId xmlns:a16="http://schemas.microsoft.com/office/drawing/2014/main" id="{245998A6-266C-BAAE-4922-DBF9F65EF1E4}"/>
              </a:ext>
            </a:extLst>
          </p:cNvPr>
          <p:cNvCxnSpPr>
            <a:stCxn id="2139" idx="2"/>
          </p:cNvCxnSpPr>
          <p:nvPr/>
        </p:nvCxnSpPr>
        <p:spPr>
          <a:xfrm flipH="1">
            <a:off x="7591398" y="1851039"/>
            <a:ext cx="1" cy="1759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1" name="矩形: 圆角 2140">
            <a:extLst>
              <a:ext uri="{FF2B5EF4-FFF2-40B4-BE49-F238E27FC236}">
                <a16:creationId xmlns:a16="http://schemas.microsoft.com/office/drawing/2014/main" id="{1978302B-B5A4-B799-63DF-E3D7AA453B83}"/>
              </a:ext>
            </a:extLst>
          </p:cNvPr>
          <p:cNvSpPr/>
          <p:nvPr/>
        </p:nvSpPr>
        <p:spPr>
          <a:xfrm>
            <a:off x="7115726" y="2024288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2142" name="矩形: 圆角 2141">
            <a:extLst>
              <a:ext uri="{FF2B5EF4-FFF2-40B4-BE49-F238E27FC236}">
                <a16:creationId xmlns:a16="http://schemas.microsoft.com/office/drawing/2014/main" id="{E38BAF94-0A88-B7CB-DDBD-156BE7536A65}"/>
              </a:ext>
            </a:extLst>
          </p:cNvPr>
          <p:cNvSpPr/>
          <p:nvPr/>
        </p:nvSpPr>
        <p:spPr>
          <a:xfrm>
            <a:off x="8353846" y="2024288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2143" name="直接箭头连接符 2142">
            <a:extLst>
              <a:ext uri="{FF2B5EF4-FFF2-40B4-BE49-F238E27FC236}">
                <a16:creationId xmlns:a16="http://schemas.microsoft.com/office/drawing/2014/main" id="{5CD4DE10-F014-FDE9-25C1-3FC3A375B715}"/>
              </a:ext>
            </a:extLst>
          </p:cNvPr>
          <p:cNvCxnSpPr>
            <a:cxnSpLocks/>
            <a:stCxn id="2141" idx="3"/>
            <a:endCxn id="2142" idx="1"/>
          </p:cNvCxnSpPr>
          <p:nvPr/>
        </p:nvCxnSpPr>
        <p:spPr>
          <a:xfrm>
            <a:off x="8067069" y="2209015"/>
            <a:ext cx="28677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7" name="连接符: 肘形 2146">
            <a:extLst>
              <a:ext uri="{FF2B5EF4-FFF2-40B4-BE49-F238E27FC236}">
                <a16:creationId xmlns:a16="http://schemas.microsoft.com/office/drawing/2014/main" id="{E9659CA2-C1F7-8C32-D7AC-E4729B36E5ED}"/>
              </a:ext>
            </a:extLst>
          </p:cNvPr>
          <p:cNvCxnSpPr>
            <a:cxnSpLocks/>
            <a:stCxn id="50" idx="2"/>
          </p:cNvCxnSpPr>
          <p:nvPr/>
        </p:nvCxnSpPr>
        <p:spPr>
          <a:xfrm rot="16200000" flipH="1">
            <a:off x="178306" y="3520973"/>
            <a:ext cx="1377838" cy="381315"/>
          </a:xfrm>
          <a:prstGeom prst="bent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9" name="矩形: 圆角 2148">
            <a:extLst>
              <a:ext uri="{FF2B5EF4-FFF2-40B4-BE49-F238E27FC236}">
                <a16:creationId xmlns:a16="http://schemas.microsoft.com/office/drawing/2014/main" id="{CB6F2346-BC6E-2E98-C8B7-7A4D36B59871}"/>
              </a:ext>
            </a:extLst>
          </p:cNvPr>
          <p:cNvSpPr/>
          <p:nvPr/>
        </p:nvSpPr>
        <p:spPr>
          <a:xfrm>
            <a:off x="8383450" y="2695168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Category Management</a:t>
            </a:r>
          </a:p>
        </p:txBody>
      </p:sp>
      <p:sp>
        <p:nvSpPr>
          <p:cNvPr id="2150" name="矩形: 圆角 2149">
            <a:extLst>
              <a:ext uri="{FF2B5EF4-FFF2-40B4-BE49-F238E27FC236}">
                <a16:creationId xmlns:a16="http://schemas.microsoft.com/office/drawing/2014/main" id="{F3D08DF0-622F-53F9-4F2F-282E8C8AAEAE}"/>
              </a:ext>
            </a:extLst>
          </p:cNvPr>
          <p:cNvSpPr/>
          <p:nvPr/>
        </p:nvSpPr>
        <p:spPr>
          <a:xfrm>
            <a:off x="7115726" y="2702265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Dish Management</a:t>
            </a:r>
          </a:p>
        </p:txBody>
      </p:sp>
      <p:sp>
        <p:nvSpPr>
          <p:cNvPr id="2151" name="矩形: 圆角 2150">
            <a:extLst>
              <a:ext uri="{FF2B5EF4-FFF2-40B4-BE49-F238E27FC236}">
                <a16:creationId xmlns:a16="http://schemas.microsoft.com/office/drawing/2014/main" id="{3F3028FE-D0C7-FDD9-C625-4618F102B4AB}"/>
              </a:ext>
            </a:extLst>
          </p:cNvPr>
          <p:cNvSpPr/>
          <p:nvPr/>
        </p:nvSpPr>
        <p:spPr>
          <a:xfrm>
            <a:off x="5831322" y="2695168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Order Management</a:t>
            </a:r>
          </a:p>
        </p:txBody>
      </p:sp>
      <p:cxnSp>
        <p:nvCxnSpPr>
          <p:cNvPr id="2152" name="直接箭头连接符 2151">
            <a:extLst>
              <a:ext uri="{FF2B5EF4-FFF2-40B4-BE49-F238E27FC236}">
                <a16:creationId xmlns:a16="http://schemas.microsoft.com/office/drawing/2014/main" id="{09C7C902-4249-6B21-3D0B-1F05BDDAF4AA}"/>
              </a:ext>
            </a:extLst>
          </p:cNvPr>
          <p:cNvCxnSpPr>
            <a:cxnSpLocks/>
            <a:endCxn id="2150" idx="0"/>
          </p:cNvCxnSpPr>
          <p:nvPr/>
        </p:nvCxnSpPr>
        <p:spPr>
          <a:xfrm>
            <a:off x="7591398" y="2393742"/>
            <a:ext cx="0" cy="30852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6" name="直接箭头连接符 2155">
            <a:extLst>
              <a:ext uri="{FF2B5EF4-FFF2-40B4-BE49-F238E27FC236}">
                <a16:creationId xmlns:a16="http://schemas.microsoft.com/office/drawing/2014/main" id="{CDBB39CA-CBAE-483F-7197-AD9A20B2DFA5}"/>
              </a:ext>
            </a:extLst>
          </p:cNvPr>
          <p:cNvCxnSpPr/>
          <p:nvPr/>
        </p:nvCxnSpPr>
        <p:spPr>
          <a:xfrm flipH="1">
            <a:off x="6277972" y="2519185"/>
            <a:ext cx="1" cy="1759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7" name="直接箭头连接符 2156">
            <a:extLst>
              <a:ext uri="{FF2B5EF4-FFF2-40B4-BE49-F238E27FC236}">
                <a16:creationId xmlns:a16="http://schemas.microsoft.com/office/drawing/2014/main" id="{CCB2698C-5448-6B37-8E89-5594A587ED63}"/>
              </a:ext>
            </a:extLst>
          </p:cNvPr>
          <p:cNvCxnSpPr/>
          <p:nvPr/>
        </p:nvCxnSpPr>
        <p:spPr>
          <a:xfrm flipH="1">
            <a:off x="8859120" y="2519184"/>
            <a:ext cx="1" cy="1759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9" name="矩形: 圆角 2158">
            <a:extLst>
              <a:ext uri="{FF2B5EF4-FFF2-40B4-BE49-F238E27FC236}">
                <a16:creationId xmlns:a16="http://schemas.microsoft.com/office/drawing/2014/main" id="{74646D37-D35E-90FD-7463-13E31B0C2A7D}"/>
              </a:ext>
            </a:extLst>
          </p:cNvPr>
          <p:cNvSpPr/>
          <p:nvPr/>
        </p:nvSpPr>
        <p:spPr>
          <a:xfrm>
            <a:off x="7809261" y="3352475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Historical Orders</a:t>
            </a:r>
          </a:p>
        </p:txBody>
      </p:sp>
      <p:sp>
        <p:nvSpPr>
          <p:cNvPr id="2160" name="矩形: 圆角 2159">
            <a:extLst>
              <a:ext uri="{FF2B5EF4-FFF2-40B4-BE49-F238E27FC236}">
                <a16:creationId xmlns:a16="http://schemas.microsoft.com/office/drawing/2014/main" id="{8E29D77B-B19C-3E6F-E866-BA3762E8E744}"/>
              </a:ext>
            </a:extLst>
          </p:cNvPr>
          <p:cNvSpPr/>
          <p:nvPr/>
        </p:nvSpPr>
        <p:spPr>
          <a:xfrm>
            <a:off x="5454075" y="3358388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Ongoing Orders</a:t>
            </a:r>
          </a:p>
        </p:txBody>
      </p:sp>
      <p:sp>
        <p:nvSpPr>
          <p:cNvPr id="2161" name="矩形: 圆角 2160">
            <a:extLst>
              <a:ext uri="{FF2B5EF4-FFF2-40B4-BE49-F238E27FC236}">
                <a16:creationId xmlns:a16="http://schemas.microsoft.com/office/drawing/2014/main" id="{43998ACD-CB55-3152-879A-C7860716A9E4}"/>
              </a:ext>
            </a:extLst>
          </p:cNvPr>
          <p:cNvSpPr/>
          <p:nvPr/>
        </p:nvSpPr>
        <p:spPr>
          <a:xfrm>
            <a:off x="7080206" y="4002685"/>
            <a:ext cx="1130251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Historical canceled Orders</a:t>
            </a:r>
          </a:p>
        </p:txBody>
      </p:sp>
      <p:sp>
        <p:nvSpPr>
          <p:cNvPr id="2162" name="矩形: 圆角 2161">
            <a:extLst>
              <a:ext uri="{FF2B5EF4-FFF2-40B4-BE49-F238E27FC236}">
                <a16:creationId xmlns:a16="http://schemas.microsoft.com/office/drawing/2014/main" id="{88755D23-7457-37BA-6515-A45225BC5EE3}"/>
              </a:ext>
            </a:extLst>
          </p:cNvPr>
          <p:cNvSpPr/>
          <p:nvPr/>
        </p:nvSpPr>
        <p:spPr>
          <a:xfrm>
            <a:off x="8284933" y="4004367"/>
            <a:ext cx="1220024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Historical completed Orders</a:t>
            </a:r>
          </a:p>
        </p:txBody>
      </p:sp>
      <p:sp>
        <p:nvSpPr>
          <p:cNvPr id="2163" name="矩形: 圆角 2162">
            <a:extLst>
              <a:ext uri="{FF2B5EF4-FFF2-40B4-BE49-F238E27FC236}">
                <a16:creationId xmlns:a16="http://schemas.microsoft.com/office/drawing/2014/main" id="{BCBA1FEC-9577-B20A-A49D-83DEFDF90DDA}"/>
              </a:ext>
            </a:extLst>
          </p:cNvPr>
          <p:cNvSpPr/>
          <p:nvPr/>
        </p:nvSpPr>
        <p:spPr>
          <a:xfrm>
            <a:off x="5044414" y="4002685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Reject Order</a:t>
            </a:r>
          </a:p>
        </p:txBody>
      </p:sp>
      <p:sp>
        <p:nvSpPr>
          <p:cNvPr id="2164" name="矩形: 圆角 2163">
            <a:extLst>
              <a:ext uri="{FF2B5EF4-FFF2-40B4-BE49-F238E27FC236}">
                <a16:creationId xmlns:a16="http://schemas.microsoft.com/office/drawing/2014/main" id="{004EC851-26C8-8C6E-3625-010EEE3EDB95}"/>
              </a:ext>
            </a:extLst>
          </p:cNvPr>
          <p:cNvSpPr/>
          <p:nvPr/>
        </p:nvSpPr>
        <p:spPr>
          <a:xfrm>
            <a:off x="6075622" y="4002685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Accept Order</a:t>
            </a:r>
          </a:p>
        </p:txBody>
      </p:sp>
      <p:sp>
        <p:nvSpPr>
          <p:cNvPr id="2165" name="矩形: 圆角 2164">
            <a:extLst>
              <a:ext uri="{FF2B5EF4-FFF2-40B4-BE49-F238E27FC236}">
                <a16:creationId xmlns:a16="http://schemas.microsoft.com/office/drawing/2014/main" id="{223FFF8C-8BBE-5EBD-B7DD-1C74A1470480}"/>
              </a:ext>
            </a:extLst>
          </p:cNvPr>
          <p:cNvSpPr/>
          <p:nvPr/>
        </p:nvSpPr>
        <p:spPr>
          <a:xfrm>
            <a:off x="6075621" y="4576100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Ready to go</a:t>
            </a:r>
          </a:p>
        </p:txBody>
      </p:sp>
      <p:cxnSp>
        <p:nvCxnSpPr>
          <p:cNvPr id="2181" name="连接符: 肘形 2180">
            <a:extLst>
              <a:ext uri="{FF2B5EF4-FFF2-40B4-BE49-F238E27FC236}">
                <a16:creationId xmlns:a16="http://schemas.microsoft.com/office/drawing/2014/main" id="{71D99114-C356-E69B-E988-55CC768C900E}"/>
              </a:ext>
            </a:extLst>
          </p:cNvPr>
          <p:cNvCxnSpPr>
            <a:cxnSpLocks/>
            <a:endCxn id="2160" idx="0"/>
          </p:cNvCxnSpPr>
          <p:nvPr/>
        </p:nvCxnSpPr>
        <p:spPr>
          <a:xfrm rot="10800000" flipV="1">
            <a:off x="5929747" y="3193012"/>
            <a:ext cx="379866" cy="165375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2" name="连接符: 肘形 2181">
            <a:extLst>
              <a:ext uri="{FF2B5EF4-FFF2-40B4-BE49-F238E27FC236}">
                <a16:creationId xmlns:a16="http://schemas.microsoft.com/office/drawing/2014/main" id="{9AE94ACA-CA3C-438A-27FB-655A6B6AFBBA}"/>
              </a:ext>
            </a:extLst>
          </p:cNvPr>
          <p:cNvCxnSpPr>
            <a:cxnSpLocks/>
            <a:endCxn id="2159" idx="0"/>
          </p:cNvCxnSpPr>
          <p:nvPr/>
        </p:nvCxnSpPr>
        <p:spPr>
          <a:xfrm>
            <a:off x="6277972" y="3193012"/>
            <a:ext cx="2006961" cy="159463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1" name="直接连接符 2190">
            <a:extLst>
              <a:ext uri="{FF2B5EF4-FFF2-40B4-BE49-F238E27FC236}">
                <a16:creationId xmlns:a16="http://schemas.microsoft.com/office/drawing/2014/main" id="{B90BDACC-1B55-3992-EF75-38F60F2F6CD4}"/>
              </a:ext>
            </a:extLst>
          </p:cNvPr>
          <p:cNvCxnSpPr>
            <a:stCxn id="2151" idx="2"/>
          </p:cNvCxnSpPr>
          <p:nvPr/>
        </p:nvCxnSpPr>
        <p:spPr>
          <a:xfrm>
            <a:off x="6306994" y="3064622"/>
            <a:ext cx="2619" cy="1283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2" name="直接连接符 2191">
            <a:extLst>
              <a:ext uri="{FF2B5EF4-FFF2-40B4-BE49-F238E27FC236}">
                <a16:creationId xmlns:a16="http://schemas.microsoft.com/office/drawing/2014/main" id="{20F43298-109A-694B-8357-1EA5D861057C}"/>
              </a:ext>
            </a:extLst>
          </p:cNvPr>
          <p:cNvCxnSpPr/>
          <p:nvPr/>
        </p:nvCxnSpPr>
        <p:spPr>
          <a:xfrm>
            <a:off x="8284932" y="3715591"/>
            <a:ext cx="2619" cy="1283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3" name="直接连接符 2192">
            <a:extLst>
              <a:ext uri="{FF2B5EF4-FFF2-40B4-BE49-F238E27FC236}">
                <a16:creationId xmlns:a16="http://schemas.microsoft.com/office/drawing/2014/main" id="{09FB0EEE-32DE-C464-629E-BAFE96C75297}"/>
              </a:ext>
            </a:extLst>
          </p:cNvPr>
          <p:cNvCxnSpPr>
            <a:cxnSpLocks/>
          </p:cNvCxnSpPr>
          <p:nvPr/>
        </p:nvCxnSpPr>
        <p:spPr>
          <a:xfrm>
            <a:off x="7645331" y="3843981"/>
            <a:ext cx="1249614" cy="338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5" name="直接箭头连接符 2194">
            <a:extLst>
              <a:ext uri="{FF2B5EF4-FFF2-40B4-BE49-F238E27FC236}">
                <a16:creationId xmlns:a16="http://schemas.microsoft.com/office/drawing/2014/main" id="{127D9212-6548-55F4-A7FB-7F382AD9B122}"/>
              </a:ext>
            </a:extLst>
          </p:cNvPr>
          <p:cNvCxnSpPr>
            <a:cxnSpLocks/>
          </p:cNvCxnSpPr>
          <p:nvPr/>
        </p:nvCxnSpPr>
        <p:spPr>
          <a:xfrm flipH="1">
            <a:off x="7645329" y="3843981"/>
            <a:ext cx="1" cy="15870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6" name="直接箭头连接符 2195">
            <a:extLst>
              <a:ext uri="{FF2B5EF4-FFF2-40B4-BE49-F238E27FC236}">
                <a16:creationId xmlns:a16="http://schemas.microsoft.com/office/drawing/2014/main" id="{ED1C45E4-D54D-4EC9-9E68-FC5290726437}"/>
              </a:ext>
            </a:extLst>
          </p:cNvPr>
          <p:cNvCxnSpPr>
            <a:cxnSpLocks/>
          </p:cNvCxnSpPr>
          <p:nvPr/>
        </p:nvCxnSpPr>
        <p:spPr>
          <a:xfrm>
            <a:off x="8894945" y="3843981"/>
            <a:ext cx="0" cy="15870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0" name="直接连接符 2199">
            <a:extLst>
              <a:ext uri="{FF2B5EF4-FFF2-40B4-BE49-F238E27FC236}">
                <a16:creationId xmlns:a16="http://schemas.microsoft.com/office/drawing/2014/main" id="{D585D525-2C52-2B91-18AE-5782EB347544}"/>
              </a:ext>
            </a:extLst>
          </p:cNvPr>
          <p:cNvCxnSpPr/>
          <p:nvPr/>
        </p:nvCxnSpPr>
        <p:spPr>
          <a:xfrm>
            <a:off x="5928776" y="3728562"/>
            <a:ext cx="2619" cy="1283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1" name="直接连接符 2200">
            <a:extLst>
              <a:ext uri="{FF2B5EF4-FFF2-40B4-BE49-F238E27FC236}">
                <a16:creationId xmlns:a16="http://schemas.microsoft.com/office/drawing/2014/main" id="{8141B005-D14F-B4C7-EC9C-568E037C778F}"/>
              </a:ext>
            </a:extLst>
          </p:cNvPr>
          <p:cNvCxnSpPr>
            <a:cxnSpLocks/>
          </p:cNvCxnSpPr>
          <p:nvPr/>
        </p:nvCxnSpPr>
        <p:spPr>
          <a:xfrm>
            <a:off x="5510494" y="3856952"/>
            <a:ext cx="102829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2" name="直接箭头连接符 2201">
            <a:extLst>
              <a:ext uri="{FF2B5EF4-FFF2-40B4-BE49-F238E27FC236}">
                <a16:creationId xmlns:a16="http://schemas.microsoft.com/office/drawing/2014/main" id="{DA030FBC-62C9-6293-37BB-043B83235169}"/>
              </a:ext>
            </a:extLst>
          </p:cNvPr>
          <p:cNvCxnSpPr>
            <a:cxnSpLocks/>
          </p:cNvCxnSpPr>
          <p:nvPr/>
        </p:nvCxnSpPr>
        <p:spPr>
          <a:xfrm flipH="1">
            <a:off x="5510494" y="3859054"/>
            <a:ext cx="1" cy="15870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3" name="直接箭头连接符 2202">
            <a:extLst>
              <a:ext uri="{FF2B5EF4-FFF2-40B4-BE49-F238E27FC236}">
                <a16:creationId xmlns:a16="http://schemas.microsoft.com/office/drawing/2014/main" id="{0D495C2A-BE8F-0D17-EF2E-2F27D9C5E2B1}"/>
              </a:ext>
            </a:extLst>
          </p:cNvPr>
          <p:cNvCxnSpPr>
            <a:cxnSpLocks/>
          </p:cNvCxnSpPr>
          <p:nvPr/>
        </p:nvCxnSpPr>
        <p:spPr>
          <a:xfrm>
            <a:off x="6538788" y="3856952"/>
            <a:ext cx="1" cy="15870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3" name="直接箭头连接符 2212">
            <a:extLst>
              <a:ext uri="{FF2B5EF4-FFF2-40B4-BE49-F238E27FC236}">
                <a16:creationId xmlns:a16="http://schemas.microsoft.com/office/drawing/2014/main" id="{CEE2BEEC-8CE9-29A4-8D6F-68B0117E436C}"/>
              </a:ext>
            </a:extLst>
          </p:cNvPr>
          <p:cNvCxnSpPr>
            <a:cxnSpLocks/>
            <a:stCxn id="2164" idx="2"/>
            <a:endCxn id="2165" idx="0"/>
          </p:cNvCxnSpPr>
          <p:nvPr/>
        </p:nvCxnSpPr>
        <p:spPr>
          <a:xfrm flipH="1">
            <a:off x="6551293" y="4372139"/>
            <a:ext cx="1" cy="20396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0" name="直接连接符 2229">
            <a:extLst>
              <a:ext uri="{FF2B5EF4-FFF2-40B4-BE49-F238E27FC236}">
                <a16:creationId xmlns:a16="http://schemas.microsoft.com/office/drawing/2014/main" id="{A2E8AEB2-24C7-CEBE-E143-007FC920659D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4508505" y="2827355"/>
            <a:ext cx="1107205" cy="1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2" name="直接箭头连接符 2231">
            <a:extLst>
              <a:ext uri="{FF2B5EF4-FFF2-40B4-BE49-F238E27FC236}">
                <a16:creationId xmlns:a16="http://schemas.microsoft.com/office/drawing/2014/main" id="{19DC1881-C0FD-1C9A-6CDD-60460BA6BA6A}"/>
              </a:ext>
            </a:extLst>
          </p:cNvPr>
          <p:cNvCxnSpPr/>
          <p:nvPr/>
        </p:nvCxnSpPr>
        <p:spPr>
          <a:xfrm>
            <a:off x="5612247" y="2827355"/>
            <a:ext cx="0" cy="52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4" name="直接连接符 2233">
            <a:extLst>
              <a:ext uri="{FF2B5EF4-FFF2-40B4-BE49-F238E27FC236}">
                <a16:creationId xmlns:a16="http://schemas.microsoft.com/office/drawing/2014/main" id="{85699B05-3FC6-D15D-6B72-9C7C2E98A335}"/>
              </a:ext>
            </a:extLst>
          </p:cNvPr>
          <p:cNvCxnSpPr>
            <a:cxnSpLocks/>
          </p:cNvCxnSpPr>
          <p:nvPr/>
        </p:nvCxnSpPr>
        <p:spPr>
          <a:xfrm>
            <a:off x="4921229" y="4190988"/>
            <a:ext cx="1231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6" name="直接箭头连接符 2235">
            <a:extLst>
              <a:ext uri="{FF2B5EF4-FFF2-40B4-BE49-F238E27FC236}">
                <a16:creationId xmlns:a16="http://schemas.microsoft.com/office/drawing/2014/main" id="{73BBF797-2DF8-0411-628F-EEBA87F12372}"/>
              </a:ext>
            </a:extLst>
          </p:cNvPr>
          <p:cNvCxnSpPr>
            <a:cxnSpLocks/>
          </p:cNvCxnSpPr>
          <p:nvPr/>
        </p:nvCxnSpPr>
        <p:spPr>
          <a:xfrm>
            <a:off x="2601529" y="1453514"/>
            <a:ext cx="2689" cy="11973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0" name="直接连接符 2239">
            <a:extLst>
              <a:ext uri="{FF2B5EF4-FFF2-40B4-BE49-F238E27FC236}">
                <a16:creationId xmlns:a16="http://schemas.microsoft.com/office/drawing/2014/main" id="{0538E0A9-51A2-07E2-1FF8-D49B10BDB086}"/>
              </a:ext>
            </a:extLst>
          </p:cNvPr>
          <p:cNvCxnSpPr>
            <a:cxnSpLocks/>
          </p:cNvCxnSpPr>
          <p:nvPr/>
        </p:nvCxnSpPr>
        <p:spPr>
          <a:xfrm flipV="1">
            <a:off x="4921333" y="1444625"/>
            <a:ext cx="0" cy="27427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3" name="直接连接符 2242">
            <a:extLst>
              <a:ext uri="{FF2B5EF4-FFF2-40B4-BE49-F238E27FC236}">
                <a16:creationId xmlns:a16="http://schemas.microsoft.com/office/drawing/2014/main" id="{03AC60FC-A763-D317-056C-06D910BB3382}"/>
              </a:ext>
            </a:extLst>
          </p:cNvPr>
          <p:cNvCxnSpPr>
            <a:cxnSpLocks/>
          </p:cNvCxnSpPr>
          <p:nvPr/>
        </p:nvCxnSpPr>
        <p:spPr>
          <a:xfrm flipV="1">
            <a:off x="2597527" y="1444625"/>
            <a:ext cx="2323702" cy="10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9" name="直接连接符 2248">
            <a:extLst>
              <a:ext uri="{FF2B5EF4-FFF2-40B4-BE49-F238E27FC236}">
                <a16:creationId xmlns:a16="http://schemas.microsoft.com/office/drawing/2014/main" id="{32BA41CC-58B0-691F-26D7-4A93A160E5C9}"/>
              </a:ext>
            </a:extLst>
          </p:cNvPr>
          <p:cNvCxnSpPr>
            <a:cxnSpLocks/>
          </p:cNvCxnSpPr>
          <p:nvPr/>
        </p:nvCxnSpPr>
        <p:spPr>
          <a:xfrm>
            <a:off x="2951772" y="5862627"/>
            <a:ext cx="119535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1" name="直接箭头连接符 2250">
            <a:extLst>
              <a:ext uri="{FF2B5EF4-FFF2-40B4-BE49-F238E27FC236}">
                <a16:creationId xmlns:a16="http://schemas.microsoft.com/office/drawing/2014/main" id="{B716800A-187D-FAD3-61EE-2E608F98BC28}"/>
              </a:ext>
            </a:extLst>
          </p:cNvPr>
          <p:cNvCxnSpPr>
            <a:cxnSpLocks/>
          </p:cNvCxnSpPr>
          <p:nvPr/>
        </p:nvCxnSpPr>
        <p:spPr>
          <a:xfrm flipV="1">
            <a:off x="4147129" y="3009638"/>
            <a:ext cx="0" cy="284663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8" name="矩形 2257">
            <a:extLst>
              <a:ext uri="{FF2B5EF4-FFF2-40B4-BE49-F238E27FC236}">
                <a16:creationId xmlns:a16="http://schemas.microsoft.com/office/drawing/2014/main" id="{082EFF4F-00EF-C62B-D13E-E6A6A994AF2F}"/>
              </a:ext>
            </a:extLst>
          </p:cNvPr>
          <p:cNvSpPr/>
          <p:nvPr/>
        </p:nvSpPr>
        <p:spPr>
          <a:xfrm>
            <a:off x="9842343" y="858981"/>
            <a:ext cx="2312707" cy="55233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9" name="矩形 2258">
            <a:extLst>
              <a:ext uri="{FF2B5EF4-FFF2-40B4-BE49-F238E27FC236}">
                <a16:creationId xmlns:a16="http://schemas.microsoft.com/office/drawing/2014/main" id="{91E485C9-A178-28A0-BE63-04152759091C}"/>
              </a:ext>
            </a:extLst>
          </p:cNvPr>
          <p:cNvSpPr/>
          <p:nvPr/>
        </p:nvSpPr>
        <p:spPr>
          <a:xfrm>
            <a:off x="9842343" y="858982"/>
            <a:ext cx="2312707" cy="50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Riders</a:t>
            </a:r>
          </a:p>
        </p:txBody>
      </p:sp>
      <p:sp>
        <p:nvSpPr>
          <p:cNvPr id="2260" name="矩形: 圆角 2259">
            <a:extLst>
              <a:ext uri="{FF2B5EF4-FFF2-40B4-BE49-F238E27FC236}">
                <a16:creationId xmlns:a16="http://schemas.microsoft.com/office/drawing/2014/main" id="{A550BE9C-8875-6B13-7BDF-EA157384451F}"/>
              </a:ext>
            </a:extLst>
          </p:cNvPr>
          <p:cNvSpPr/>
          <p:nvPr/>
        </p:nvSpPr>
        <p:spPr>
          <a:xfrm>
            <a:off x="9924471" y="1481585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Registration</a:t>
            </a:r>
          </a:p>
        </p:txBody>
      </p:sp>
      <p:sp>
        <p:nvSpPr>
          <p:cNvPr id="2261" name="矩形: 圆角 2260">
            <a:extLst>
              <a:ext uri="{FF2B5EF4-FFF2-40B4-BE49-F238E27FC236}">
                <a16:creationId xmlns:a16="http://schemas.microsoft.com/office/drawing/2014/main" id="{8D14C0B3-DB81-E4E2-91C2-D3E1C2DCC495}"/>
              </a:ext>
            </a:extLst>
          </p:cNvPr>
          <p:cNvSpPr/>
          <p:nvPr/>
        </p:nvSpPr>
        <p:spPr>
          <a:xfrm>
            <a:off x="9924470" y="2024288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Login</a:t>
            </a:r>
          </a:p>
        </p:txBody>
      </p:sp>
      <p:cxnSp>
        <p:nvCxnSpPr>
          <p:cNvPr id="2262" name="直接箭头连接符 2261">
            <a:extLst>
              <a:ext uri="{FF2B5EF4-FFF2-40B4-BE49-F238E27FC236}">
                <a16:creationId xmlns:a16="http://schemas.microsoft.com/office/drawing/2014/main" id="{D8F44DA8-08D8-C5A2-48CD-0FE3B94D8017}"/>
              </a:ext>
            </a:extLst>
          </p:cNvPr>
          <p:cNvCxnSpPr>
            <a:cxnSpLocks/>
            <a:stCxn id="2260" idx="2"/>
            <a:endCxn id="2261" idx="0"/>
          </p:cNvCxnSpPr>
          <p:nvPr/>
        </p:nvCxnSpPr>
        <p:spPr>
          <a:xfrm flipH="1">
            <a:off x="10400142" y="1851039"/>
            <a:ext cx="1" cy="17324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3" name="矩形: 圆角 2262">
            <a:extLst>
              <a:ext uri="{FF2B5EF4-FFF2-40B4-BE49-F238E27FC236}">
                <a16:creationId xmlns:a16="http://schemas.microsoft.com/office/drawing/2014/main" id="{1BC87D70-B328-331A-DCD0-1BAB36D9A879}"/>
              </a:ext>
            </a:extLst>
          </p:cNvPr>
          <p:cNvSpPr/>
          <p:nvPr/>
        </p:nvSpPr>
        <p:spPr>
          <a:xfrm>
            <a:off x="11360727" y="2025812"/>
            <a:ext cx="689966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2264" name="直接箭头连接符 2263">
            <a:extLst>
              <a:ext uri="{FF2B5EF4-FFF2-40B4-BE49-F238E27FC236}">
                <a16:creationId xmlns:a16="http://schemas.microsoft.com/office/drawing/2014/main" id="{0155DC86-8AD9-59CE-7B6B-5D088981C186}"/>
              </a:ext>
            </a:extLst>
          </p:cNvPr>
          <p:cNvCxnSpPr>
            <a:cxnSpLocks/>
            <a:stCxn id="2261" idx="3"/>
            <a:endCxn id="2263" idx="1"/>
          </p:cNvCxnSpPr>
          <p:nvPr/>
        </p:nvCxnSpPr>
        <p:spPr>
          <a:xfrm>
            <a:off x="10875813" y="2209015"/>
            <a:ext cx="484914" cy="152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9" name="矩形: 圆角 2268">
            <a:extLst>
              <a:ext uri="{FF2B5EF4-FFF2-40B4-BE49-F238E27FC236}">
                <a16:creationId xmlns:a16="http://schemas.microsoft.com/office/drawing/2014/main" id="{B00CCDB3-DD81-CF29-72B0-19FB7F86F3FE}"/>
              </a:ext>
            </a:extLst>
          </p:cNvPr>
          <p:cNvSpPr/>
          <p:nvPr/>
        </p:nvSpPr>
        <p:spPr>
          <a:xfrm>
            <a:off x="9924471" y="2607175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Order Management</a:t>
            </a:r>
          </a:p>
        </p:txBody>
      </p:sp>
      <p:cxnSp>
        <p:nvCxnSpPr>
          <p:cNvPr id="2270" name="直接箭头连接符 2269">
            <a:extLst>
              <a:ext uri="{FF2B5EF4-FFF2-40B4-BE49-F238E27FC236}">
                <a16:creationId xmlns:a16="http://schemas.microsoft.com/office/drawing/2014/main" id="{D5689976-1246-8ADC-A16B-0E353F1496E6}"/>
              </a:ext>
            </a:extLst>
          </p:cNvPr>
          <p:cNvCxnSpPr>
            <a:cxnSpLocks/>
            <a:stCxn id="2261" idx="2"/>
            <a:endCxn id="2269" idx="0"/>
          </p:cNvCxnSpPr>
          <p:nvPr/>
        </p:nvCxnSpPr>
        <p:spPr>
          <a:xfrm>
            <a:off x="10400142" y="2393742"/>
            <a:ext cx="1" cy="21343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1" name="矩形: 圆角 2280">
            <a:extLst>
              <a:ext uri="{FF2B5EF4-FFF2-40B4-BE49-F238E27FC236}">
                <a16:creationId xmlns:a16="http://schemas.microsoft.com/office/drawing/2014/main" id="{0B7B2A77-6961-2FC3-D420-C38BFD86AE25}"/>
              </a:ext>
            </a:extLst>
          </p:cNvPr>
          <p:cNvSpPr/>
          <p:nvPr/>
        </p:nvSpPr>
        <p:spPr>
          <a:xfrm>
            <a:off x="11275059" y="2583940"/>
            <a:ext cx="797291" cy="4155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Historical Orders</a:t>
            </a:r>
          </a:p>
        </p:txBody>
      </p:sp>
      <p:cxnSp>
        <p:nvCxnSpPr>
          <p:cNvPr id="2282" name="直接箭头连接符 2281">
            <a:extLst>
              <a:ext uri="{FF2B5EF4-FFF2-40B4-BE49-F238E27FC236}">
                <a16:creationId xmlns:a16="http://schemas.microsoft.com/office/drawing/2014/main" id="{F33A4C8C-6A76-BE3A-3F92-207F3F3259BC}"/>
              </a:ext>
            </a:extLst>
          </p:cNvPr>
          <p:cNvCxnSpPr>
            <a:cxnSpLocks/>
            <a:stCxn id="2269" idx="3"/>
            <a:endCxn id="2281" idx="1"/>
          </p:cNvCxnSpPr>
          <p:nvPr/>
        </p:nvCxnSpPr>
        <p:spPr>
          <a:xfrm flipV="1">
            <a:off x="10875814" y="2791708"/>
            <a:ext cx="399245" cy="19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5" name="直接箭头连接符 2284">
            <a:extLst>
              <a:ext uri="{FF2B5EF4-FFF2-40B4-BE49-F238E27FC236}">
                <a16:creationId xmlns:a16="http://schemas.microsoft.com/office/drawing/2014/main" id="{D3A42DC5-B4C0-3957-290C-86B9430878AE}"/>
              </a:ext>
            </a:extLst>
          </p:cNvPr>
          <p:cNvCxnSpPr>
            <a:cxnSpLocks/>
            <a:stCxn id="2269" idx="2"/>
            <a:endCxn id="2290" idx="0"/>
          </p:cNvCxnSpPr>
          <p:nvPr/>
        </p:nvCxnSpPr>
        <p:spPr>
          <a:xfrm>
            <a:off x="10400143" y="2976629"/>
            <a:ext cx="2" cy="32976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0" name="矩形: 圆角 2289">
            <a:extLst>
              <a:ext uri="{FF2B5EF4-FFF2-40B4-BE49-F238E27FC236}">
                <a16:creationId xmlns:a16="http://schemas.microsoft.com/office/drawing/2014/main" id="{73A62CFA-078A-3E49-43A2-7665D0C15E63}"/>
              </a:ext>
            </a:extLst>
          </p:cNvPr>
          <p:cNvSpPr/>
          <p:nvPr/>
        </p:nvSpPr>
        <p:spPr>
          <a:xfrm>
            <a:off x="10001499" y="3306393"/>
            <a:ext cx="797291" cy="4155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Acceptable Orders</a:t>
            </a:r>
          </a:p>
        </p:txBody>
      </p:sp>
      <p:sp>
        <p:nvSpPr>
          <p:cNvPr id="2292" name="矩形: 圆角 2291">
            <a:extLst>
              <a:ext uri="{FF2B5EF4-FFF2-40B4-BE49-F238E27FC236}">
                <a16:creationId xmlns:a16="http://schemas.microsoft.com/office/drawing/2014/main" id="{DAF97C1D-6512-0B9A-D5AE-21AD3B97A541}"/>
              </a:ext>
            </a:extLst>
          </p:cNvPr>
          <p:cNvSpPr/>
          <p:nvPr/>
        </p:nvSpPr>
        <p:spPr>
          <a:xfrm>
            <a:off x="11109370" y="4015656"/>
            <a:ext cx="797291" cy="7025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Order picked up &amp; Out for Delivery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5" name="直接连接符 2304">
            <a:extLst>
              <a:ext uri="{FF2B5EF4-FFF2-40B4-BE49-F238E27FC236}">
                <a16:creationId xmlns:a16="http://schemas.microsoft.com/office/drawing/2014/main" id="{868195F1-0CBF-72BA-F155-639A2F09F531}"/>
              </a:ext>
            </a:extLst>
          </p:cNvPr>
          <p:cNvCxnSpPr>
            <a:cxnSpLocks/>
          </p:cNvCxnSpPr>
          <p:nvPr/>
        </p:nvCxnSpPr>
        <p:spPr>
          <a:xfrm flipV="1">
            <a:off x="9727800" y="3507778"/>
            <a:ext cx="0" cy="1253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8" name="直接箭头连接符 2307">
            <a:extLst>
              <a:ext uri="{FF2B5EF4-FFF2-40B4-BE49-F238E27FC236}">
                <a16:creationId xmlns:a16="http://schemas.microsoft.com/office/drawing/2014/main" id="{A82E6FEB-461B-2479-3329-7CBBFB43F52C}"/>
              </a:ext>
            </a:extLst>
          </p:cNvPr>
          <p:cNvCxnSpPr>
            <a:cxnSpLocks/>
            <a:endCxn id="2290" idx="1"/>
          </p:cNvCxnSpPr>
          <p:nvPr/>
        </p:nvCxnSpPr>
        <p:spPr>
          <a:xfrm>
            <a:off x="9725025" y="3514161"/>
            <a:ext cx="276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5" name="矩形: 圆角 2314">
            <a:extLst>
              <a:ext uri="{FF2B5EF4-FFF2-40B4-BE49-F238E27FC236}">
                <a16:creationId xmlns:a16="http://schemas.microsoft.com/office/drawing/2014/main" id="{FE9E9C9F-908A-D18B-5C87-13CC13EA3CA3}"/>
              </a:ext>
            </a:extLst>
          </p:cNvPr>
          <p:cNvSpPr/>
          <p:nvPr/>
        </p:nvSpPr>
        <p:spPr>
          <a:xfrm>
            <a:off x="10004221" y="3985014"/>
            <a:ext cx="797291" cy="4155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Accept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Order</a:t>
            </a:r>
          </a:p>
        </p:txBody>
      </p:sp>
      <p:cxnSp>
        <p:nvCxnSpPr>
          <p:cNvPr id="2316" name="直接箭头连接符 2315">
            <a:extLst>
              <a:ext uri="{FF2B5EF4-FFF2-40B4-BE49-F238E27FC236}">
                <a16:creationId xmlns:a16="http://schemas.microsoft.com/office/drawing/2014/main" id="{420F40BD-4C04-A636-C060-5F965C043E93}"/>
              </a:ext>
            </a:extLst>
          </p:cNvPr>
          <p:cNvCxnSpPr>
            <a:cxnSpLocks/>
            <a:stCxn id="2290" idx="2"/>
            <a:endCxn id="2315" idx="0"/>
          </p:cNvCxnSpPr>
          <p:nvPr/>
        </p:nvCxnSpPr>
        <p:spPr>
          <a:xfrm>
            <a:off x="10400145" y="3721929"/>
            <a:ext cx="2722" cy="26308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2" name="连接符: 肘形 2321">
            <a:extLst>
              <a:ext uri="{FF2B5EF4-FFF2-40B4-BE49-F238E27FC236}">
                <a16:creationId xmlns:a16="http://schemas.microsoft.com/office/drawing/2014/main" id="{5FD0CFBC-4C77-E124-381F-BEFADB82EC88}"/>
              </a:ext>
            </a:extLst>
          </p:cNvPr>
          <p:cNvCxnSpPr>
            <a:cxnSpLocks/>
            <a:stCxn id="2315" idx="3"/>
            <a:endCxn id="2292" idx="1"/>
          </p:cNvCxnSpPr>
          <p:nvPr/>
        </p:nvCxnSpPr>
        <p:spPr>
          <a:xfrm>
            <a:off x="10801512" y="4192782"/>
            <a:ext cx="307858" cy="17413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5" name="直接连接符 2324">
            <a:extLst>
              <a:ext uri="{FF2B5EF4-FFF2-40B4-BE49-F238E27FC236}">
                <a16:creationId xmlns:a16="http://schemas.microsoft.com/office/drawing/2014/main" id="{9578ED80-9B28-B3DA-D380-6838200AFDBC}"/>
              </a:ext>
            </a:extLst>
          </p:cNvPr>
          <p:cNvCxnSpPr>
            <a:cxnSpLocks/>
            <a:stCxn id="2165" idx="3"/>
          </p:cNvCxnSpPr>
          <p:nvPr/>
        </p:nvCxnSpPr>
        <p:spPr>
          <a:xfrm>
            <a:off x="7026964" y="4760827"/>
            <a:ext cx="2711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5" name="直接箭头连接符 2214">
            <a:extLst>
              <a:ext uri="{FF2B5EF4-FFF2-40B4-BE49-F238E27FC236}">
                <a16:creationId xmlns:a16="http://schemas.microsoft.com/office/drawing/2014/main" id="{8ABEA380-2E7A-942D-4CCD-D1253F49B974}"/>
              </a:ext>
            </a:extLst>
          </p:cNvPr>
          <p:cNvCxnSpPr>
            <a:cxnSpLocks/>
            <a:stCxn id="2292" idx="2"/>
            <a:endCxn id="2225" idx="0"/>
          </p:cNvCxnSpPr>
          <p:nvPr/>
        </p:nvCxnSpPr>
        <p:spPr>
          <a:xfrm>
            <a:off x="11508016" y="4718174"/>
            <a:ext cx="4292" cy="39241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5" name="矩形: 圆角 2224">
            <a:extLst>
              <a:ext uri="{FF2B5EF4-FFF2-40B4-BE49-F238E27FC236}">
                <a16:creationId xmlns:a16="http://schemas.microsoft.com/office/drawing/2014/main" id="{7A28FE7B-26D9-A542-413C-196F9BD65779}"/>
              </a:ext>
            </a:extLst>
          </p:cNvPr>
          <p:cNvSpPr/>
          <p:nvPr/>
        </p:nvSpPr>
        <p:spPr>
          <a:xfrm>
            <a:off x="11036636" y="5110590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</a:t>
            </a:r>
            <a:r>
              <a:rPr lang="en-US" altLang="zh-CN" sz="1000" dirty="0">
                <a:solidFill>
                  <a:schemeClr val="tx1"/>
                </a:solidFill>
              </a:rPr>
              <a:t>rder Completed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45" name="连接符: 肘形 2344">
            <a:extLst>
              <a:ext uri="{FF2B5EF4-FFF2-40B4-BE49-F238E27FC236}">
                <a16:creationId xmlns:a16="http://schemas.microsoft.com/office/drawing/2014/main" id="{5B31E504-71BC-C8F9-A7A9-0D18B603049C}"/>
              </a:ext>
            </a:extLst>
          </p:cNvPr>
          <p:cNvCxnSpPr>
            <a:stCxn id="2225" idx="1"/>
            <a:endCxn id="2162" idx="2"/>
          </p:cNvCxnSpPr>
          <p:nvPr/>
        </p:nvCxnSpPr>
        <p:spPr>
          <a:xfrm rot="10800000">
            <a:off x="8894946" y="4373821"/>
            <a:ext cx="2141691" cy="92149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9" name="连接符: 肘形 2358">
            <a:extLst>
              <a:ext uri="{FF2B5EF4-FFF2-40B4-BE49-F238E27FC236}">
                <a16:creationId xmlns:a16="http://schemas.microsoft.com/office/drawing/2014/main" id="{31CB5468-F140-3AD8-FD49-30B678427418}"/>
              </a:ext>
            </a:extLst>
          </p:cNvPr>
          <p:cNvCxnSpPr>
            <a:cxnSpLocks/>
            <a:stCxn id="2225" idx="2"/>
          </p:cNvCxnSpPr>
          <p:nvPr/>
        </p:nvCxnSpPr>
        <p:spPr>
          <a:xfrm rot="5400000">
            <a:off x="8021095" y="2184509"/>
            <a:ext cx="195679" cy="6786748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3" name="直接连接符 2362">
            <a:extLst>
              <a:ext uri="{FF2B5EF4-FFF2-40B4-BE49-F238E27FC236}">
                <a16:creationId xmlns:a16="http://schemas.microsoft.com/office/drawing/2014/main" id="{A89CBCCF-3D59-FCDB-C9A2-43EA908F3271}"/>
              </a:ext>
            </a:extLst>
          </p:cNvPr>
          <p:cNvCxnSpPr>
            <a:cxnSpLocks/>
          </p:cNvCxnSpPr>
          <p:nvPr/>
        </p:nvCxnSpPr>
        <p:spPr>
          <a:xfrm flipV="1">
            <a:off x="4740936" y="1569720"/>
            <a:ext cx="0" cy="40770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9" name="连接符: 肘形 2368">
            <a:extLst>
              <a:ext uri="{FF2B5EF4-FFF2-40B4-BE49-F238E27FC236}">
                <a16:creationId xmlns:a16="http://schemas.microsoft.com/office/drawing/2014/main" id="{49404FBF-FAB5-7B70-FC46-8506240A8206}"/>
              </a:ext>
            </a:extLst>
          </p:cNvPr>
          <p:cNvCxnSpPr/>
          <p:nvPr/>
        </p:nvCxnSpPr>
        <p:spPr>
          <a:xfrm rot="10800000" flipV="1">
            <a:off x="2752726" y="1566862"/>
            <a:ext cx="1990725" cy="1084043"/>
          </a:xfrm>
          <a:prstGeom prst="bentConnector3">
            <a:avLst>
              <a:gd name="adj1" fmla="val 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3" name="连接符: 肘形 2372">
            <a:extLst>
              <a:ext uri="{FF2B5EF4-FFF2-40B4-BE49-F238E27FC236}">
                <a16:creationId xmlns:a16="http://schemas.microsoft.com/office/drawing/2014/main" id="{D5E75C35-ACEC-7EAB-748C-68595C294D59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3426690" y="4382074"/>
            <a:ext cx="4382571" cy="827680"/>
          </a:xfrm>
          <a:prstGeom prst="bentConnector3">
            <a:avLst>
              <a:gd name="adj1" fmla="val 1000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9" name="直接连接符 2378">
            <a:extLst>
              <a:ext uri="{FF2B5EF4-FFF2-40B4-BE49-F238E27FC236}">
                <a16:creationId xmlns:a16="http://schemas.microsoft.com/office/drawing/2014/main" id="{0A9353C5-DADA-0DB9-B2A5-F901E9A6BB02}"/>
              </a:ext>
            </a:extLst>
          </p:cNvPr>
          <p:cNvCxnSpPr>
            <a:cxnSpLocks/>
          </p:cNvCxnSpPr>
          <p:nvPr/>
        </p:nvCxnSpPr>
        <p:spPr>
          <a:xfrm>
            <a:off x="6277972" y="2519184"/>
            <a:ext cx="258114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4" name="连接符: 肘形 2383">
            <a:extLst>
              <a:ext uri="{FF2B5EF4-FFF2-40B4-BE49-F238E27FC236}">
                <a16:creationId xmlns:a16="http://schemas.microsoft.com/office/drawing/2014/main" id="{8B6255E9-CE69-37DF-286B-9192B56B765C}"/>
              </a:ext>
            </a:extLst>
          </p:cNvPr>
          <p:cNvCxnSpPr>
            <a:cxnSpLocks/>
            <a:stCxn id="2225" idx="3"/>
          </p:cNvCxnSpPr>
          <p:nvPr/>
        </p:nvCxnSpPr>
        <p:spPr>
          <a:xfrm flipV="1">
            <a:off x="11987979" y="3507778"/>
            <a:ext cx="93009" cy="1787539"/>
          </a:xfrm>
          <a:prstGeom prst="bentConnector2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6" name="连接符: 肘形 2385">
            <a:extLst>
              <a:ext uri="{FF2B5EF4-FFF2-40B4-BE49-F238E27FC236}">
                <a16:creationId xmlns:a16="http://schemas.microsoft.com/office/drawing/2014/main" id="{4442331E-3BE9-516A-5908-7BB9C03CA10A}"/>
              </a:ext>
            </a:extLst>
          </p:cNvPr>
          <p:cNvCxnSpPr>
            <a:cxnSpLocks/>
            <a:endCxn id="2281" idx="2"/>
          </p:cNvCxnSpPr>
          <p:nvPr/>
        </p:nvCxnSpPr>
        <p:spPr>
          <a:xfrm rot="16200000" flipV="1">
            <a:off x="11604805" y="3068376"/>
            <a:ext cx="537726" cy="399926"/>
          </a:xfrm>
          <a:prstGeom prst="bentConnector3">
            <a:avLst>
              <a:gd name="adj1" fmla="val 3773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8" name="连接符: 肘形 2387">
            <a:extLst>
              <a:ext uri="{FF2B5EF4-FFF2-40B4-BE49-F238E27FC236}">
                <a16:creationId xmlns:a16="http://schemas.microsoft.com/office/drawing/2014/main" id="{2CC42516-F3E4-4385-CA99-E1255446ABDC}"/>
              </a:ext>
            </a:extLst>
          </p:cNvPr>
          <p:cNvCxnSpPr>
            <a:cxnSpLocks/>
            <a:stCxn id="2163" idx="2"/>
          </p:cNvCxnSpPr>
          <p:nvPr/>
        </p:nvCxnSpPr>
        <p:spPr>
          <a:xfrm rot="5400000" flipH="1" flipV="1">
            <a:off x="6479817" y="3407217"/>
            <a:ext cx="5191" cy="1924654"/>
          </a:xfrm>
          <a:prstGeom prst="bentConnector4">
            <a:avLst>
              <a:gd name="adj1" fmla="val -13211404"/>
              <a:gd name="adj2" fmla="val 9996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副标题 6">
            <a:extLst>
              <a:ext uri="{FF2B5EF4-FFF2-40B4-BE49-F238E27FC236}">
                <a16:creationId xmlns:a16="http://schemas.microsoft.com/office/drawing/2014/main" id="{B4816B43-C0D5-43F2-F167-76F71F04F7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856454" cy="6313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b="1" dirty="0"/>
              <a:t>Functional</a:t>
            </a:r>
            <a:r>
              <a:rPr lang="en-US" sz="1600" b="1" dirty="0"/>
              <a:t> </a:t>
            </a:r>
            <a:r>
              <a:rPr lang="en-US" sz="2300" b="1" dirty="0"/>
              <a:t>Architecture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02933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E1C89-531A-F185-F0D7-051912FB0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376941DD-B3F9-DCFC-6C13-D3FF65677252}"/>
              </a:ext>
            </a:extLst>
          </p:cNvPr>
          <p:cNvSpPr/>
          <p:nvPr/>
        </p:nvSpPr>
        <p:spPr>
          <a:xfrm>
            <a:off x="36949" y="858982"/>
            <a:ext cx="4627419" cy="55233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0A4F57E-7E7F-2740-1534-4E282660DC1F}"/>
              </a:ext>
            </a:extLst>
          </p:cNvPr>
          <p:cNvSpPr/>
          <p:nvPr/>
        </p:nvSpPr>
        <p:spPr>
          <a:xfrm>
            <a:off x="36949" y="858982"/>
            <a:ext cx="4627418" cy="50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Clients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80F8A8CB-0732-7666-DFAE-6523E683D66E}"/>
              </a:ext>
            </a:extLst>
          </p:cNvPr>
          <p:cNvSpPr/>
          <p:nvPr/>
        </p:nvSpPr>
        <p:spPr>
          <a:xfrm>
            <a:off x="1316186" y="1481585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Registration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2F425A2D-0315-E9E3-56AB-E33EB1E8C059}"/>
              </a:ext>
            </a:extLst>
          </p:cNvPr>
          <p:cNvSpPr/>
          <p:nvPr/>
        </p:nvSpPr>
        <p:spPr>
          <a:xfrm>
            <a:off x="1316186" y="2027022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0351FD6C-2E1D-5DA2-5B61-8D30894EAC91}"/>
              </a:ext>
            </a:extLst>
          </p:cNvPr>
          <p:cNvSpPr/>
          <p:nvPr/>
        </p:nvSpPr>
        <p:spPr>
          <a:xfrm>
            <a:off x="1316186" y="2577124"/>
            <a:ext cx="951343" cy="5004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Browse Restaurants and Dishes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49A26580-F32E-52D8-23D2-90B54DD0A936}"/>
              </a:ext>
            </a:extLst>
          </p:cNvPr>
          <p:cNvSpPr/>
          <p:nvPr/>
        </p:nvSpPr>
        <p:spPr>
          <a:xfrm>
            <a:off x="1316186" y="3260436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Shopping Cart</a:t>
            </a:r>
          </a:p>
        </p:txBody>
      </p:sp>
      <p:sp>
        <p:nvSpPr>
          <p:cNvPr id="45" name="菱形 44">
            <a:extLst>
              <a:ext uri="{FF2B5EF4-FFF2-40B4-BE49-F238E27FC236}">
                <a16:creationId xmlns:a16="http://schemas.microsoft.com/office/drawing/2014/main" id="{A0FEE15E-BE93-DC57-2F28-7F39A834FEDC}"/>
              </a:ext>
            </a:extLst>
          </p:cNvPr>
          <p:cNvSpPr/>
          <p:nvPr/>
        </p:nvSpPr>
        <p:spPr>
          <a:xfrm>
            <a:off x="415955" y="4581144"/>
            <a:ext cx="1283856" cy="72882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Confirm Address</a:t>
            </a:r>
          </a:p>
        </p:txBody>
      </p:sp>
      <p:sp>
        <p:nvSpPr>
          <p:cNvPr id="46" name="菱形 45">
            <a:extLst>
              <a:ext uri="{FF2B5EF4-FFF2-40B4-BE49-F238E27FC236}">
                <a16:creationId xmlns:a16="http://schemas.microsoft.com/office/drawing/2014/main" id="{2DC6E211-E8E2-3674-4BB3-1BA1C99D3E81}"/>
              </a:ext>
            </a:extLst>
          </p:cNvPr>
          <p:cNvSpPr/>
          <p:nvPr/>
        </p:nvSpPr>
        <p:spPr>
          <a:xfrm>
            <a:off x="415955" y="5491867"/>
            <a:ext cx="1283856" cy="72882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Make Payment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E4653E35-FC0E-D86F-69A6-4C47FF0B4915}"/>
              </a:ext>
            </a:extLst>
          </p:cNvPr>
          <p:cNvSpPr/>
          <p:nvPr/>
        </p:nvSpPr>
        <p:spPr>
          <a:xfrm>
            <a:off x="1316186" y="3808118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Place Order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DD17E0B2-7DDF-DB97-4CF6-FF2715A1FEBA}"/>
              </a:ext>
            </a:extLst>
          </p:cNvPr>
          <p:cNvSpPr/>
          <p:nvPr/>
        </p:nvSpPr>
        <p:spPr>
          <a:xfrm>
            <a:off x="200896" y="2027022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1FEBB7F9-015A-DC1F-E6EC-4ABB496C1F14}"/>
              </a:ext>
            </a:extLst>
          </p:cNvPr>
          <p:cNvSpPr/>
          <p:nvPr/>
        </p:nvSpPr>
        <p:spPr>
          <a:xfrm>
            <a:off x="3003559" y="2649267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Order Management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ED0B46FC-A91D-BAA4-CDE2-D7636D6505C2}"/>
              </a:ext>
            </a:extLst>
          </p:cNvPr>
          <p:cNvSpPr/>
          <p:nvPr/>
        </p:nvSpPr>
        <p:spPr>
          <a:xfrm>
            <a:off x="200896" y="2653258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Address Management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BBDE674D-03E8-B6B5-235F-79186879C135}"/>
              </a:ext>
            </a:extLst>
          </p:cNvPr>
          <p:cNvSpPr/>
          <p:nvPr/>
        </p:nvSpPr>
        <p:spPr>
          <a:xfrm>
            <a:off x="2555078" y="3366221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Historical Orders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1A569506-8C65-16C6-1998-BF3E85BECC49}"/>
              </a:ext>
            </a:extLst>
          </p:cNvPr>
          <p:cNvSpPr/>
          <p:nvPr/>
        </p:nvSpPr>
        <p:spPr>
          <a:xfrm>
            <a:off x="3594106" y="3361178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Ongoing Orders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B8EB2785-7AAF-A58A-B51D-246D788D39BF}"/>
              </a:ext>
            </a:extLst>
          </p:cNvPr>
          <p:cNvSpPr/>
          <p:nvPr/>
        </p:nvSpPr>
        <p:spPr>
          <a:xfrm>
            <a:off x="2475347" y="5025027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Cancel Order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578878E4-27E0-E3B3-CE23-CF868CF4BE37}"/>
              </a:ext>
            </a:extLst>
          </p:cNvPr>
          <p:cNvSpPr/>
          <p:nvPr/>
        </p:nvSpPr>
        <p:spPr>
          <a:xfrm>
            <a:off x="2467392" y="4222496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Order Again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E71B714-A337-F9C6-B54F-5367E8D1D3E6}"/>
              </a:ext>
            </a:extLst>
          </p:cNvPr>
          <p:cNvCxnSpPr>
            <a:stCxn id="40" idx="2"/>
          </p:cNvCxnSpPr>
          <p:nvPr/>
        </p:nvCxnSpPr>
        <p:spPr>
          <a:xfrm flipH="1">
            <a:off x="1791857" y="1851039"/>
            <a:ext cx="1" cy="1759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6647A13-0643-A781-89B1-8C925C708F0D}"/>
              </a:ext>
            </a:extLst>
          </p:cNvPr>
          <p:cNvCxnSpPr/>
          <p:nvPr/>
        </p:nvCxnSpPr>
        <p:spPr>
          <a:xfrm flipH="1">
            <a:off x="1791856" y="2407957"/>
            <a:ext cx="1" cy="1759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DD1B793-4034-3B29-09AE-A38DFB1BD280}"/>
              </a:ext>
            </a:extLst>
          </p:cNvPr>
          <p:cNvCxnSpPr/>
          <p:nvPr/>
        </p:nvCxnSpPr>
        <p:spPr>
          <a:xfrm flipH="1">
            <a:off x="1791856" y="3082256"/>
            <a:ext cx="1" cy="1759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3F7BBDB-447A-4F95-B8DB-C61A1255E563}"/>
              </a:ext>
            </a:extLst>
          </p:cNvPr>
          <p:cNvCxnSpPr/>
          <p:nvPr/>
        </p:nvCxnSpPr>
        <p:spPr>
          <a:xfrm flipH="1">
            <a:off x="1791855" y="3629175"/>
            <a:ext cx="1" cy="1759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8F47049-9E7C-AD6B-BCD5-673D47FFFEF8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>
            <a:off x="676568" y="2396476"/>
            <a:ext cx="0" cy="25678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直接箭头连接符 2050">
            <a:extLst>
              <a:ext uri="{FF2B5EF4-FFF2-40B4-BE49-F238E27FC236}">
                <a16:creationId xmlns:a16="http://schemas.microsoft.com/office/drawing/2014/main" id="{9BB09A71-9FB5-9369-A853-AD49CC81380D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1152239" y="2211749"/>
            <a:ext cx="16394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连接符: 肘形 2055">
            <a:extLst>
              <a:ext uri="{FF2B5EF4-FFF2-40B4-BE49-F238E27FC236}">
                <a16:creationId xmlns:a16="http://schemas.microsoft.com/office/drawing/2014/main" id="{56F588FE-3E87-9D94-94DD-FEE48EEDC2F9}"/>
              </a:ext>
            </a:extLst>
          </p:cNvPr>
          <p:cNvCxnSpPr>
            <a:cxnSpLocks/>
            <a:stCxn id="47" idx="2"/>
            <a:endCxn id="45" idx="0"/>
          </p:cNvCxnSpPr>
          <p:nvPr/>
        </p:nvCxnSpPr>
        <p:spPr>
          <a:xfrm rot="5400000">
            <a:off x="1223085" y="4012371"/>
            <a:ext cx="403572" cy="733975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直接箭头连接符 2059">
            <a:extLst>
              <a:ext uri="{FF2B5EF4-FFF2-40B4-BE49-F238E27FC236}">
                <a16:creationId xmlns:a16="http://schemas.microsoft.com/office/drawing/2014/main" id="{076882E6-B7D3-5270-01CC-3326FB2717D5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051272" y="5309964"/>
            <a:ext cx="6611" cy="18190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连接符: 肘形 2061">
            <a:extLst>
              <a:ext uri="{FF2B5EF4-FFF2-40B4-BE49-F238E27FC236}">
                <a16:creationId xmlns:a16="http://schemas.microsoft.com/office/drawing/2014/main" id="{C329587C-8C3B-D319-6D7E-60916077076B}"/>
              </a:ext>
            </a:extLst>
          </p:cNvPr>
          <p:cNvCxnSpPr>
            <a:cxnSpLocks/>
            <a:stCxn id="46" idx="3"/>
            <a:endCxn id="53" idx="2"/>
          </p:cNvCxnSpPr>
          <p:nvPr/>
        </p:nvCxnSpPr>
        <p:spPr>
          <a:xfrm flipV="1">
            <a:off x="1699811" y="5394481"/>
            <a:ext cx="1251208" cy="46179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连接符: 肘形 2072">
            <a:extLst>
              <a:ext uri="{FF2B5EF4-FFF2-40B4-BE49-F238E27FC236}">
                <a16:creationId xmlns:a16="http://schemas.microsoft.com/office/drawing/2014/main" id="{DA7EB4B0-CC52-2B8B-DFD7-376BE298CA80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 rot="5400000">
            <a:off x="3081241" y="2968231"/>
            <a:ext cx="347500" cy="44848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连接符: 肘形 2073">
            <a:extLst>
              <a:ext uri="{FF2B5EF4-FFF2-40B4-BE49-F238E27FC236}">
                <a16:creationId xmlns:a16="http://schemas.microsoft.com/office/drawing/2014/main" id="{61E2B851-ADEE-BB2D-A1A7-DBA1F78787A2}"/>
              </a:ext>
            </a:extLst>
          </p:cNvPr>
          <p:cNvCxnSpPr>
            <a:cxnSpLocks/>
            <a:stCxn id="49" idx="2"/>
            <a:endCxn id="52" idx="0"/>
          </p:cNvCxnSpPr>
          <p:nvPr/>
        </p:nvCxnSpPr>
        <p:spPr>
          <a:xfrm rot="16200000" flipH="1">
            <a:off x="3603276" y="2894675"/>
            <a:ext cx="342457" cy="590547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7" name="直接箭头连接符 2086">
            <a:extLst>
              <a:ext uri="{FF2B5EF4-FFF2-40B4-BE49-F238E27FC236}">
                <a16:creationId xmlns:a16="http://schemas.microsoft.com/office/drawing/2014/main" id="{46A2294C-8DFA-DFBD-B181-B7F43BEFB53F}"/>
              </a:ext>
            </a:extLst>
          </p:cNvPr>
          <p:cNvCxnSpPr>
            <a:cxnSpLocks/>
            <a:stCxn id="53" idx="0"/>
            <a:endCxn id="54" idx="2"/>
          </p:cNvCxnSpPr>
          <p:nvPr/>
        </p:nvCxnSpPr>
        <p:spPr>
          <a:xfrm flipH="1" flipV="1">
            <a:off x="2943064" y="4591950"/>
            <a:ext cx="7955" cy="43307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7" name="连接符: 肘形 2106">
            <a:extLst>
              <a:ext uri="{FF2B5EF4-FFF2-40B4-BE49-F238E27FC236}">
                <a16:creationId xmlns:a16="http://schemas.microsoft.com/office/drawing/2014/main" id="{541E5607-8647-478D-AE48-874EDCC85A2F}"/>
              </a:ext>
            </a:extLst>
          </p:cNvPr>
          <p:cNvCxnSpPr>
            <a:cxnSpLocks/>
            <a:stCxn id="52" idx="2"/>
            <a:endCxn id="54" idx="3"/>
          </p:cNvCxnSpPr>
          <p:nvPr/>
        </p:nvCxnSpPr>
        <p:spPr>
          <a:xfrm rot="5400000">
            <a:off x="3405962" y="3743406"/>
            <a:ext cx="676591" cy="651043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7" name="矩形 2136">
            <a:extLst>
              <a:ext uri="{FF2B5EF4-FFF2-40B4-BE49-F238E27FC236}">
                <a16:creationId xmlns:a16="http://schemas.microsoft.com/office/drawing/2014/main" id="{48AF5A57-919E-A6DD-D6A7-408B04730896}"/>
              </a:ext>
            </a:extLst>
          </p:cNvPr>
          <p:cNvSpPr/>
          <p:nvPr/>
        </p:nvSpPr>
        <p:spPr>
          <a:xfrm>
            <a:off x="4964548" y="858982"/>
            <a:ext cx="4627418" cy="55233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8" name="矩形 2137">
            <a:extLst>
              <a:ext uri="{FF2B5EF4-FFF2-40B4-BE49-F238E27FC236}">
                <a16:creationId xmlns:a16="http://schemas.microsoft.com/office/drawing/2014/main" id="{729D245F-06D9-B47F-484E-60FD26A9BAD0}"/>
              </a:ext>
            </a:extLst>
          </p:cNvPr>
          <p:cNvSpPr/>
          <p:nvPr/>
        </p:nvSpPr>
        <p:spPr>
          <a:xfrm>
            <a:off x="4964547" y="858982"/>
            <a:ext cx="4627419" cy="5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Merchants</a:t>
            </a:r>
          </a:p>
        </p:txBody>
      </p:sp>
      <p:sp>
        <p:nvSpPr>
          <p:cNvPr id="2139" name="矩形: 圆角 2138">
            <a:extLst>
              <a:ext uri="{FF2B5EF4-FFF2-40B4-BE49-F238E27FC236}">
                <a16:creationId xmlns:a16="http://schemas.microsoft.com/office/drawing/2014/main" id="{5F91DC20-22DD-6D45-D107-003CD1AE9972}"/>
              </a:ext>
            </a:extLst>
          </p:cNvPr>
          <p:cNvSpPr/>
          <p:nvPr/>
        </p:nvSpPr>
        <p:spPr>
          <a:xfrm>
            <a:off x="7115727" y="1481585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Registration</a:t>
            </a:r>
          </a:p>
        </p:txBody>
      </p:sp>
      <p:cxnSp>
        <p:nvCxnSpPr>
          <p:cNvPr id="2140" name="直接箭头连接符 2139">
            <a:extLst>
              <a:ext uri="{FF2B5EF4-FFF2-40B4-BE49-F238E27FC236}">
                <a16:creationId xmlns:a16="http://schemas.microsoft.com/office/drawing/2014/main" id="{99764BF3-0B1D-42D8-5F1E-49EF8BEE95B2}"/>
              </a:ext>
            </a:extLst>
          </p:cNvPr>
          <p:cNvCxnSpPr>
            <a:stCxn id="2139" idx="2"/>
          </p:cNvCxnSpPr>
          <p:nvPr/>
        </p:nvCxnSpPr>
        <p:spPr>
          <a:xfrm flipH="1">
            <a:off x="7591398" y="1851039"/>
            <a:ext cx="1" cy="1759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1" name="矩形: 圆角 2140">
            <a:extLst>
              <a:ext uri="{FF2B5EF4-FFF2-40B4-BE49-F238E27FC236}">
                <a16:creationId xmlns:a16="http://schemas.microsoft.com/office/drawing/2014/main" id="{B3271B33-2EC2-3822-AF9A-62394B080450}"/>
              </a:ext>
            </a:extLst>
          </p:cNvPr>
          <p:cNvSpPr/>
          <p:nvPr/>
        </p:nvSpPr>
        <p:spPr>
          <a:xfrm>
            <a:off x="7115726" y="2024288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2142" name="矩形: 圆角 2141">
            <a:extLst>
              <a:ext uri="{FF2B5EF4-FFF2-40B4-BE49-F238E27FC236}">
                <a16:creationId xmlns:a16="http://schemas.microsoft.com/office/drawing/2014/main" id="{77577D01-03AF-CC51-09F7-8F6588BF9375}"/>
              </a:ext>
            </a:extLst>
          </p:cNvPr>
          <p:cNvSpPr/>
          <p:nvPr/>
        </p:nvSpPr>
        <p:spPr>
          <a:xfrm>
            <a:off x="8353846" y="2024288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2143" name="直接箭头连接符 2142">
            <a:extLst>
              <a:ext uri="{FF2B5EF4-FFF2-40B4-BE49-F238E27FC236}">
                <a16:creationId xmlns:a16="http://schemas.microsoft.com/office/drawing/2014/main" id="{61457651-F040-2B56-F52A-228B218D19BF}"/>
              </a:ext>
            </a:extLst>
          </p:cNvPr>
          <p:cNvCxnSpPr>
            <a:cxnSpLocks/>
            <a:stCxn id="2141" idx="3"/>
            <a:endCxn id="2142" idx="1"/>
          </p:cNvCxnSpPr>
          <p:nvPr/>
        </p:nvCxnSpPr>
        <p:spPr>
          <a:xfrm>
            <a:off x="8067069" y="2209015"/>
            <a:ext cx="28677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7" name="连接符: 肘形 2146">
            <a:extLst>
              <a:ext uri="{FF2B5EF4-FFF2-40B4-BE49-F238E27FC236}">
                <a16:creationId xmlns:a16="http://schemas.microsoft.com/office/drawing/2014/main" id="{41970FBD-07C9-0DC3-790A-777C77BAAA37}"/>
              </a:ext>
            </a:extLst>
          </p:cNvPr>
          <p:cNvCxnSpPr>
            <a:cxnSpLocks/>
            <a:stCxn id="50" idx="2"/>
          </p:cNvCxnSpPr>
          <p:nvPr/>
        </p:nvCxnSpPr>
        <p:spPr>
          <a:xfrm rot="16200000" flipH="1">
            <a:off x="178306" y="3520973"/>
            <a:ext cx="1377838" cy="381315"/>
          </a:xfrm>
          <a:prstGeom prst="bent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9" name="矩形: 圆角 2148">
            <a:extLst>
              <a:ext uri="{FF2B5EF4-FFF2-40B4-BE49-F238E27FC236}">
                <a16:creationId xmlns:a16="http://schemas.microsoft.com/office/drawing/2014/main" id="{58032498-D4CF-E796-0665-1A97B6AEE522}"/>
              </a:ext>
            </a:extLst>
          </p:cNvPr>
          <p:cNvSpPr/>
          <p:nvPr/>
        </p:nvSpPr>
        <p:spPr>
          <a:xfrm>
            <a:off x="8383450" y="2695168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Category Management</a:t>
            </a:r>
          </a:p>
        </p:txBody>
      </p:sp>
      <p:sp>
        <p:nvSpPr>
          <p:cNvPr id="2150" name="矩形: 圆角 2149">
            <a:extLst>
              <a:ext uri="{FF2B5EF4-FFF2-40B4-BE49-F238E27FC236}">
                <a16:creationId xmlns:a16="http://schemas.microsoft.com/office/drawing/2014/main" id="{9F060F81-9F41-F613-CC18-073831577734}"/>
              </a:ext>
            </a:extLst>
          </p:cNvPr>
          <p:cNvSpPr/>
          <p:nvPr/>
        </p:nvSpPr>
        <p:spPr>
          <a:xfrm>
            <a:off x="7115726" y="2702265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Dish Management</a:t>
            </a:r>
          </a:p>
        </p:txBody>
      </p:sp>
      <p:sp>
        <p:nvSpPr>
          <p:cNvPr id="2151" name="矩形: 圆角 2150">
            <a:extLst>
              <a:ext uri="{FF2B5EF4-FFF2-40B4-BE49-F238E27FC236}">
                <a16:creationId xmlns:a16="http://schemas.microsoft.com/office/drawing/2014/main" id="{5EFB266D-8EE7-995D-BEE4-F2C3E7DC887B}"/>
              </a:ext>
            </a:extLst>
          </p:cNvPr>
          <p:cNvSpPr/>
          <p:nvPr/>
        </p:nvSpPr>
        <p:spPr>
          <a:xfrm>
            <a:off x="5831322" y="2695168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Order Management</a:t>
            </a:r>
          </a:p>
        </p:txBody>
      </p:sp>
      <p:cxnSp>
        <p:nvCxnSpPr>
          <p:cNvPr id="2152" name="直接箭头连接符 2151">
            <a:extLst>
              <a:ext uri="{FF2B5EF4-FFF2-40B4-BE49-F238E27FC236}">
                <a16:creationId xmlns:a16="http://schemas.microsoft.com/office/drawing/2014/main" id="{5B137F55-A4A4-4853-F60A-58EABBC66021}"/>
              </a:ext>
            </a:extLst>
          </p:cNvPr>
          <p:cNvCxnSpPr>
            <a:cxnSpLocks/>
            <a:endCxn id="2150" idx="0"/>
          </p:cNvCxnSpPr>
          <p:nvPr/>
        </p:nvCxnSpPr>
        <p:spPr>
          <a:xfrm>
            <a:off x="7591398" y="2393742"/>
            <a:ext cx="0" cy="30852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6" name="直接箭头连接符 2155">
            <a:extLst>
              <a:ext uri="{FF2B5EF4-FFF2-40B4-BE49-F238E27FC236}">
                <a16:creationId xmlns:a16="http://schemas.microsoft.com/office/drawing/2014/main" id="{7B620089-5DA2-9CA3-8A04-D7AD6B2A110F}"/>
              </a:ext>
            </a:extLst>
          </p:cNvPr>
          <p:cNvCxnSpPr/>
          <p:nvPr/>
        </p:nvCxnSpPr>
        <p:spPr>
          <a:xfrm flipH="1">
            <a:off x="6277972" y="2519185"/>
            <a:ext cx="1" cy="1759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7" name="直接箭头连接符 2156">
            <a:extLst>
              <a:ext uri="{FF2B5EF4-FFF2-40B4-BE49-F238E27FC236}">
                <a16:creationId xmlns:a16="http://schemas.microsoft.com/office/drawing/2014/main" id="{9E36E57B-65CC-F42A-5EBD-071E5D996BB7}"/>
              </a:ext>
            </a:extLst>
          </p:cNvPr>
          <p:cNvCxnSpPr/>
          <p:nvPr/>
        </p:nvCxnSpPr>
        <p:spPr>
          <a:xfrm flipH="1">
            <a:off x="8859120" y="2519184"/>
            <a:ext cx="1" cy="17598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9" name="矩形: 圆角 2158">
            <a:extLst>
              <a:ext uri="{FF2B5EF4-FFF2-40B4-BE49-F238E27FC236}">
                <a16:creationId xmlns:a16="http://schemas.microsoft.com/office/drawing/2014/main" id="{1B1E1E31-60D2-CC89-AA28-009A5FA87703}"/>
              </a:ext>
            </a:extLst>
          </p:cNvPr>
          <p:cNvSpPr/>
          <p:nvPr/>
        </p:nvSpPr>
        <p:spPr>
          <a:xfrm>
            <a:off x="7809261" y="3352475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Historical Orders</a:t>
            </a:r>
          </a:p>
        </p:txBody>
      </p:sp>
      <p:sp>
        <p:nvSpPr>
          <p:cNvPr id="2160" name="矩形: 圆角 2159">
            <a:extLst>
              <a:ext uri="{FF2B5EF4-FFF2-40B4-BE49-F238E27FC236}">
                <a16:creationId xmlns:a16="http://schemas.microsoft.com/office/drawing/2014/main" id="{5A3BE56E-9199-DBFD-9031-3FDB291FEEA0}"/>
              </a:ext>
            </a:extLst>
          </p:cNvPr>
          <p:cNvSpPr/>
          <p:nvPr/>
        </p:nvSpPr>
        <p:spPr>
          <a:xfrm>
            <a:off x="5454075" y="3358388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Ongoing Orders</a:t>
            </a:r>
          </a:p>
        </p:txBody>
      </p:sp>
      <p:sp>
        <p:nvSpPr>
          <p:cNvPr id="2161" name="矩形: 圆角 2160">
            <a:extLst>
              <a:ext uri="{FF2B5EF4-FFF2-40B4-BE49-F238E27FC236}">
                <a16:creationId xmlns:a16="http://schemas.microsoft.com/office/drawing/2014/main" id="{E76025BC-3FBB-3446-F807-968A22935025}"/>
              </a:ext>
            </a:extLst>
          </p:cNvPr>
          <p:cNvSpPr/>
          <p:nvPr/>
        </p:nvSpPr>
        <p:spPr>
          <a:xfrm>
            <a:off x="7080206" y="4002685"/>
            <a:ext cx="1130251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Historical canceled Orders</a:t>
            </a:r>
          </a:p>
        </p:txBody>
      </p:sp>
      <p:sp>
        <p:nvSpPr>
          <p:cNvPr id="2162" name="矩形: 圆角 2161">
            <a:extLst>
              <a:ext uri="{FF2B5EF4-FFF2-40B4-BE49-F238E27FC236}">
                <a16:creationId xmlns:a16="http://schemas.microsoft.com/office/drawing/2014/main" id="{5024C4F6-6361-7AFA-DD0F-C323389A3685}"/>
              </a:ext>
            </a:extLst>
          </p:cNvPr>
          <p:cNvSpPr/>
          <p:nvPr/>
        </p:nvSpPr>
        <p:spPr>
          <a:xfrm>
            <a:off x="8284933" y="4004367"/>
            <a:ext cx="1220024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Historical completed Orders</a:t>
            </a:r>
          </a:p>
        </p:txBody>
      </p:sp>
      <p:sp>
        <p:nvSpPr>
          <p:cNvPr id="2163" name="矩形: 圆角 2162">
            <a:extLst>
              <a:ext uri="{FF2B5EF4-FFF2-40B4-BE49-F238E27FC236}">
                <a16:creationId xmlns:a16="http://schemas.microsoft.com/office/drawing/2014/main" id="{DEFC559F-979B-BD96-C1A2-D652E7AB0742}"/>
              </a:ext>
            </a:extLst>
          </p:cNvPr>
          <p:cNvSpPr/>
          <p:nvPr/>
        </p:nvSpPr>
        <p:spPr>
          <a:xfrm>
            <a:off x="5044414" y="4002685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Reject Order</a:t>
            </a:r>
          </a:p>
        </p:txBody>
      </p:sp>
      <p:sp>
        <p:nvSpPr>
          <p:cNvPr id="2164" name="矩形: 圆角 2163">
            <a:extLst>
              <a:ext uri="{FF2B5EF4-FFF2-40B4-BE49-F238E27FC236}">
                <a16:creationId xmlns:a16="http://schemas.microsoft.com/office/drawing/2014/main" id="{232C86CE-47B3-0AFF-4F3A-315D9228B02E}"/>
              </a:ext>
            </a:extLst>
          </p:cNvPr>
          <p:cNvSpPr/>
          <p:nvPr/>
        </p:nvSpPr>
        <p:spPr>
          <a:xfrm>
            <a:off x="6075622" y="4002685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Accept Order</a:t>
            </a:r>
          </a:p>
        </p:txBody>
      </p:sp>
      <p:sp>
        <p:nvSpPr>
          <p:cNvPr id="2165" name="矩形: 圆角 2164">
            <a:extLst>
              <a:ext uri="{FF2B5EF4-FFF2-40B4-BE49-F238E27FC236}">
                <a16:creationId xmlns:a16="http://schemas.microsoft.com/office/drawing/2014/main" id="{D0F7B283-7469-0D6D-4524-0E3CECDF5C45}"/>
              </a:ext>
            </a:extLst>
          </p:cNvPr>
          <p:cNvSpPr/>
          <p:nvPr/>
        </p:nvSpPr>
        <p:spPr>
          <a:xfrm>
            <a:off x="6075621" y="4576100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Ready to go</a:t>
            </a:r>
          </a:p>
        </p:txBody>
      </p:sp>
      <p:cxnSp>
        <p:nvCxnSpPr>
          <p:cNvPr id="2181" name="连接符: 肘形 2180">
            <a:extLst>
              <a:ext uri="{FF2B5EF4-FFF2-40B4-BE49-F238E27FC236}">
                <a16:creationId xmlns:a16="http://schemas.microsoft.com/office/drawing/2014/main" id="{4EFDD152-597C-2336-EF72-1652EAA89EAC}"/>
              </a:ext>
            </a:extLst>
          </p:cNvPr>
          <p:cNvCxnSpPr>
            <a:cxnSpLocks/>
            <a:endCxn id="2160" idx="0"/>
          </p:cNvCxnSpPr>
          <p:nvPr/>
        </p:nvCxnSpPr>
        <p:spPr>
          <a:xfrm rot="10800000" flipV="1">
            <a:off x="5929747" y="3193012"/>
            <a:ext cx="379866" cy="165375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2" name="连接符: 肘形 2181">
            <a:extLst>
              <a:ext uri="{FF2B5EF4-FFF2-40B4-BE49-F238E27FC236}">
                <a16:creationId xmlns:a16="http://schemas.microsoft.com/office/drawing/2014/main" id="{BA327227-EEBD-3117-BBED-91D13770C695}"/>
              </a:ext>
            </a:extLst>
          </p:cNvPr>
          <p:cNvCxnSpPr>
            <a:cxnSpLocks/>
            <a:endCxn id="2159" idx="0"/>
          </p:cNvCxnSpPr>
          <p:nvPr/>
        </p:nvCxnSpPr>
        <p:spPr>
          <a:xfrm>
            <a:off x="6277972" y="3193012"/>
            <a:ext cx="2006961" cy="159463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1" name="直接连接符 2190">
            <a:extLst>
              <a:ext uri="{FF2B5EF4-FFF2-40B4-BE49-F238E27FC236}">
                <a16:creationId xmlns:a16="http://schemas.microsoft.com/office/drawing/2014/main" id="{D6982A2B-C1C3-3C12-F60B-B38A39383935}"/>
              </a:ext>
            </a:extLst>
          </p:cNvPr>
          <p:cNvCxnSpPr>
            <a:stCxn id="2151" idx="2"/>
          </p:cNvCxnSpPr>
          <p:nvPr/>
        </p:nvCxnSpPr>
        <p:spPr>
          <a:xfrm>
            <a:off x="6306994" y="3064622"/>
            <a:ext cx="2619" cy="1283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2" name="直接连接符 2191">
            <a:extLst>
              <a:ext uri="{FF2B5EF4-FFF2-40B4-BE49-F238E27FC236}">
                <a16:creationId xmlns:a16="http://schemas.microsoft.com/office/drawing/2014/main" id="{62C133A3-AAF2-407E-4586-EE296D6C02CD}"/>
              </a:ext>
            </a:extLst>
          </p:cNvPr>
          <p:cNvCxnSpPr/>
          <p:nvPr/>
        </p:nvCxnSpPr>
        <p:spPr>
          <a:xfrm>
            <a:off x="8284932" y="3715591"/>
            <a:ext cx="2619" cy="1283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3" name="直接连接符 2192">
            <a:extLst>
              <a:ext uri="{FF2B5EF4-FFF2-40B4-BE49-F238E27FC236}">
                <a16:creationId xmlns:a16="http://schemas.microsoft.com/office/drawing/2014/main" id="{22B07CF1-ED9A-4AA1-F85F-440A11FDB3BB}"/>
              </a:ext>
            </a:extLst>
          </p:cNvPr>
          <p:cNvCxnSpPr>
            <a:cxnSpLocks/>
          </p:cNvCxnSpPr>
          <p:nvPr/>
        </p:nvCxnSpPr>
        <p:spPr>
          <a:xfrm>
            <a:off x="7645331" y="3843981"/>
            <a:ext cx="1249614" cy="338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5" name="直接箭头连接符 2194">
            <a:extLst>
              <a:ext uri="{FF2B5EF4-FFF2-40B4-BE49-F238E27FC236}">
                <a16:creationId xmlns:a16="http://schemas.microsoft.com/office/drawing/2014/main" id="{29CC9BAA-B87F-81A7-D675-4EFF7A3B1B76}"/>
              </a:ext>
            </a:extLst>
          </p:cNvPr>
          <p:cNvCxnSpPr>
            <a:cxnSpLocks/>
          </p:cNvCxnSpPr>
          <p:nvPr/>
        </p:nvCxnSpPr>
        <p:spPr>
          <a:xfrm flipH="1">
            <a:off x="7645329" y="3843981"/>
            <a:ext cx="1" cy="15870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6" name="直接箭头连接符 2195">
            <a:extLst>
              <a:ext uri="{FF2B5EF4-FFF2-40B4-BE49-F238E27FC236}">
                <a16:creationId xmlns:a16="http://schemas.microsoft.com/office/drawing/2014/main" id="{BFB7C40F-82FA-BD3D-DA24-70E95BDDD280}"/>
              </a:ext>
            </a:extLst>
          </p:cNvPr>
          <p:cNvCxnSpPr>
            <a:cxnSpLocks/>
          </p:cNvCxnSpPr>
          <p:nvPr/>
        </p:nvCxnSpPr>
        <p:spPr>
          <a:xfrm>
            <a:off x="8894945" y="3843981"/>
            <a:ext cx="0" cy="15870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0" name="直接连接符 2199">
            <a:extLst>
              <a:ext uri="{FF2B5EF4-FFF2-40B4-BE49-F238E27FC236}">
                <a16:creationId xmlns:a16="http://schemas.microsoft.com/office/drawing/2014/main" id="{6B165BD7-BD20-6058-F1B0-3D0269BD53B1}"/>
              </a:ext>
            </a:extLst>
          </p:cNvPr>
          <p:cNvCxnSpPr/>
          <p:nvPr/>
        </p:nvCxnSpPr>
        <p:spPr>
          <a:xfrm>
            <a:off x="5928776" y="3728562"/>
            <a:ext cx="2619" cy="1283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1" name="直接连接符 2200">
            <a:extLst>
              <a:ext uri="{FF2B5EF4-FFF2-40B4-BE49-F238E27FC236}">
                <a16:creationId xmlns:a16="http://schemas.microsoft.com/office/drawing/2014/main" id="{8EBE60A9-C550-1384-1D41-DD056E726A6F}"/>
              </a:ext>
            </a:extLst>
          </p:cNvPr>
          <p:cNvCxnSpPr>
            <a:cxnSpLocks/>
          </p:cNvCxnSpPr>
          <p:nvPr/>
        </p:nvCxnSpPr>
        <p:spPr>
          <a:xfrm>
            <a:off x="5510494" y="3856952"/>
            <a:ext cx="102829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2" name="直接箭头连接符 2201">
            <a:extLst>
              <a:ext uri="{FF2B5EF4-FFF2-40B4-BE49-F238E27FC236}">
                <a16:creationId xmlns:a16="http://schemas.microsoft.com/office/drawing/2014/main" id="{41E9D25F-A6BB-F29D-DF1B-98700BCB90A3}"/>
              </a:ext>
            </a:extLst>
          </p:cNvPr>
          <p:cNvCxnSpPr>
            <a:cxnSpLocks/>
          </p:cNvCxnSpPr>
          <p:nvPr/>
        </p:nvCxnSpPr>
        <p:spPr>
          <a:xfrm flipH="1">
            <a:off x="5510494" y="3859054"/>
            <a:ext cx="1" cy="15870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3" name="直接箭头连接符 2202">
            <a:extLst>
              <a:ext uri="{FF2B5EF4-FFF2-40B4-BE49-F238E27FC236}">
                <a16:creationId xmlns:a16="http://schemas.microsoft.com/office/drawing/2014/main" id="{8F8A5892-E5EA-CBBF-FAB8-BD817029A76E}"/>
              </a:ext>
            </a:extLst>
          </p:cNvPr>
          <p:cNvCxnSpPr>
            <a:cxnSpLocks/>
          </p:cNvCxnSpPr>
          <p:nvPr/>
        </p:nvCxnSpPr>
        <p:spPr>
          <a:xfrm>
            <a:off x="6538788" y="3856952"/>
            <a:ext cx="1" cy="15870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3" name="直接箭头连接符 2212">
            <a:extLst>
              <a:ext uri="{FF2B5EF4-FFF2-40B4-BE49-F238E27FC236}">
                <a16:creationId xmlns:a16="http://schemas.microsoft.com/office/drawing/2014/main" id="{E43F6A79-C1F9-8E48-7782-7CB704EE9F4F}"/>
              </a:ext>
            </a:extLst>
          </p:cNvPr>
          <p:cNvCxnSpPr>
            <a:cxnSpLocks/>
            <a:stCxn id="2164" idx="2"/>
            <a:endCxn id="2165" idx="0"/>
          </p:cNvCxnSpPr>
          <p:nvPr/>
        </p:nvCxnSpPr>
        <p:spPr>
          <a:xfrm flipH="1">
            <a:off x="6551293" y="4372139"/>
            <a:ext cx="1" cy="20396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2" name="直接箭头连接符 2231">
            <a:extLst>
              <a:ext uri="{FF2B5EF4-FFF2-40B4-BE49-F238E27FC236}">
                <a16:creationId xmlns:a16="http://schemas.microsoft.com/office/drawing/2014/main" id="{C7C0240F-DA54-2B52-8506-5A688B951905}"/>
              </a:ext>
            </a:extLst>
          </p:cNvPr>
          <p:cNvCxnSpPr>
            <a:cxnSpLocks/>
            <a:stCxn id="52" idx="3"/>
            <a:endCxn id="2160" idx="1"/>
          </p:cNvCxnSpPr>
          <p:nvPr/>
        </p:nvCxnSpPr>
        <p:spPr>
          <a:xfrm flipV="1">
            <a:off x="4545449" y="3543115"/>
            <a:ext cx="908626" cy="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4" name="直接连接符 2233">
            <a:extLst>
              <a:ext uri="{FF2B5EF4-FFF2-40B4-BE49-F238E27FC236}">
                <a16:creationId xmlns:a16="http://schemas.microsoft.com/office/drawing/2014/main" id="{7C7D7AB0-BC4C-A9F3-675C-52EE4FAFC2F6}"/>
              </a:ext>
            </a:extLst>
          </p:cNvPr>
          <p:cNvCxnSpPr>
            <a:cxnSpLocks/>
          </p:cNvCxnSpPr>
          <p:nvPr/>
        </p:nvCxnSpPr>
        <p:spPr>
          <a:xfrm>
            <a:off x="4884285" y="4190988"/>
            <a:ext cx="1601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6" name="直接箭头连接符 2235">
            <a:extLst>
              <a:ext uri="{FF2B5EF4-FFF2-40B4-BE49-F238E27FC236}">
                <a16:creationId xmlns:a16="http://schemas.microsoft.com/office/drawing/2014/main" id="{1537036E-5C64-38D0-9613-6D9613735A3E}"/>
              </a:ext>
            </a:extLst>
          </p:cNvPr>
          <p:cNvCxnSpPr>
            <a:cxnSpLocks/>
          </p:cNvCxnSpPr>
          <p:nvPr/>
        </p:nvCxnSpPr>
        <p:spPr>
          <a:xfrm>
            <a:off x="2670497" y="2432088"/>
            <a:ext cx="11247" cy="9286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0" name="直接连接符 2239">
            <a:extLst>
              <a:ext uri="{FF2B5EF4-FFF2-40B4-BE49-F238E27FC236}">
                <a16:creationId xmlns:a16="http://schemas.microsoft.com/office/drawing/2014/main" id="{8C3C704E-F2C1-7C73-1B87-6ABAD96A95D9}"/>
              </a:ext>
            </a:extLst>
          </p:cNvPr>
          <p:cNvCxnSpPr>
            <a:cxnSpLocks/>
          </p:cNvCxnSpPr>
          <p:nvPr/>
        </p:nvCxnSpPr>
        <p:spPr>
          <a:xfrm flipV="1">
            <a:off x="4884285" y="2407957"/>
            <a:ext cx="0" cy="17887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3" name="直接连接符 2242">
            <a:extLst>
              <a:ext uri="{FF2B5EF4-FFF2-40B4-BE49-F238E27FC236}">
                <a16:creationId xmlns:a16="http://schemas.microsoft.com/office/drawing/2014/main" id="{1BEA32A5-58AA-5B97-C141-4DD7577107FF}"/>
              </a:ext>
            </a:extLst>
          </p:cNvPr>
          <p:cNvCxnSpPr>
            <a:cxnSpLocks/>
          </p:cNvCxnSpPr>
          <p:nvPr/>
        </p:nvCxnSpPr>
        <p:spPr>
          <a:xfrm>
            <a:off x="2662302" y="2420022"/>
            <a:ext cx="22219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9" name="直接连接符 2248">
            <a:extLst>
              <a:ext uri="{FF2B5EF4-FFF2-40B4-BE49-F238E27FC236}">
                <a16:creationId xmlns:a16="http://schemas.microsoft.com/office/drawing/2014/main" id="{103EF8E4-A343-D4D8-4F12-8FB06241C534}"/>
              </a:ext>
            </a:extLst>
          </p:cNvPr>
          <p:cNvCxnSpPr>
            <a:cxnSpLocks/>
          </p:cNvCxnSpPr>
          <p:nvPr/>
        </p:nvCxnSpPr>
        <p:spPr>
          <a:xfrm>
            <a:off x="2907144" y="5856277"/>
            <a:ext cx="1369292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1" name="直接箭头连接符 2250">
            <a:extLst>
              <a:ext uri="{FF2B5EF4-FFF2-40B4-BE49-F238E27FC236}">
                <a16:creationId xmlns:a16="http://schemas.microsoft.com/office/drawing/2014/main" id="{B014350B-B81A-D33F-8B60-E10C047DC0BD}"/>
              </a:ext>
            </a:extLst>
          </p:cNvPr>
          <p:cNvCxnSpPr>
            <a:cxnSpLocks/>
          </p:cNvCxnSpPr>
          <p:nvPr/>
        </p:nvCxnSpPr>
        <p:spPr>
          <a:xfrm flipV="1">
            <a:off x="4276436" y="3727842"/>
            <a:ext cx="0" cy="21284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8" name="矩形 2257">
            <a:extLst>
              <a:ext uri="{FF2B5EF4-FFF2-40B4-BE49-F238E27FC236}">
                <a16:creationId xmlns:a16="http://schemas.microsoft.com/office/drawing/2014/main" id="{B2B36F39-B8D1-A5AE-85F0-9F10E8900636}"/>
              </a:ext>
            </a:extLst>
          </p:cNvPr>
          <p:cNvSpPr/>
          <p:nvPr/>
        </p:nvSpPr>
        <p:spPr>
          <a:xfrm>
            <a:off x="9842343" y="858981"/>
            <a:ext cx="2312707" cy="55233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9" name="矩形 2258">
            <a:extLst>
              <a:ext uri="{FF2B5EF4-FFF2-40B4-BE49-F238E27FC236}">
                <a16:creationId xmlns:a16="http://schemas.microsoft.com/office/drawing/2014/main" id="{30B1E8EF-EACB-B57C-E1C3-34E242FFB3BD}"/>
              </a:ext>
            </a:extLst>
          </p:cNvPr>
          <p:cNvSpPr/>
          <p:nvPr/>
        </p:nvSpPr>
        <p:spPr>
          <a:xfrm>
            <a:off x="9842343" y="858982"/>
            <a:ext cx="2312707" cy="50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Riders</a:t>
            </a:r>
          </a:p>
        </p:txBody>
      </p:sp>
      <p:sp>
        <p:nvSpPr>
          <p:cNvPr id="2260" name="矩形: 圆角 2259">
            <a:extLst>
              <a:ext uri="{FF2B5EF4-FFF2-40B4-BE49-F238E27FC236}">
                <a16:creationId xmlns:a16="http://schemas.microsoft.com/office/drawing/2014/main" id="{86A84468-5B3E-F263-9B17-55595F600416}"/>
              </a:ext>
            </a:extLst>
          </p:cNvPr>
          <p:cNvSpPr/>
          <p:nvPr/>
        </p:nvSpPr>
        <p:spPr>
          <a:xfrm>
            <a:off x="9924471" y="1481585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Registration</a:t>
            </a:r>
          </a:p>
        </p:txBody>
      </p:sp>
      <p:sp>
        <p:nvSpPr>
          <p:cNvPr id="2261" name="矩形: 圆角 2260">
            <a:extLst>
              <a:ext uri="{FF2B5EF4-FFF2-40B4-BE49-F238E27FC236}">
                <a16:creationId xmlns:a16="http://schemas.microsoft.com/office/drawing/2014/main" id="{52CF5F39-5FFB-5C4E-6094-7FE107C8B3FC}"/>
              </a:ext>
            </a:extLst>
          </p:cNvPr>
          <p:cNvSpPr/>
          <p:nvPr/>
        </p:nvSpPr>
        <p:spPr>
          <a:xfrm>
            <a:off x="9924470" y="2024288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Login</a:t>
            </a:r>
          </a:p>
        </p:txBody>
      </p:sp>
      <p:cxnSp>
        <p:nvCxnSpPr>
          <p:cNvPr id="2262" name="直接箭头连接符 2261">
            <a:extLst>
              <a:ext uri="{FF2B5EF4-FFF2-40B4-BE49-F238E27FC236}">
                <a16:creationId xmlns:a16="http://schemas.microsoft.com/office/drawing/2014/main" id="{B478D64D-EEB3-0CFE-56F3-62D058BD0478}"/>
              </a:ext>
            </a:extLst>
          </p:cNvPr>
          <p:cNvCxnSpPr>
            <a:cxnSpLocks/>
            <a:stCxn id="2260" idx="2"/>
            <a:endCxn id="2261" idx="0"/>
          </p:cNvCxnSpPr>
          <p:nvPr/>
        </p:nvCxnSpPr>
        <p:spPr>
          <a:xfrm flipH="1">
            <a:off x="10400142" y="1851039"/>
            <a:ext cx="1" cy="17324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3" name="矩形: 圆角 2262">
            <a:extLst>
              <a:ext uri="{FF2B5EF4-FFF2-40B4-BE49-F238E27FC236}">
                <a16:creationId xmlns:a16="http://schemas.microsoft.com/office/drawing/2014/main" id="{E87F1B76-646D-F5EF-2FAE-2B37A97C0CDD}"/>
              </a:ext>
            </a:extLst>
          </p:cNvPr>
          <p:cNvSpPr/>
          <p:nvPr/>
        </p:nvSpPr>
        <p:spPr>
          <a:xfrm>
            <a:off x="11360727" y="2025812"/>
            <a:ext cx="689966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Profile</a:t>
            </a:r>
          </a:p>
        </p:txBody>
      </p:sp>
      <p:cxnSp>
        <p:nvCxnSpPr>
          <p:cNvPr id="2264" name="直接箭头连接符 2263">
            <a:extLst>
              <a:ext uri="{FF2B5EF4-FFF2-40B4-BE49-F238E27FC236}">
                <a16:creationId xmlns:a16="http://schemas.microsoft.com/office/drawing/2014/main" id="{007C572B-3399-011E-E603-3586CE71C1FB}"/>
              </a:ext>
            </a:extLst>
          </p:cNvPr>
          <p:cNvCxnSpPr>
            <a:cxnSpLocks/>
            <a:stCxn id="2261" idx="3"/>
            <a:endCxn id="2263" idx="1"/>
          </p:cNvCxnSpPr>
          <p:nvPr/>
        </p:nvCxnSpPr>
        <p:spPr>
          <a:xfrm>
            <a:off x="10875813" y="2209015"/>
            <a:ext cx="484914" cy="152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9" name="矩形: 圆角 2268">
            <a:extLst>
              <a:ext uri="{FF2B5EF4-FFF2-40B4-BE49-F238E27FC236}">
                <a16:creationId xmlns:a16="http://schemas.microsoft.com/office/drawing/2014/main" id="{95F707A2-CC03-4AA9-F6C2-1E8B81721945}"/>
              </a:ext>
            </a:extLst>
          </p:cNvPr>
          <p:cNvSpPr/>
          <p:nvPr/>
        </p:nvSpPr>
        <p:spPr>
          <a:xfrm>
            <a:off x="9924471" y="2607175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Order Management</a:t>
            </a:r>
          </a:p>
        </p:txBody>
      </p:sp>
      <p:cxnSp>
        <p:nvCxnSpPr>
          <p:cNvPr id="2270" name="直接箭头连接符 2269">
            <a:extLst>
              <a:ext uri="{FF2B5EF4-FFF2-40B4-BE49-F238E27FC236}">
                <a16:creationId xmlns:a16="http://schemas.microsoft.com/office/drawing/2014/main" id="{EDA176BE-DB64-BFF6-7B8B-49EB75E5CB90}"/>
              </a:ext>
            </a:extLst>
          </p:cNvPr>
          <p:cNvCxnSpPr>
            <a:cxnSpLocks/>
            <a:stCxn id="2261" idx="2"/>
            <a:endCxn id="2269" idx="0"/>
          </p:cNvCxnSpPr>
          <p:nvPr/>
        </p:nvCxnSpPr>
        <p:spPr>
          <a:xfrm>
            <a:off x="10400142" y="2393742"/>
            <a:ext cx="1" cy="21343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1" name="矩形: 圆角 2280">
            <a:extLst>
              <a:ext uri="{FF2B5EF4-FFF2-40B4-BE49-F238E27FC236}">
                <a16:creationId xmlns:a16="http://schemas.microsoft.com/office/drawing/2014/main" id="{6FFFA658-BD5A-0A88-C8E2-B395241DA7B0}"/>
              </a:ext>
            </a:extLst>
          </p:cNvPr>
          <p:cNvSpPr/>
          <p:nvPr/>
        </p:nvSpPr>
        <p:spPr>
          <a:xfrm>
            <a:off x="11275059" y="2583940"/>
            <a:ext cx="797291" cy="4155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Historical Orders</a:t>
            </a:r>
          </a:p>
        </p:txBody>
      </p:sp>
      <p:cxnSp>
        <p:nvCxnSpPr>
          <p:cNvPr id="2282" name="直接箭头连接符 2281">
            <a:extLst>
              <a:ext uri="{FF2B5EF4-FFF2-40B4-BE49-F238E27FC236}">
                <a16:creationId xmlns:a16="http://schemas.microsoft.com/office/drawing/2014/main" id="{74C9DC76-C31E-C032-623B-ECC9BC5968BB}"/>
              </a:ext>
            </a:extLst>
          </p:cNvPr>
          <p:cNvCxnSpPr>
            <a:cxnSpLocks/>
            <a:stCxn id="2269" idx="3"/>
            <a:endCxn id="2281" idx="1"/>
          </p:cNvCxnSpPr>
          <p:nvPr/>
        </p:nvCxnSpPr>
        <p:spPr>
          <a:xfrm flipV="1">
            <a:off x="10875814" y="2791708"/>
            <a:ext cx="399245" cy="19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5" name="直接箭头连接符 2284">
            <a:extLst>
              <a:ext uri="{FF2B5EF4-FFF2-40B4-BE49-F238E27FC236}">
                <a16:creationId xmlns:a16="http://schemas.microsoft.com/office/drawing/2014/main" id="{7F2D6D62-E451-F43A-14E9-C5522F8B5427}"/>
              </a:ext>
            </a:extLst>
          </p:cNvPr>
          <p:cNvCxnSpPr>
            <a:cxnSpLocks/>
            <a:stCxn id="2269" idx="2"/>
            <a:endCxn id="2290" idx="0"/>
          </p:cNvCxnSpPr>
          <p:nvPr/>
        </p:nvCxnSpPr>
        <p:spPr>
          <a:xfrm>
            <a:off x="10400143" y="2976629"/>
            <a:ext cx="2" cy="32976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0" name="矩形: 圆角 2289">
            <a:extLst>
              <a:ext uri="{FF2B5EF4-FFF2-40B4-BE49-F238E27FC236}">
                <a16:creationId xmlns:a16="http://schemas.microsoft.com/office/drawing/2014/main" id="{76EF4111-296E-7184-7CA4-CEEF95518C0F}"/>
              </a:ext>
            </a:extLst>
          </p:cNvPr>
          <p:cNvSpPr/>
          <p:nvPr/>
        </p:nvSpPr>
        <p:spPr>
          <a:xfrm>
            <a:off x="10001499" y="3306393"/>
            <a:ext cx="797291" cy="4155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Acceptable Orders</a:t>
            </a:r>
          </a:p>
        </p:txBody>
      </p:sp>
      <p:cxnSp>
        <p:nvCxnSpPr>
          <p:cNvPr id="2305" name="直接连接符 2304">
            <a:extLst>
              <a:ext uri="{FF2B5EF4-FFF2-40B4-BE49-F238E27FC236}">
                <a16:creationId xmlns:a16="http://schemas.microsoft.com/office/drawing/2014/main" id="{C597B970-A855-69F9-88EC-CD0D1CA15FCE}"/>
              </a:ext>
            </a:extLst>
          </p:cNvPr>
          <p:cNvCxnSpPr>
            <a:cxnSpLocks/>
          </p:cNvCxnSpPr>
          <p:nvPr/>
        </p:nvCxnSpPr>
        <p:spPr>
          <a:xfrm flipV="1">
            <a:off x="9727800" y="3507778"/>
            <a:ext cx="0" cy="1253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8" name="直接箭头连接符 2307">
            <a:extLst>
              <a:ext uri="{FF2B5EF4-FFF2-40B4-BE49-F238E27FC236}">
                <a16:creationId xmlns:a16="http://schemas.microsoft.com/office/drawing/2014/main" id="{C9B424E6-3C20-D19F-91B3-76A8859DC75E}"/>
              </a:ext>
            </a:extLst>
          </p:cNvPr>
          <p:cNvCxnSpPr>
            <a:cxnSpLocks/>
            <a:endCxn id="2290" idx="1"/>
          </p:cNvCxnSpPr>
          <p:nvPr/>
        </p:nvCxnSpPr>
        <p:spPr>
          <a:xfrm>
            <a:off x="9725025" y="3514161"/>
            <a:ext cx="276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5" name="矩形: 圆角 2314">
            <a:extLst>
              <a:ext uri="{FF2B5EF4-FFF2-40B4-BE49-F238E27FC236}">
                <a16:creationId xmlns:a16="http://schemas.microsoft.com/office/drawing/2014/main" id="{83226417-77B7-83BA-1417-CE3456BD3EF5}"/>
              </a:ext>
            </a:extLst>
          </p:cNvPr>
          <p:cNvSpPr/>
          <p:nvPr/>
        </p:nvSpPr>
        <p:spPr>
          <a:xfrm>
            <a:off x="10004221" y="3985014"/>
            <a:ext cx="797291" cy="4155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Accept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Order</a:t>
            </a:r>
          </a:p>
        </p:txBody>
      </p:sp>
      <p:cxnSp>
        <p:nvCxnSpPr>
          <p:cNvPr id="2316" name="直接箭头连接符 2315">
            <a:extLst>
              <a:ext uri="{FF2B5EF4-FFF2-40B4-BE49-F238E27FC236}">
                <a16:creationId xmlns:a16="http://schemas.microsoft.com/office/drawing/2014/main" id="{FEC4B549-F697-9003-F90B-3A90AA0F9886}"/>
              </a:ext>
            </a:extLst>
          </p:cNvPr>
          <p:cNvCxnSpPr>
            <a:cxnSpLocks/>
            <a:stCxn id="2290" idx="2"/>
            <a:endCxn id="2315" idx="0"/>
          </p:cNvCxnSpPr>
          <p:nvPr/>
        </p:nvCxnSpPr>
        <p:spPr>
          <a:xfrm>
            <a:off x="10400145" y="3721929"/>
            <a:ext cx="2722" cy="26308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5" name="直接连接符 2324">
            <a:extLst>
              <a:ext uri="{FF2B5EF4-FFF2-40B4-BE49-F238E27FC236}">
                <a16:creationId xmlns:a16="http://schemas.microsoft.com/office/drawing/2014/main" id="{B07B6A7E-254F-4D14-48DA-25E25D87BB96}"/>
              </a:ext>
            </a:extLst>
          </p:cNvPr>
          <p:cNvCxnSpPr>
            <a:cxnSpLocks/>
            <a:stCxn id="2165" idx="3"/>
          </p:cNvCxnSpPr>
          <p:nvPr/>
        </p:nvCxnSpPr>
        <p:spPr>
          <a:xfrm>
            <a:off x="7026964" y="4760827"/>
            <a:ext cx="2711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5" name="矩形: 圆角 2224">
            <a:extLst>
              <a:ext uri="{FF2B5EF4-FFF2-40B4-BE49-F238E27FC236}">
                <a16:creationId xmlns:a16="http://schemas.microsoft.com/office/drawing/2014/main" id="{F5DD2BC3-DE1F-D368-0AD7-90595F82C7D0}"/>
              </a:ext>
            </a:extLst>
          </p:cNvPr>
          <p:cNvSpPr/>
          <p:nvPr/>
        </p:nvSpPr>
        <p:spPr>
          <a:xfrm>
            <a:off x="11055227" y="5589519"/>
            <a:ext cx="951343" cy="369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</a:t>
            </a:r>
            <a:r>
              <a:rPr lang="en-US" altLang="zh-CN" sz="1000" dirty="0">
                <a:solidFill>
                  <a:schemeClr val="tx1"/>
                </a:solidFill>
              </a:rPr>
              <a:t>rder Completed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36" name="直接箭头连接符 2335">
            <a:extLst>
              <a:ext uri="{FF2B5EF4-FFF2-40B4-BE49-F238E27FC236}">
                <a16:creationId xmlns:a16="http://schemas.microsoft.com/office/drawing/2014/main" id="{4F9EA4D8-B20C-23E2-9EC6-BFA22C2D3E4A}"/>
              </a:ext>
            </a:extLst>
          </p:cNvPr>
          <p:cNvCxnSpPr>
            <a:cxnSpLocks/>
            <a:stCxn id="9" idx="2"/>
            <a:endCxn id="2225" idx="0"/>
          </p:cNvCxnSpPr>
          <p:nvPr/>
        </p:nvCxnSpPr>
        <p:spPr>
          <a:xfrm>
            <a:off x="11508016" y="4718174"/>
            <a:ext cx="22883" cy="87134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5" name="连接符: 肘形 2344">
            <a:extLst>
              <a:ext uri="{FF2B5EF4-FFF2-40B4-BE49-F238E27FC236}">
                <a16:creationId xmlns:a16="http://schemas.microsoft.com/office/drawing/2014/main" id="{DE8B01F0-F66E-8B37-80EA-8E2EC6E7FCBF}"/>
              </a:ext>
            </a:extLst>
          </p:cNvPr>
          <p:cNvCxnSpPr>
            <a:stCxn id="2225" idx="1"/>
            <a:endCxn id="2162" idx="2"/>
          </p:cNvCxnSpPr>
          <p:nvPr/>
        </p:nvCxnSpPr>
        <p:spPr>
          <a:xfrm rot="10800000">
            <a:off x="8894945" y="4373822"/>
            <a:ext cx="2160282" cy="140042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9" name="连接符: 肘形 2358">
            <a:extLst>
              <a:ext uri="{FF2B5EF4-FFF2-40B4-BE49-F238E27FC236}">
                <a16:creationId xmlns:a16="http://schemas.microsoft.com/office/drawing/2014/main" id="{08DE79D8-6A77-7742-F15B-F8B003BAB411}"/>
              </a:ext>
            </a:extLst>
          </p:cNvPr>
          <p:cNvCxnSpPr>
            <a:cxnSpLocks/>
            <a:stCxn id="2225" idx="2"/>
          </p:cNvCxnSpPr>
          <p:nvPr/>
        </p:nvCxnSpPr>
        <p:spPr>
          <a:xfrm rot="5400000">
            <a:off x="8039686" y="2663438"/>
            <a:ext cx="195679" cy="6786748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3" name="直接连接符 2362">
            <a:extLst>
              <a:ext uri="{FF2B5EF4-FFF2-40B4-BE49-F238E27FC236}">
                <a16:creationId xmlns:a16="http://schemas.microsoft.com/office/drawing/2014/main" id="{F5B03B40-13DB-DAD3-E959-81B72147D75E}"/>
              </a:ext>
            </a:extLst>
          </p:cNvPr>
          <p:cNvCxnSpPr>
            <a:cxnSpLocks/>
          </p:cNvCxnSpPr>
          <p:nvPr/>
        </p:nvCxnSpPr>
        <p:spPr>
          <a:xfrm flipV="1">
            <a:off x="4740936" y="2519184"/>
            <a:ext cx="0" cy="31275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9" name="连接符: 肘形 2368">
            <a:extLst>
              <a:ext uri="{FF2B5EF4-FFF2-40B4-BE49-F238E27FC236}">
                <a16:creationId xmlns:a16="http://schemas.microsoft.com/office/drawing/2014/main" id="{FBCFEB73-70FC-1607-8471-A1F9525BE4F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20236" y="2524866"/>
            <a:ext cx="1912289" cy="840393"/>
          </a:xfrm>
          <a:prstGeom prst="bentConnector3">
            <a:avLst>
              <a:gd name="adj1" fmla="val 9974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3" name="连接符: 肘形 2372">
            <a:extLst>
              <a:ext uri="{FF2B5EF4-FFF2-40B4-BE49-F238E27FC236}">
                <a16:creationId xmlns:a16="http://schemas.microsoft.com/office/drawing/2014/main" id="{0CAF23D4-BF4E-7A35-DE2E-05174ABFE3C3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3426690" y="4382074"/>
            <a:ext cx="4382571" cy="827680"/>
          </a:xfrm>
          <a:prstGeom prst="bentConnector3">
            <a:avLst>
              <a:gd name="adj1" fmla="val 1000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9" name="直接连接符 2378">
            <a:extLst>
              <a:ext uri="{FF2B5EF4-FFF2-40B4-BE49-F238E27FC236}">
                <a16:creationId xmlns:a16="http://schemas.microsoft.com/office/drawing/2014/main" id="{A68EAFC2-C932-EE9E-089B-35C5A5B8A418}"/>
              </a:ext>
            </a:extLst>
          </p:cNvPr>
          <p:cNvCxnSpPr>
            <a:cxnSpLocks/>
          </p:cNvCxnSpPr>
          <p:nvPr/>
        </p:nvCxnSpPr>
        <p:spPr>
          <a:xfrm>
            <a:off x="6277972" y="2519184"/>
            <a:ext cx="258114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4" name="连接符: 肘形 2383">
            <a:extLst>
              <a:ext uri="{FF2B5EF4-FFF2-40B4-BE49-F238E27FC236}">
                <a16:creationId xmlns:a16="http://schemas.microsoft.com/office/drawing/2014/main" id="{AA675D17-286A-8C41-71BD-D49CE9057F7E}"/>
              </a:ext>
            </a:extLst>
          </p:cNvPr>
          <p:cNvCxnSpPr>
            <a:cxnSpLocks/>
            <a:stCxn id="2225" idx="3"/>
          </p:cNvCxnSpPr>
          <p:nvPr/>
        </p:nvCxnSpPr>
        <p:spPr>
          <a:xfrm flipV="1">
            <a:off x="12006570" y="3360693"/>
            <a:ext cx="74418" cy="2413553"/>
          </a:xfrm>
          <a:prstGeom prst="bentConnector2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6" name="连接符: 肘形 2385">
            <a:extLst>
              <a:ext uri="{FF2B5EF4-FFF2-40B4-BE49-F238E27FC236}">
                <a16:creationId xmlns:a16="http://schemas.microsoft.com/office/drawing/2014/main" id="{1E9A83D8-73EB-8FCE-B394-617BBF42795D}"/>
              </a:ext>
            </a:extLst>
          </p:cNvPr>
          <p:cNvCxnSpPr>
            <a:cxnSpLocks/>
            <a:endCxn id="2281" idx="2"/>
          </p:cNvCxnSpPr>
          <p:nvPr/>
        </p:nvCxnSpPr>
        <p:spPr>
          <a:xfrm rot="10800000">
            <a:off x="11673706" y="2999477"/>
            <a:ext cx="403995" cy="361217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8" name="连接符: 肘形 2387">
            <a:extLst>
              <a:ext uri="{FF2B5EF4-FFF2-40B4-BE49-F238E27FC236}">
                <a16:creationId xmlns:a16="http://schemas.microsoft.com/office/drawing/2014/main" id="{A5FB35C2-7713-4379-C861-5109BFAD7DA4}"/>
              </a:ext>
            </a:extLst>
          </p:cNvPr>
          <p:cNvCxnSpPr>
            <a:cxnSpLocks/>
            <a:stCxn id="2163" idx="2"/>
          </p:cNvCxnSpPr>
          <p:nvPr/>
        </p:nvCxnSpPr>
        <p:spPr>
          <a:xfrm rot="5400000" flipH="1" flipV="1">
            <a:off x="6479817" y="3407217"/>
            <a:ext cx="5191" cy="1924654"/>
          </a:xfrm>
          <a:prstGeom prst="bentConnector4">
            <a:avLst>
              <a:gd name="adj1" fmla="val -13211404"/>
              <a:gd name="adj2" fmla="val 9996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38229BE-ED2D-70DD-F99A-FDF78356CAF0}"/>
              </a:ext>
            </a:extLst>
          </p:cNvPr>
          <p:cNvSpPr/>
          <p:nvPr/>
        </p:nvSpPr>
        <p:spPr>
          <a:xfrm>
            <a:off x="36953" y="1407773"/>
            <a:ext cx="12118097" cy="1068812"/>
          </a:xfrm>
          <a:prstGeom prst="roundRect">
            <a:avLst/>
          </a:prstGeom>
          <a:solidFill>
            <a:srgbClr val="B91CE4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1. Account Module: register, login, profile view and update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C035C08-6F8C-37C3-17C0-833D0F3213F5}"/>
              </a:ext>
            </a:extLst>
          </p:cNvPr>
          <p:cNvSpPr/>
          <p:nvPr/>
        </p:nvSpPr>
        <p:spPr>
          <a:xfrm>
            <a:off x="11109370" y="4015656"/>
            <a:ext cx="797291" cy="7025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Order picked up &amp; Out for Delivery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10" name="矩形: 圆角 2309">
            <a:extLst>
              <a:ext uri="{FF2B5EF4-FFF2-40B4-BE49-F238E27FC236}">
                <a16:creationId xmlns:a16="http://schemas.microsoft.com/office/drawing/2014/main" id="{970CCE73-4EF1-5DA7-A186-1448487C0095}"/>
              </a:ext>
            </a:extLst>
          </p:cNvPr>
          <p:cNvSpPr/>
          <p:nvPr/>
        </p:nvSpPr>
        <p:spPr>
          <a:xfrm>
            <a:off x="103150" y="3779786"/>
            <a:ext cx="11947543" cy="2377352"/>
          </a:xfrm>
          <a:prstGeom prst="roundRect">
            <a:avLst/>
          </a:prstGeom>
          <a:solidFill>
            <a:srgbClr val="D34F35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3. Order Module: place order -&gt; make payment -&gt; WebSocket to Merchant (sub: [</a:t>
            </a:r>
            <a:r>
              <a:rPr lang="en-US" b="1" i="1" dirty="0" err="1">
                <a:solidFill>
                  <a:schemeClr val="tx1"/>
                </a:solidFill>
              </a:rPr>
              <a:t>OrderPaid</a:t>
            </a:r>
            <a:r>
              <a:rPr lang="en-US" b="1" i="1" dirty="0">
                <a:solidFill>
                  <a:schemeClr val="tx1"/>
                </a:solidFill>
              </a:rPr>
              <a:t>]) -&gt; accept order -&gt;</a:t>
            </a: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r>
              <a:rPr lang="en-US" b="1" i="1" dirty="0">
                <a:solidFill>
                  <a:schemeClr val="tx1"/>
                </a:solidFill>
              </a:rPr>
              <a:t>WebSocket to Rider (sub: [</a:t>
            </a:r>
            <a:r>
              <a:rPr lang="en-US" b="1" i="1" dirty="0" err="1">
                <a:solidFill>
                  <a:schemeClr val="tx1"/>
                </a:solidFill>
              </a:rPr>
              <a:t>OrderReady</a:t>
            </a:r>
            <a:r>
              <a:rPr lang="en-US" b="1" i="1" dirty="0">
                <a:solidFill>
                  <a:schemeClr val="tx1"/>
                </a:solidFill>
              </a:rPr>
              <a:t>]) -&gt; pick up order (rider accepted) -&gt; out for delivery -&gt; order completed</a:t>
            </a:r>
          </a:p>
        </p:txBody>
      </p:sp>
      <p:sp>
        <p:nvSpPr>
          <p:cNvPr id="2311" name="矩形: 圆角 2310">
            <a:extLst>
              <a:ext uri="{FF2B5EF4-FFF2-40B4-BE49-F238E27FC236}">
                <a16:creationId xmlns:a16="http://schemas.microsoft.com/office/drawing/2014/main" id="{1D740D1E-EFE3-CF83-0A3F-A9F87F6E7FEA}"/>
              </a:ext>
            </a:extLst>
          </p:cNvPr>
          <p:cNvSpPr/>
          <p:nvPr/>
        </p:nvSpPr>
        <p:spPr>
          <a:xfrm>
            <a:off x="1190880" y="2521409"/>
            <a:ext cx="1216216" cy="677598"/>
          </a:xfrm>
          <a:prstGeom prst="roundRect">
            <a:avLst/>
          </a:prstGeom>
          <a:solidFill>
            <a:schemeClr val="accent4">
              <a:lumMod val="75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2. Restaurant &amp; Dish Query </a:t>
            </a:r>
          </a:p>
        </p:txBody>
      </p:sp>
      <p:sp>
        <p:nvSpPr>
          <p:cNvPr id="2312" name="矩形: 圆角 2311">
            <a:extLst>
              <a:ext uri="{FF2B5EF4-FFF2-40B4-BE49-F238E27FC236}">
                <a16:creationId xmlns:a16="http://schemas.microsoft.com/office/drawing/2014/main" id="{988B9C7C-50F9-D91B-E093-7E4DD872DF60}"/>
              </a:ext>
            </a:extLst>
          </p:cNvPr>
          <p:cNvSpPr/>
          <p:nvPr/>
        </p:nvSpPr>
        <p:spPr>
          <a:xfrm>
            <a:off x="6862927" y="2593007"/>
            <a:ext cx="2696450" cy="560202"/>
          </a:xfrm>
          <a:prstGeom prst="roundRect">
            <a:avLst/>
          </a:prstGeom>
          <a:solidFill>
            <a:schemeClr val="accent4">
              <a:lumMod val="75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2. Category &amp; Dish CRUD </a:t>
            </a:r>
          </a:p>
        </p:txBody>
      </p:sp>
      <p:sp>
        <p:nvSpPr>
          <p:cNvPr id="2313" name="矩形: 圆角 2312">
            <a:extLst>
              <a:ext uri="{FF2B5EF4-FFF2-40B4-BE49-F238E27FC236}">
                <a16:creationId xmlns:a16="http://schemas.microsoft.com/office/drawing/2014/main" id="{83E4808C-2C56-E7DF-0A87-AC0EF48DFF84}"/>
              </a:ext>
            </a:extLst>
          </p:cNvPr>
          <p:cNvSpPr/>
          <p:nvPr/>
        </p:nvSpPr>
        <p:spPr>
          <a:xfrm>
            <a:off x="61318" y="2557302"/>
            <a:ext cx="1115219" cy="612945"/>
          </a:xfrm>
          <a:prstGeom prst="roundRect">
            <a:avLst/>
          </a:prstGeom>
          <a:solidFill>
            <a:srgbClr val="92D05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4. Address Management</a:t>
            </a:r>
          </a:p>
        </p:txBody>
      </p:sp>
      <p:sp>
        <p:nvSpPr>
          <p:cNvPr id="2314" name="矩形: 圆角 2313">
            <a:extLst>
              <a:ext uri="{FF2B5EF4-FFF2-40B4-BE49-F238E27FC236}">
                <a16:creationId xmlns:a16="http://schemas.microsoft.com/office/drawing/2014/main" id="{9CAD3AAB-899B-7F6D-33A5-71BA9DB2C04F}"/>
              </a:ext>
            </a:extLst>
          </p:cNvPr>
          <p:cNvSpPr/>
          <p:nvPr/>
        </p:nvSpPr>
        <p:spPr>
          <a:xfrm>
            <a:off x="1094963" y="3225705"/>
            <a:ext cx="1318894" cy="428214"/>
          </a:xfrm>
          <a:prstGeom prst="roundRect">
            <a:avLst/>
          </a:prstGeom>
          <a:solidFill>
            <a:srgbClr val="00206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5. Shopping Cart</a:t>
            </a:r>
          </a:p>
        </p:txBody>
      </p:sp>
      <p:sp>
        <p:nvSpPr>
          <p:cNvPr id="2317" name="矩形: 圆角 2316">
            <a:extLst>
              <a:ext uri="{FF2B5EF4-FFF2-40B4-BE49-F238E27FC236}">
                <a16:creationId xmlns:a16="http://schemas.microsoft.com/office/drawing/2014/main" id="{57B88665-4795-1690-BAB4-282BC9BBFC55}"/>
              </a:ext>
            </a:extLst>
          </p:cNvPr>
          <p:cNvSpPr/>
          <p:nvPr/>
        </p:nvSpPr>
        <p:spPr>
          <a:xfrm>
            <a:off x="374394" y="5631929"/>
            <a:ext cx="1393415" cy="491371"/>
          </a:xfrm>
          <a:prstGeom prst="roundRect">
            <a:avLst/>
          </a:prstGeom>
          <a:solidFill>
            <a:srgbClr val="DD3B84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6. Payment</a:t>
            </a:r>
          </a:p>
        </p:txBody>
      </p:sp>
      <p:sp>
        <p:nvSpPr>
          <p:cNvPr id="2318" name="矩形: 圆角 2317">
            <a:extLst>
              <a:ext uri="{FF2B5EF4-FFF2-40B4-BE49-F238E27FC236}">
                <a16:creationId xmlns:a16="http://schemas.microsoft.com/office/drawing/2014/main" id="{F3468F1B-C2D8-4D08-58F9-53D57B476245}"/>
              </a:ext>
            </a:extLst>
          </p:cNvPr>
          <p:cNvSpPr/>
          <p:nvPr/>
        </p:nvSpPr>
        <p:spPr>
          <a:xfrm>
            <a:off x="10703039" y="4779341"/>
            <a:ext cx="1393415" cy="491371"/>
          </a:xfrm>
          <a:prstGeom prst="roundRect">
            <a:avLst/>
          </a:prstGeom>
          <a:solidFill>
            <a:srgbClr val="DD3B84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7. Mapping Shortest Route</a:t>
            </a:r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AAA394BB-A9A8-0DFC-167D-3C07EDC01DEC}"/>
              </a:ext>
            </a:extLst>
          </p:cNvPr>
          <p:cNvCxnSpPr>
            <a:cxnSpLocks/>
            <a:stCxn id="54" idx="1"/>
            <a:endCxn id="47" idx="3"/>
          </p:cNvCxnSpPr>
          <p:nvPr/>
        </p:nvCxnSpPr>
        <p:spPr>
          <a:xfrm rot="10800000">
            <a:off x="2267530" y="3992845"/>
            <a:ext cx="199863" cy="414378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6BC20C60-7017-E232-BA18-CBBCE673255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0801512" y="4192782"/>
            <a:ext cx="307858" cy="174133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779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6F3F0-F4A4-A1C0-A2AF-98D4F83A3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6362356-4D92-8A4E-19BF-9AD236F5A786}"/>
              </a:ext>
            </a:extLst>
          </p:cNvPr>
          <p:cNvSpPr/>
          <p:nvPr/>
        </p:nvSpPr>
        <p:spPr>
          <a:xfrm>
            <a:off x="286327" y="858982"/>
            <a:ext cx="11693237" cy="5791200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A8D6647-C43B-A3E9-ACC3-B720BDF66DFD}"/>
              </a:ext>
            </a:extLst>
          </p:cNvPr>
          <p:cNvSpPr/>
          <p:nvPr/>
        </p:nvSpPr>
        <p:spPr>
          <a:xfrm>
            <a:off x="822034" y="1431640"/>
            <a:ext cx="6807198" cy="7204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835C296-0940-096A-93CA-634B84E718CB}"/>
              </a:ext>
            </a:extLst>
          </p:cNvPr>
          <p:cNvSpPr/>
          <p:nvPr/>
        </p:nvSpPr>
        <p:spPr>
          <a:xfrm>
            <a:off x="873149" y="1524003"/>
            <a:ext cx="856516" cy="53570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Layer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4BAF5D-3440-969D-97E1-C94CF29AE914}"/>
              </a:ext>
            </a:extLst>
          </p:cNvPr>
          <p:cNvSpPr/>
          <p:nvPr/>
        </p:nvSpPr>
        <p:spPr>
          <a:xfrm>
            <a:off x="1902240" y="1523998"/>
            <a:ext cx="856515" cy="5357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B88A7E3-98F1-72F8-A6DF-6D6FDEDF8D47}"/>
              </a:ext>
            </a:extLst>
          </p:cNvPr>
          <p:cNvSpPr/>
          <p:nvPr/>
        </p:nvSpPr>
        <p:spPr>
          <a:xfrm>
            <a:off x="3960420" y="1523998"/>
            <a:ext cx="939473" cy="5357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Tailwind UI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9754E06-FF8D-425C-A6CB-D66B50AF5E5C}"/>
              </a:ext>
            </a:extLst>
          </p:cNvPr>
          <p:cNvSpPr/>
          <p:nvPr/>
        </p:nvSpPr>
        <p:spPr>
          <a:xfrm>
            <a:off x="2931330" y="1523998"/>
            <a:ext cx="856515" cy="5357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Leaflet.js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F4F186A-5D30-442A-518A-E7BFD5CD1DF7}"/>
              </a:ext>
            </a:extLst>
          </p:cNvPr>
          <p:cNvSpPr/>
          <p:nvPr/>
        </p:nvSpPr>
        <p:spPr>
          <a:xfrm>
            <a:off x="5098274" y="1523998"/>
            <a:ext cx="1078956" cy="5357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OpenStreetMap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A81B0CD-4A6B-4D9C-F5C3-144EB3A0C765}"/>
              </a:ext>
            </a:extLst>
          </p:cNvPr>
          <p:cNvSpPr/>
          <p:nvPr/>
        </p:nvSpPr>
        <p:spPr>
          <a:xfrm>
            <a:off x="6375611" y="1523998"/>
            <a:ext cx="1078955" cy="5357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en-US" sz="105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Echarts</a:t>
            </a:r>
            <a:endParaRPr 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179A49B-B153-AF74-6DD1-A1D196B88B7B}"/>
              </a:ext>
            </a:extLst>
          </p:cNvPr>
          <p:cNvSpPr/>
          <p:nvPr/>
        </p:nvSpPr>
        <p:spPr>
          <a:xfrm>
            <a:off x="822034" y="2530764"/>
            <a:ext cx="6807200" cy="7204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BFEF415-0F18-EB2B-6006-AA3D7EB1F703}"/>
              </a:ext>
            </a:extLst>
          </p:cNvPr>
          <p:cNvSpPr/>
          <p:nvPr/>
        </p:nvSpPr>
        <p:spPr>
          <a:xfrm>
            <a:off x="835892" y="3583708"/>
            <a:ext cx="6807200" cy="14916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59858E5-B07A-426E-FB7E-3B0C55003297}"/>
              </a:ext>
            </a:extLst>
          </p:cNvPr>
          <p:cNvSpPr/>
          <p:nvPr/>
        </p:nvSpPr>
        <p:spPr>
          <a:xfrm>
            <a:off x="822034" y="5407892"/>
            <a:ext cx="6807200" cy="7204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DFD29E3-9477-B7E5-1EDF-C8EE2817F780}"/>
              </a:ext>
            </a:extLst>
          </p:cNvPr>
          <p:cNvSpPr/>
          <p:nvPr/>
        </p:nvSpPr>
        <p:spPr>
          <a:xfrm>
            <a:off x="7952509" y="1431639"/>
            <a:ext cx="3366340" cy="46966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D385C2C-3995-80E1-558D-9FC1A3237344}"/>
              </a:ext>
            </a:extLst>
          </p:cNvPr>
          <p:cNvSpPr/>
          <p:nvPr/>
        </p:nvSpPr>
        <p:spPr>
          <a:xfrm>
            <a:off x="873149" y="2623127"/>
            <a:ext cx="856516" cy="53570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Gateway Layer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C8DE819-358C-B2E2-E705-ABD5872D3FBE}"/>
              </a:ext>
            </a:extLst>
          </p:cNvPr>
          <p:cNvSpPr/>
          <p:nvPr/>
        </p:nvSpPr>
        <p:spPr>
          <a:xfrm>
            <a:off x="1902242" y="2616202"/>
            <a:ext cx="5552324" cy="5357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C9EA629-F232-1969-3938-ECD0E4CA1C49}"/>
              </a:ext>
            </a:extLst>
          </p:cNvPr>
          <p:cNvSpPr/>
          <p:nvPr/>
        </p:nvSpPr>
        <p:spPr>
          <a:xfrm>
            <a:off x="887008" y="3676071"/>
            <a:ext cx="856516" cy="127923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AEF43EE-20E5-ABFF-EF15-3356EE85421E}"/>
              </a:ext>
            </a:extLst>
          </p:cNvPr>
          <p:cNvSpPr/>
          <p:nvPr/>
        </p:nvSpPr>
        <p:spPr>
          <a:xfrm>
            <a:off x="1902243" y="3676071"/>
            <a:ext cx="856515" cy="5357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Boot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F666376-912D-0928-1BE7-489A1FD1D55D}"/>
              </a:ext>
            </a:extLst>
          </p:cNvPr>
          <p:cNvSpPr/>
          <p:nvPr/>
        </p:nvSpPr>
        <p:spPr>
          <a:xfrm>
            <a:off x="2917476" y="3676071"/>
            <a:ext cx="1015234" cy="5357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4EABD73-7EF9-27D9-6BBD-FF99CA0579F5}"/>
              </a:ext>
            </a:extLst>
          </p:cNvPr>
          <p:cNvSpPr/>
          <p:nvPr/>
        </p:nvSpPr>
        <p:spPr>
          <a:xfrm>
            <a:off x="4091428" y="3671454"/>
            <a:ext cx="1015234" cy="5357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Task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CF43E7D-BB74-CFB2-24E9-1690D914A561}"/>
              </a:ext>
            </a:extLst>
          </p:cNvPr>
          <p:cNvSpPr/>
          <p:nvPr/>
        </p:nvSpPr>
        <p:spPr>
          <a:xfrm>
            <a:off x="5265380" y="3664527"/>
            <a:ext cx="1015234" cy="5357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HttpClient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503F1B3-8550-FF12-0C89-259D8E341D33}"/>
              </a:ext>
            </a:extLst>
          </p:cNvPr>
          <p:cNvSpPr/>
          <p:nvPr/>
        </p:nvSpPr>
        <p:spPr>
          <a:xfrm>
            <a:off x="6439332" y="3671453"/>
            <a:ext cx="1015234" cy="5357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Cache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CF6657B-B896-7F55-60BD-62F33E52A1D1}"/>
              </a:ext>
            </a:extLst>
          </p:cNvPr>
          <p:cNvSpPr/>
          <p:nvPr/>
        </p:nvSpPr>
        <p:spPr>
          <a:xfrm>
            <a:off x="1902241" y="4419593"/>
            <a:ext cx="856515" cy="5357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3EA81EF-ACA6-E1FE-30A0-3E1D555137EC}"/>
              </a:ext>
            </a:extLst>
          </p:cNvPr>
          <p:cNvSpPr/>
          <p:nvPr/>
        </p:nvSpPr>
        <p:spPr>
          <a:xfrm>
            <a:off x="2917476" y="4426526"/>
            <a:ext cx="1015233" cy="5357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Swagger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C1DA396-7288-BE95-B843-74EEF0A00859}"/>
              </a:ext>
            </a:extLst>
          </p:cNvPr>
          <p:cNvSpPr/>
          <p:nvPr/>
        </p:nvSpPr>
        <p:spPr>
          <a:xfrm>
            <a:off x="4091428" y="4419593"/>
            <a:ext cx="1015233" cy="5357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apStruct</a:t>
            </a:r>
            <a:endParaRPr 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416D34F-D78D-671D-3C48-C50BE8D69BE3}"/>
              </a:ext>
            </a:extLst>
          </p:cNvPr>
          <p:cNvSpPr/>
          <p:nvPr/>
        </p:nvSpPr>
        <p:spPr>
          <a:xfrm>
            <a:off x="5265380" y="4419592"/>
            <a:ext cx="1015234" cy="5357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ebSocket</a:t>
            </a:r>
            <a:endParaRPr 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E485FED-F2A6-5DFC-3024-0FDE3D4C294E}"/>
              </a:ext>
            </a:extLst>
          </p:cNvPr>
          <p:cNvSpPr/>
          <p:nvPr/>
        </p:nvSpPr>
        <p:spPr>
          <a:xfrm>
            <a:off x="873151" y="5500255"/>
            <a:ext cx="856516" cy="53570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Layer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7DC73E5-FEF9-0A91-3632-34CDA585466B}"/>
              </a:ext>
            </a:extLst>
          </p:cNvPr>
          <p:cNvSpPr/>
          <p:nvPr/>
        </p:nvSpPr>
        <p:spPr>
          <a:xfrm>
            <a:off x="1954742" y="5500254"/>
            <a:ext cx="856515" cy="5357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68E461E-004C-14F2-979B-E5F63916CA45}"/>
              </a:ext>
            </a:extLst>
          </p:cNvPr>
          <p:cNvSpPr/>
          <p:nvPr/>
        </p:nvSpPr>
        <p:spPr>
          <a:xfrm>
            <a:off x="2996040" y="5495625"/>
            <a:ext cx="856515" cy="5357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RDS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5AB1DD4-8731-97CD-03A7-2D97BD0677EC}"/>
              </a:ext>
            </a:extLst>
          </p:cNvPr>
          <p:cNvSpPr/>
          <p:nvPr/>
        </p:nvSpPr>
        <p:spPr>
          <a:xfrm>
            <a:off x="4037338" y="5500249"/>
            <a:ext cx="1043764" cy="5357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Data JPA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C30B976-24D6-4963-C7EE-4BBA7BC1FA2D}"/>
              </a:ext>
            </a:extLst>
          </p:cNvPr>
          <p:cNvSpPr/>
          <p:nvPr/>
        </p:nvSpPr>
        <p:spPr>
          <a:xfrm>
            <a:off x="5256645" y="5495625"/>
            <a:ext cx="1043764" cy="5357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01516D5-AE79-00CE-1C97-385B75999A1F}"/>
              </a:ext>
            </a:extLst>
          </p:cNvPr>
          <p:cNvSpPr/>
          <p:nvPr/>
        </p:nvSpPr>
        <p:spPr>
          <a:xfrm>
            <a:off x="6485192" y="5500250"/>
            <a:ext cx="997904" cy="5357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Flink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FF049D4-C7C8-3861-9FF7-CDE21644E5D7}"/>
              </a:ext>
            </a:extLst>
          </p:cNvPr>
          <p:cNvSpPr/>
          <p:nvPr/>
        </p:nvSpPr>
        <p:spPr>
          <a:xfrm>
            <a:off x="8252036" y="1819563"/>
            <a:ext cx="2767285" cy="53570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C2A85DB-0A93-C11F-D3EE-EDDAE53D2058}"/>
              </a:ext>
            </a:extLst>
          </p:cNvPr>
          <p:cNvSpPr/>
          <p:nvPr/>
        </p:nvSpPr>
        <p:spPr>
          <a:xfrm>
            <a:off x="8252036" y="2660074"/>
            <a:ext cx="2767284" cy="5357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3725A4C-9DEA-834D-CB63-7560A14F432C}"/>
              </a:ext>
            </a:extLst>
          </p:cNvPr>
          <p:cNvSpPr/>
          <p:nvPr/>
        </p:nvSpPr>
        <p:spPr>
          <a:xfrm>
            <a:off x="8252036" y="3500585"/>
            <a:ext cx="2767284" cy="5357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457CD28-864A-93D0-15B4-07D02F0F8517}"/>
              </a:ext>
            </a:extLst>
          </p:cNvPr>
          <p:cNvSpPr/>
          <p:nvPr/>
        </p:nvSpPr>
        <p:spPr>
          <a:xfrm>
            <a:off x="8252036" y="4343393"/>
            <a:ext cx="2767284" cy="5357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584F37F-CFCE-51D7-1739-88133CF9F890}"/>
              </a:ext>
            </a:extLst>
          </p:cNvPr>
          <p:cNvSpPr/>
          <p:nvPr/>
        </p:nvSpPr>
        <p:spPr>
          <a:xfrm>
            <a:off x="8252036" y="5186201"/>
            <a:ext cx="2767284" cy="5357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645C49-7F08-42A3-A6F3-87C6F190B0F2}"/>
              </a:ext>
            </a:extLst>
          </p:cNvPr>
          <p:cNvSpPr/>
          <p:nvPr/>
        </p:nvSpPr>
        <p:spPr>
          <a:xfrm>
            <a:off x="6439332" y="4414977"/>
            <a:ext cx="1015234" cy="5357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S3</a:t>
            </a:r>
          </a:p>
        </p:txBody>
      </p:sp>
      <p:sp>
        <p:nvSpPr>
          <p:cNvPr id="5" name="副标题 6">
            <a:extLst>
              <a:ext uri="{FF2B5EF4-FFF2-40B4-BE49-F238E27FC236}">
                <a16:creationId xmlns:a16="http://schemas.microsoft.com/office/drawing/2014/main" id="{F605EA5D-2456-ED6C-98FB-7342692B294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856454" cy="631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Technology Selection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93711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5895E-5C44-13C5-C078-622062809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52EA7A4-BC62-FA8B-1ECE-DEDF025BB8DE}"/>
              </a:ext>
            </a:extLst>
          </p:cNvPr>
          <p:cNvSpPr/>
          <p:nvPr/>
        </p:nvSpPr>
        <p:spPr>
          <a:xfrm>
            <a:off x="248576" y="949911"/>
            <a:ext cx="9779090" cy="544201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6D293B-B9FC-C7E2-9E94-ED984B1BDBD6}"/>
              </a:ext>
            </a:extLst>
          </p:cNvPr>
          <p:cNvSpPr txBox="1"/>
          <p:nvPr/>
        </p:nvSpPr>
        <p:spPr>
          <a:xfrm>
            <a:off x="470517" y="1129230"/>
            <a:ext cx="1213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AWS Cloud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594B93A-C47F-C0F7-809E-8D3FC1B087C5}"/>
              </a:ext>
            </a:extLst>
          </p:cNvPr>
          <p:cNvSpPr/>
          <p:nvPr/>
        </p:nvSpPr>
        <p:spPr>
          <a:xfrm>
            <a:off x="1057923" y="1615736"/>
            <a:ext cx="7803471" cy="444771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915AFA-B1F1-382E-9A9B-DCEA35873CB9}"/>
              </a:ext>
            </a:extLst>
          </p:cNvPr>
          <p:cNvSpPr txBox="1"/>
          <p:nvPr/>
        </p:nvSpPr>
        <p:spPr>
          <a:xfrm>
            <a:off x="1340528" y="1846556"/>
            <a:ext cx="262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VPC(Virtual Private Cloud)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9C07AE-F8FF-61EB-6862-93CDE005ABA2}"/>
              </a:ext>
            </a:extLst>
          </p:cNvPr>
          <p:cNvSpPr/>
          <p:nvPr/>
        </p:nvSpPr>
        <p:spPr>
          <a:xfrm>
            <a:off x="1970843" y="2441359"/>
            <a:ext cx="6312023" cy="13405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7D25849-253F-3B29-3969-24AD9AC1A857}"/>
              </a:ext>
            </a:extLst>
          </p:cNvPr>
          <p:cNvSpPr/>
          <p:nvPr/>
        </p:nvSpPr>
        <p:spPr>
          <a:xfrm>
            <a:off x="1970842" y="4254623"/>
            <a:ext cx="6312023" cy="16534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707326-3AC4-5F08-9CA9-B8D7235CAC34}"/>
              </a:ext>
            </a:extLst>
          </p:cNvPr>
          <p:cNvSpPr txBox="1"/>
          <p:nvPr/>
        </p:nvSpPr>
        <p:spPr>
          <a:xfrm>
            <a:off x="4110450" y="153489"/>
            <a:ext cx="16984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AWS User Client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0AC11AC-3E2E-43F0-E6A3-EB7B0B649A19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4959657" y="522821"/>
            <a:ext cx="2" cy="109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49630A2D-109E-AD76-EF87-F5A0486CA6BD}"/>
              </a:ext>
            </a:extLst>
          </p:cNvPr>
          <p:cNvSpPr/>
          <p:nvPr/>
        </p:nvSpPr>
        <p:spPr>
          <a:xfrm>
            <a:off x="4785064" y="1434760"/>
            <a:ext cx="349189" cy="340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95D50A-D6CC-FB3C-7990-8DAD3387ADA0}"/>
              </a:ext>
            </a:extLst>
          </p:cNvPr>
          <p:cNvSpPr txBox="1"/>
          <p:nvPr/>
        </p:nvSpPr>
        <p:spPr>
          <a:xfrm>
            <a:off x="5072486" y="1384582"/>
            <a:ext cx="1552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VPC Internet Gateway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C54D85F-C41C-03B3-5310-581E6CD7E779}"/>
              </a:ext>
            </a:extLst>
          </p:cNvPr>
          <p:cNvSpPr txBox="1"/>
          <p:nvPr/>
        </p:nvSpPr>
        <p:spPr>
          <a:xfrm>
            <a:off x="5083153" y="1594986"/>
            <a:ext cx="16738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访问</a:t>
            </a:r>
            <a:r>
              <a:rPr lang="en-US" altLang="zh-CN" sz="1000" dirty="0"/>
              <a:t>VPC</a:t>
            </a:r>
            <a:r>
              <a:rPr lang="zh-CN" altLang="en-US" sz="1000" dirty="0"/>
              <a:t>或公共子网的地址</a:t>
            </a:r>
            <a:endParaRPr lang="en-US" sz="10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9153BDC-94A0-0E43-B9DB-B846088D1CC8}"/>
              </a:ext>
            </a:extLst>
          </p:cNvPr>
          <p:cNvCxnSpPr>
            <a:cxnSpLocks/>
            <a:stCxn id="6" idx="0"/>
            <a:endCxn id="27" idx="0"/>
          </p:cNvCxnSpPr>
          <p:nvPr/>
        </p:nvCxnSpPr>
        <p:spPr>
          <a:xfrm flipH="1">
            <a:off x="4959658" y="1615736"/>
            <a:ext cx="1" cy="64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004DDA4E-7F90-CB11-65B4-DA42ED959971}"/>
              </a:ext>
            </a:extLst>
          </p:cNvPr>
          <p:cNvSpPr/>
          <p:nvPr/>
        </p:nvSpPr>
        <p:spPr>
          <a:xfrm>
            <a:off x="4500639" y="2257122"/>
            <a:ext cx="918037" cy="3441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Public Route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5EEDA4E-6DE1-2174-585C-2EF7D52ED20F}"/>
              </a:ext>
            </a:extLst>
          </p:cNvPr>
          <p:cNvSpPr/>
          <p:nvPr/>
        </p:nvSpPr>
        <p:spPr>
          <a:xfrm>
            <a:off x="4500639" y="4102165"/>
            <a:ext cx="918037" cy="3049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Private  Route 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A5266E09-52A0-4F8C-8F7C-BB2581627159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4959658" y="3507827"/>
            <a:ext cx="0" cy="5943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35F764AB-32E2-D50D-9867-2DE00D6404E9}"/>
              </a:ext>
            </a:extLst>
          </p:cNvPr>
          <p:cNvSpPr txBox="1"/>
          <p:nvPr/>
        </p:nvSpPr>
        <p:spPr>
          <a:xfrm>
            <a:off x="3043915" y="2285342"/>
            <a:ext cx="1347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subnet association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3FC4CF1-38AA-5B5C-1231-69E774789E80}"/>
              </a:ext>
            </a:extLst>
          </p:cNvPr>
          <p:cNvSpPr txBox="1"/>
          <p:nvPr/>
        </p:nvSpPr>
        <p:spPr>
          <a:xfrm>
            <a:off x="3101028" y="4115428"/>
            <a:ext cx="1347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subnet association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56872B92-EA11-A0F7-453D-3ACA14992B33}"/>
              </a:ext>
            </a:extLst>
          </p:cNvPr>
          <p:cNvSpPr txBox="1"/>
          <p:nvPr/>
        </p:nvSpPr>
        <p:spPr>
          <a:xfrm>
            <a:off x="4661128" y="1865722"/>
            <a:ext cx="756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Set route</a:t>
            </a: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CF0891E-7B88-937E-8DEA-AE7E05546CE3}"/>
              </a:ext>
            </a:extLst>
          </p:cNvPr>
          <p:cNvSpPr/>
          <p:nvPr/>
        </p:nvSpPr>
        <p:spPr>
          <a:xfrm>
            <a:off x="2447395" y="2270919"/>
            <a:ext cx="349189" cy="34088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0F82E78-FBB9-DB9A-C0A8-4E778F4BBF8F}"/>
              </a:ext>
            </a:extLst>
          </p:cNvPr>
          <p:cNvSpPr txBox="1"/>
          <p:nvPr/>
        </p:nvSpPr>
        <p:spPr>
          <a:xfrm>
            <a:off x="2392116" y="2309370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NACL</a:t>
            </a: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B0107EE3-1CAD-7863-9413-4C929E15E3EB}"/>
              </a:ext>
            </a:extLst>
          </p:cNvPr>
          <p:cNvSpPr/>
          <p:nvPr/>
        </p:nvSpPr>
        <p:spPr>
          <a:xfrm>
            <a:off x="2502674" y="4100981"/>
            <a:ext cx="349189" cy="34088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E3C0B122-8F37-7105-0468-D1CCCCB5E2DA}"/>
              </a:ext>
            </a:extLst>
          </p:cNvPr>
          <p:cNvSpPr txBox="1"/>
          <p:nvPr/>
        </p:nvSpPr>
        <p:spPr>
          <a:xfrm>
            <a:off x="2447395" y="413943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NACL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0DCA9884-2D32-B8B8-B254-3C8F208F206D}"/>
              </a:ext>
            </a:extLst>
          </p:cNvPr>
          <p:cNvSpPr/>
          <p:nvPr/>
        </p:nvSpPr>
        <p:spPr>
          <a:xfrm>
            <a:off x="4469297" y="2974593"/>
            <a:ext cx="980720" cy="5060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</a:t>
            </a:r>
            <a:r>
              <a:rPr lang="en-US" altLang="zh-CN" sz="1100" dirty="0">
                <a:solidFill>
                  <a:schemeClr val="tx1"/>
                </a:solidFill>
              </a:rPr>
              <a:t>pplication Load Balancer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9C696A43-4870-0D98-9BB4-44CE47949FCF}"/>
              </a:ext>
            </a:extLst>
          </p:cNvPr>
          <p:cNvSpPr/>
          <p:nvPr/>
        </p:nvSpPr>
        <p:spPr>
          <a:xfrm>
            <a:off x="6020844" y="5070258"/>
            <a:ext cx="913632" cy="4204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Amazon MQ (RabbitMQ)</a:t>
            </a:r>
          </a:p>
        </p:txBody>
      </p:sp>
      <p:sp>
        <p:nvSpPr>
          <p:cNvPr id="87" name="等腰三角形 86">
            <a:extLst>
              <a:ext uri="{FF2B5EF4-FFF2-40B4-BE49-F238E27FC236}">
                <a16:creationId xmlns:a16="http://schemas.microsoft.com/office/drawing/2014/main" id="{AF0765F2-F53D-63F2-5E1C-CD91146BD16C}"/>
              </a:ext>
            </a:extLst>
          </p:cNvPr>
          <p:cNvSpPr/>
          <p:nvPr/>
        </p:nvSpPr>
        <p:spPr>
          <a:xfrm>
            <a:off x="4186083" y="3029716"/>
            <a:ext cx="255599" cy="264512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等腰三角形 87">
            <a:extLst>
              <a:ext uri="{FF2B5EF4-FFF2-40B4-BE49-F238E27FC236}">
                <a16:creationId xmlns:a16="http://schemas.microsoft.com/office/drawing/2014/main" id="{922EA7DF-684C-E543-9222-1CC35C5D72C6}"/>
              </a:ext>
            </a:extLst>
          </p:cNvPr>
          <p:cNvSpPr/>
          <p:nvPr/>
        </p:nvSpPr>
        <p:spPr>
          <a:xfrm>
            <a:off x="4016077" y="4479561"/>
            <a:ext cx="255599" cy="26451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505659CA-5144-68A6-FC41-6FB92419D4C2}"/>
              </a:ext>
            </a:extLst>
          </p:cNvPr>
          <p:cNvSpPr/>
          <p:nvPr/>
        </p:nvSpPr>
        <p:spPr>
          <a:xfrm>
            <a:off x="8906402" y="1022929"/>
            <a:ext cx="903689" cy="5060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Amplify H</a:t>
            </a:r>
            <a:r>
              <a:rPr lang="en-US" altLang="zh-CN" sz="1100" dirty="0">
                <a:solidFill>
                  <a:schemeClr val="tx1"/>
                </a:solidFill>
              </a:rPr>
              <a:t>osting</a:t>
            </a:r>
            <a:r>
              <a:rPr lang="en-US" sz="1100" dirty="0">
                <a:solidFill>
                  <a:schemeClr val="tx1"/>
                </a:solidFill>
              </a:rPr>
              <a:t> (</a:t>
            </a:r>
            <a:r>
              <a:rPr lang="en-US" sz="1100" dirty="0" err="1">
                <a:solidFill>
                  <a:schemeClr val="tx1"/>
                </a:solidFill>
              </a:rPr>
              <a:t>nextjs</a:t>
            </a:r>
            <a:r>
              <a:rPr lang="en-US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A7466B26-C776-7889-591E-34A257B488FC}"/>
              </a:ext>
            </a:extLst>
          </p:cNvPr>
          <p:cNvCxnSpPr>
            <a:stCxn id="12" idx="3"/>
            <a:endCxn id="89" idx="0"/>
          </p:cNvCxnSpPr>
          <p:nvPr/>
        </p:nvCxnSpPr>
        <p:spPr>
          <a:xfrm>
            <a:off x="5808864" y="338155"/>
            <a:ext cx="3549383" cy="6847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4EA977B5-4529-340E-EF7C-D1599C288399}"/>
              </a:ext>
            </a:extLst>
          </p:cNvPr>
          <p:cNvSpPr/>
          <p:nvPr/>
        </p:nvSpPr>
        <p:spPr>
          <a:xfrm>
            <a:off x="2152273" y="1016598"/>
            <a:ext cx="903689" cy="5060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Amazon S3</a:t>
            </a:r>
          </a:p>
        </p:txBody>
      </p: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6EC5F282-2BD6-DAD0-EE15-85D8D0FC975C}"/>
              </a:ext>
            </a:extLst>
          </p:cNvPr>
          <p:cNvCxnSpPr>
            <a:stCxn id="12" idx="1"/>
            <a:endCxn id="112" idx="0"/>
          </p:cNvCxnSpPr>
          <p:nvPr/>
        </p:nvCxnSpPr>
        <p:spPr>
          <a:xfrm rot="10800000" flipV="1">
            <a:off x="2604118" y="338154"/>
            <a:ext cx="1506332" cy="6784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7AC58489-3826-FEB7-202B-CB9BE2DB28AE}"/>
              </a:ext>
            </a:extLst>
          </p:cNvPr>
          <p:cNvSpPr txBox="1"/>
          <p:nvPr/>
        </p:nvSpPr>
        <p:spPr>
          <a:xfrm>
            <a:off x="216442" y="44831"/>
            <a:ext cx="199458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Deployment</a:t>
            </a:r>
          </a:p>
          <a:p>
            <a:r>
              <a:rPr lang="en-US" dirty="0" err="1"/>
              <a:t>devtest</a:t>
            </a:r>
            <a:endParaRPr 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4E882FC-AED3-69E8-049E-5225CCFDAEA8}"/>
              </a:ext>
            </a:extLst>
          </p:cNvPr>
          <p:cNvCxnSpPr>
            <a:cxnSpLocks/>
            <a:stCxn id="27" idx="2"/>
            <a:endCxn id="85" idx="0"/>
          </p:cNvCxnSpPr>
          <p:nvPr/>
        </p:nvCxnSpPr>
        <p:spPr>
          <a:xfrm flipH="1">
            <a:off x="4959657" y="2601263"/>
            <a:ext cx="1" cy="37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933081F9-FEFE-AD8A-114D-5A19B4C2D893}"/>
              </a:ext>
            </a:extLst>
          </p:cNvPr>
          <p:cNvSpPr/>
          <p:nvPr/>
        </p:nvSpPr>
        <p:spPr>
          <a:xfrm>
            <a:off x="4331901" y="4458326"/>
            <a:ext cx="1369768" cy="364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EKS P</a:t>
            </a:r>
            <a:r>
              <a:rPr lang="en-US" altLang="zh-CN" sz="1100" dirty="0">
                <a:solidFill>
                  <a:schemeClr val="tx1"/>
                </a:solidFill>
              </a:rPr>
              <a:t>od/ </a:t>
            </a:r>
            <a:r>
              <a:rPr lang="en-US" altLang="zh-CN" sz="1100" dirty="0" err="1">
                <a:solidFill>
                  <a:schemeClr val="tx1"/>
                </a:solidFill>
              </a:rPr>
              <a:t>Fargate</a:t>
            </a:r>
            <a:r>
              <a:rPr lang="en-US" altLang="zh-CN" sz="1100" dirty="0">
                <a:solidFill>
                  <a:schemeClr val="tx1"/>
                </a:solidFill>
              </a:rPr>
              <a:t> (</a:t>
            </a:r>
            <a:r>
              <a:rPr lang="en-US" sz="1100" dirty="0">
                <a:solidFill>
                  <a:schemeClr val="tx1"/>
                </a:solidFill>
              </a:rPr>
              <a:t>Actively pull images</a:t>
            </a:r>
            <a:r>
              <a:rPr lang="en-US" altLang="zh-CN" sz="1100" dirty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E46FFE16-3349-F9FC-A5E1-87B58BE8F6B9}"/>
              </a:ext>
            </a:extLst>
          </p:cNvPr>
          <p:cNvSpPr/>
          <p:nvPr/>
        </p:nvSpPr>
        <p:spPr>
          <a:xfrm>
            <a:off x="5752647" y="5115621"/>
            <a:ext cx="242324" cy="247264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6C946BD-FB5B-A205-58CF-03E2A934F7B9}"/>
              </a:ext>
            </a:extLst>
          </p:cNvPr>
          <p:cNvSpPr/>
          <p:nvPr/>
        </p:nvSpPr>
        <p:spPr>
          <a:xfrm>
            <a:off x="4795346" y="5076952"/>
            <a:ext cx="860379" cy="4137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MSK  (K</a:t>
            </a:r>
            <a:r>
              <a:rPr lang="en-US" altLang="zh-CN" sz="1100" dirty="0">
                <a:solidFill>
                  <a:schemeClr val="tx1"/>
                </a:solidFill>
              </a:rPr>
              <a:t>afka</a:t>
            </a:r>
            <a:r>
              <a:rPr lang="en-US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21453A9D-7867-B9F2-A8D5-21CB53BAD48F}"/>
              </a:ext>
            </a:extLst>
          </p:cNvPr>
          <p:cNvSpPr/>
          <p:nvPr/>
        </p:nvSpPr>
        <p:spPr>
          <a:xfrm>
            <a:off x="4489434" y="5077556"/>
            <a:ext cx="255599" cy="26451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C4E57F0-4B38-8B2B-5C1D-FFA88F14F6D1}"/>
              </a:ext>
            </a:extLst>
          </p:cNvPr>
          <p:cNvSpPr/>
          <p:nvPr/>
        </p:nvSpPr>
        <p:spPr>
          <a:xfrm>
            <a:off x="3548091" y="5076701"/>
            <a:ext cx="860379" cy="4072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ElastiCache</a:t>
            </a:r>
            <a:r>
              <a:rPr lang="en-US" sz="1100" dirty="0"/>
              <a:t> </a:t>
            </a:r>
            <a:r>
              <a:rPr lang="en-US" sz="1100" dirty="0">
                <a:solidFill>
                  <a:schemeClr val="tx1"/>
                </a:solidFill>
              </a:rPr>
              <a:t>(Redis)</a:t>
            </a:r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3C137222-BF42-59F9-9465-CDB596D0A934}"/>
              </a:ext>
            </a:extLst>
          </p:cNvPr>
          <p:cNvSpPr/>
          <p:nvPr/>
        </p:nvSpPr>
        <p:spPr>
          <a:xfrm>
            <a:off x="3242179" y="5077305"/>
            <a:ext cx="255599" cy="26451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2928CBF-0EEC-8226-25BD-5EA02F87E492}"/>
              </a:ext>
            </a:extLst>
          </p:cNvPr>
          <p:cNvSpPr/>
          <p:nvPr/>
        </p:nvSpPr>
        <p:spPr>
          <a:xfrm>
            <a:off x="2285236" y="5070258"/>
            <a:ext cx="903690" cy="4072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RDS (P</a:t>
            </a:r>
            <a:r>
              <a:rPr lang="en-US" altLang="zh-CN" sz="1050" dirty="0">
                <a:solidFill>
                  <a:schemeClr val="tx1"/>
                </a:solidFill>
              </a:rPr>
              <a:t>ostgreSQL</a:t>
            </a:r>
            <a:r>
              <a:rPr lang="en-US" sz="105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040343AA-6E27-613E-4D41-1F05C910AE1E}"/>
              </a:ext>
            </a:extLst>
          </p:cNvPr>
          <p:cNvSpPr/>
          <p:nvPr/>
        </p:nvSpPr>
        <p:spPr>
          <a:xfrm>
            <a:off x="1979323" y="5070862"/>
            <a:ext cx="255599" cy="264512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等腰三角形 30">
            <a:extLst>
              <a:ext uri="{FF2B5EF4-FFF2-40B4-BE49-F238E27FC236}">
                <a16:creationId xmlns:a16="http://schemas.microsoft.com/office/drawing/2014/main" id="{DA9145BA-1D42-4118-3EE5-5072DE171866}"/>
              </a:ext>
            </a:extLst>
          </p:cNvPr>
          <p:cNvSpPr/>
          <p:nvPr/>
        </p:nvSpPr>
        <p:spPr>
          <a:xfrm>
            <a:off x="7031398" y="5110008"/>
            <a:ext cx="260311" cy="231809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FD5257C-6FF9-2B02-3262-CDFC5DBCF7F4}"/>
              </a:ext>
            </a:extLst>
          </p:cNvPr>
          <p:cNvSpPr txBox="1"/>
          <p:nvPr/>
        </p:nvSpPr>
        <p:spPr>
          <a:xfrm>
            <a:off x="6906495" y="5522793"/>
            <a:ext cx="156766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Amazon Managed Flink </a:t>
            </a:r>
            <a:r>
              <a:rPr lang="zh-CN" altLang="en-US" sz="1100" dirty="0">
                <a:solidFill>
                  <a:schemeClr val="tx1"/>
                </a:solidFill>
              </a:rPr>
              <a:t>（</a:t>
            </a:r>
            <a:r>
              <a:rPr lang="en-US" altLang="zh-CN" sz="1100" dirty="0">
                <a:solidFill>
                  <a:schemeClr val="tx1"/>
                </a:solidFill>
              </a:rPr>
              <a:t>Security Group Only</a:t>
            </a:r>
            <a:r>
              <a:rPr lang="zh-CN" altLang="en-US" sz="1100" dirty="0">
                <a:solidFill>
                  <a:schemeClr val="tx1"/>
                </a:solidFill>
              </a:rPr>
              <a:t>）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A2612A0-8934-63C1-42FD-4FA59995CD19}"/>
              </a:ext>
            </a:extLst>
          </p:cNvPr>
          <p:cNvSpPr/>
          <p:nvPr/>
        </p:nvSpPr>
        <p:spPr>
          <a:xfrm>
            <a:off x="7315057" y="5058467"/>
            <a:ext cx="860379" cy="4137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EC2 Resources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E8A965F-2CC7-AE54-3590-F2C31327B510}"/>
              </a:ext>
            </a:extLst>
          </p:cNvPr>
          <p:cNvSpPr txBox="1"/>
          <p:nvPr/>
        </p:nvSpPr>
        <p:spPr>
          <a:xfrm>
            <a:off x="2152273" y="2709467"/>
            <a:ext cx="1555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 Subnet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33FCE3C-7E21-E986-7D73-3A68BD62C96B}"/>
              </a:ext>
            </a:extLst>
          </p:cNvPr>
          <p:cNvSpPr txBox="1"/>
          <p:nvPr/>
        </p:nvSpPr>
        <p:spPr>
          <a:xfrm>
            <a:off x="2266032" y="4476897"/>
            <a:ext cx="1555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 Subnet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6936FA3-59D7-06D1-B489-1150287FD13E}"/>
              </a:ext>
            </a:extLst>
          </p:cNvPr>
          <p:cNvSpPr/>
          <p:nvPr/>
        </p:nvSpPr>
        <p:spPr>
          <a:xfrm>
            <a:off x="8949827" y="5721410"/>
            <a:ext cx="935281" cy="5311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Kinesis</a:t>
            </a:r>
            <a:r>
              <a:rPr lang="en-US" sz="1100" dirty="0"/>
              <a:t> </a:t>
            </a:r>
            <a:r>
              <a:rPr lang="en-US" sz="1100" dirty="0">
                <a:solidFill>
                  <a:schemeClr val="tx1"/>
                </a:solidFill>
              </a:rPr>
              <a:t>Data Analytics for Flink</a:t>
            </a:r>
          </a:p>
        </p:txBody>
      </p: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E006A3BA-A0ED-B52A-F715-4EFFE436F8C2}"/>
              </a:ext>
            </a:extLst>
          </p:cNvPr>
          <p:cNvCxnSpPr>
            <a:cxnSpLocks/>
            <a:stCxn id="41" idx="1"/>
            <a:endCxn id="31" idx="3"/>
          </p:cNvCxnSpPr>
          <p:nvPr/>
        </p:nvCxnSpPr>
        <p:spPr>
          <a:xfrm rot="10800000">
            <a:off x="7161555" y="5341818"/>
            <a:ext cx="1788273" cy="645191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1592E71D-A259-DBC7-F432-A3AADD67517F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 rot="5400000">
            <a:off x="3753302" y="3806774"/>
            <a:ext cx="247263" cy="22797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1D991DD8-C55D-5E05-4D9F-80509AA1FE10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 rot="5400000">
            <a:off x="4370680" y="4430596"/>
            <a:ext cx="253706" cy="10385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191F8469-B59D-5EE6-C02C-272519B41D5E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 rot="16200000" flipH="1">
            <a:off x="4994182" y="4845597"/>
            <a:ext cx="253957" cy="2087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D9183466-F643-7C12-30BD-3025243CE747}"/>
              </a:ext>
            </a:extLst>
          </p:cNvPr>
          <p:cNvCxnSpPr>
            <a:cxnSpLocks/>
            <a:stCxn id="13" idx="2"/>
            <a:endCxn id="86" idx="0"/>
          </p:cNvCxnSpPr>
          <p:nvPr/>
        </p:nvCxnSpPr>
        <p:spPr>
          <a:xfrm rot="16200000" flipH="1">
            <a:off x="5623591" y="4216188"/>
            <a:ext cx="247263" cy="14608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CB2038CF-D2D4-39EA-1765-FF15B14852F6}"/>
              </a:ext>
            </a:extLst>
          </p:cNvPr>
          <p:cNvCxnSpPr>
            <a:cxnSpLocks/>
            <a:stCxn id="23" idx="2"/>
            <a:endCxn id="34" idx="2"/>
          </p:cNvCxnSpPr>
          <p:nvPr/>
        </p:nvCxnSpPr>
        <p:spPr>
          <a:xfrm rot="5400000" flipH="1" flipV="1">
            <a:off x="6476148" y="4221561"/>
            <a:ext cx="18485" cy="2519711"/>
          </a:xfrm>
          <a:prstGeom prst="bentConnector3">
            <a:avLst>
              <a:gd name="adj1" fmla="val -12366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5ED1A7F9-65B1-1607-D567-A1EFE7028F57}"/>
              </a:ext>
            </a:extLst>
          </p:cNvPr>
          <p:cNvSpPr txBox="1"/>
          <p:nvPr/>
        </p:nvSpPr>
        <p:spPr>
          <a:xfrm>
            <a:off x="4990311" y="3801640"/>
            <a:ext cx="12134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Ingress Controller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C8F88036-B119-9618-830D-94A1C18C932D}"/>
              </a:ext>
            </a:extLst>
          </p:cNvPr>
          <p:cNvSpPr/>
          <p:nvPr/>
        </p:nvSpPr>
        <p:spPr>
          <a:xfrm>
            <a:off x="8949828" y="3723427"/>
            <a:ext cx="935281" cy="531195"/>
          </a:xfrm>
          <a:prstGeom prst="rect">
            <a:avLst/>
          </a:prstGeom>
          <a:solidFill>
            <a:srgbClr val="B91CE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AWS ECR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0A214991-C563-70A3-8B6F-3AEA5D05FB44}"/>
              </a:ext>
            </a:extLst>
          </p:cNvPr>
          <p:cNvSpPr/>
          <p:nvPr/>
        </p:nvSpPr>
        <p:spPr>
          <a:xfrm>
            <a:off x="6411076" y="4099263"/>
            <a:ext cx="1061140" cy="3441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NAT G</a:t>
            </a:r>
            <a:r>
              <a:rPr lang="en-US" altLang="zh-CN" sz="1200" dirty="0">
                <a:solidFill>
                  <a:schemeClr val="tx1"/>
                </a:solidFill>
              </a:rPr>
              <a:t>ateway     (</a:t>
            </a:r>
            <a:r>
              <a:rPr lang="en-US" sz="1200" dirty="0">
                <a:solidFill>
                  <a:schemeClr val="tx1"/>
                </a:solidFill>
              </a:rPr>
              <a:t>Egress O</a:t>
            </a:r>
            <a:r>
              <a:rPr lang="en-US" altLang="zh-CN" sz="1200" dirty="0">
                <a:solidFill>
                  <a:schemeClr val="tx1"/>
                </a:solidFill>
              </a:rPr>
              <a:t>nly)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9A66F5DD-CC91-C7CF-ADAC-1CCCDE49854A}"/>
              </a:ext>
            </a:extLst>
          </p:cNvPr>
          <p:cNvCxnSpPr>
            <a:cxnSpLocks/>
            <a:stCxn id="13" idx="3"/>
            <a:endCxn id="92" idx="2"/>
          </p:cNvCxnSpPr>
          <p:nvPr/>
        </p:nvCxnSpPr>
        <p:spPr>
          <a:xfrm flipV="1">
            <a:off x="5701669" y="4443404"/>
            <a:ext cx="1239977" cy="1972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6C37EC2B-889E-0BA7-B9DB-279363DD021E}"/>
              </a:ext>
            </a:extLst>
          </p:cNvPr>
          <p:cNvCxnSpPr>
            <a:cxnSpLocks/>
            <a:stCxn id="92" idx="0"/>
            <a:endCxn id="90" idx="1"/>
          </p:cNvCxnSpPr>
          <p:nvPr/>
        </p:nvCxnSpPr>
        <p:spPr>
          <a:xfrm rot="5400000" flipH="1" flipV="1">
            <a:off x="7890618" y="3040053"/>
            <a:ext cx="110238" cy="20081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BE312F20-76D9-00DE-02AA-9088290B58E0}"/>
              </a:ext>
            </a:extLst>
          </p:cNvPr>
          <p:cNvSpPr/>
          <p:nvPr/>
        </p:nvSpPr>
        <p:spPr>
          <a:xfrm>
            <a:off x="10644001" y="3648710"/>
            <a:ext cx="1064096" cy="6806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GitHub Action</a:t>
            </a: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3FFA69D6-23C6-A77E-45BB-9CDDECCAFE35}"/>
              </a:ext>
            </a:extLst>
          </p:cNvPr>
          <p:cNvCxnSpPr>
            <a:cxnSpLocks/>
            <a:stCxn id="105" idx="1"/>
            <a:endCxn id="90" idx="3"/>
          </p:cNvCxnSpPr>
          <p:nvPr/>
        </p:nvCxnSpPr>
        <p:spPr>
          <a:xfrm flipH="1">
            <a:off x="9885109" y="3989024"/>
            <a:ext cx="7588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3CEC26CC-F879-117E-F41D-A1CF5799C71A}"/>
              </a:ext>
            </a:extLst>
          </p:cNvPr>
          <p:cNvCxnSpPr>
            <a:cxnSpLocks/>
            <a:stCxn id="89" idx="1"/>
            <a:endCxn id="17" idx="0"/>
          </p:cNvCxnSpPr>
          <p:nvPr/>
        </p:nvCxnSpPr>
        <p:spPr>
          <a:xfrm rot="10800000" flipV="1">
            <a:off x="5848724" y="1275942"/>
            <a:ext cx="3057678" cy="1086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>
            <a:extLst>
              <a:ext uri="{FF2B5EF4-FFF2-40B4-BE49-F238E27FC236}">
                <a16:creationId xmlns:a16="http://schemas.microsoft.com/office/drawing/2014/main" id="{F4294F39-E96F-44BF-C303-D872DBDF6DE3}"/>
              </a:ext>
            </a:extLst>
          </p:cNvPr>
          <p:cNvSpPr/>
          <p:nvPr/>
        </p:nvSpPr>
        <p:spPr>
          <a:xfrm>
            <a:off x="10791550" y="1080402"/>
            <a:ext cx="753672" cy="378420"/>
          </a:xfrm>
          <a:prstGeom prst="rect">
            <a:avLst/>
          </a:prstGeom>
          <a:solidFill>
            <a:srgbClr val="DD3B8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GitHub</a:t>
            </a:r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4CC0E57C-5008-BA02-C8F5-4865551FF9D6}"/>
              </a:ext>
            </a:extLst>
          </p:cNvPr>
          <p:cNvCxnSpPr>
            <a:cxnSpLocks/>
            <a:stCxn id="136" idx="1"/>
            <a:endCxn id="89" idx="3"/>
          </p:cNvCxnSpPr>
          <p:nvPr/>
        </p:nvCxnSpPr>
        <p:spPr>
          <a:xfrm flipH="1">
            <a:off x="9810091" y="1269612"/>
            <a:ext cx="981459" cy="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E67D6C10-F760-5BED-9A9A-A2004D6BBE55}"/>
              </a:ext>
            </a:extLst>
          </p:cNvPr>
          <p:cNvSpPr txBox="1"/>
          <p:nvPr/>
        </p:nvSpPr>
        <p:spPr>
          <a:xfrm>
            <a:off x="9590933" y="1594985"/>
            <a:ext cx="1425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Auto push while update</a:t>
            </a: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95194D5C-C82F-CD5D-28B0-FCF425EC32BB}"/>
              </a:ext>
            </a:extLst>
          </p:cNvPr>
          <p:cNvSpPr txBox="1"/>
          <p:nvPr/>
        </p:nvSpPr>
        <p:spPr>
          <a:xfrm>
            <a:off x="9008884" y="4353786"/>
            <a:ext cx="27671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Make </a:t>
            </a:r>
            <a:r>
              <a:rPr lang="en-US" altLang="zh-CN" sz="1000" dirty="0"/>
              <a:t>mirror </a:t>
            </a:r>
            <a:r>
              <a:rPr lang="en-US" sz="1000" dirty="0"/>
              <a:t>image </a:t>
            </a:r>
            <a:r>
              <a:rPr lang="en-US" altLang="zh-CN" sz="1000" dirty="0"/>
              <a:t>and push to ECR while update</a:t>
            </a:r>
            <a:endParaRPr lang="en-US" sz="1000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CAEDF276-A655-9195-E1F4-9980B774E47A}"/>
              </a:ext>
            </a:extLst>
          </p:cNvPr>
          <p:cNvSpPr txBox="1"/>
          <p:nvPr/>
        </p:nvSpPr>
        <p:spPr>
          <a:xfrm>
            <a:off x="6974033" y="3811900"/>
            <a:ext cx="18469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Pull new </a:t>
            </a:r>
            <a:r>
              <a:rPr lang="en-US" altLang="zh-CN" sz="1000" dirty="0"/>
              <a:t>mirror </a:t>
            </a:r>
            <a:r>
              <a:rPr lang="en-US" sz="1000" dirty="0"/>
              <a:t>image </a:t>
            </a:r>
            <a:r>
              <a:rPr lang="en-US" altLang="zh-CN" sz="1000" dirty="0"/>
              <a:t>from ECR</a:t>
            </a:r>
            <a:endParaRPr lang="en-US" sz="1000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56883BBF-8602-6BAC-DD52-55C92F00D494}"/>
              </a:ext>
            </a:extLst>
          </p:cNvPr>
          <p:cNvSpPr/>
          <p:nvPr/>
        </p:nvSpPr>
        <p:spPr>
          <a:xfrm>
            <a:off x="10859389" y="4659141"/>
            <a:ext cx="743297" cy="3277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kubectl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A8DBC53B-FA27-96EC-FAA6-2256C83809D0}"/>
              </a:ext>
            </a:extLst>
          </p:cNvPr>
          <p:cNvCxnSpPr>
            <a:cxnSpLocks/>
            <a:stCxn id="145" idx="1"/>
          </p:cNvCxnSpPr>
          <p:nvPr/>
        </p:nvCxnSpPr>
        <p:spPr>
          <a:xfrm flipH="1" flipV="1">
            <a:off x="5701669" y="4808071"/>
            <a:ext cx="5157720" cy="14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2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91D25-9C4C-4083-5FEE-5E5FCF9BF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BF71B84-89B2-D7A3-DE53-E53979703BB3}"/>
              </a:ext>
            </a:extLst>
          </p:cNvPr>
          <p:cNvSpPr txBox="1"/>
          <p:nvPr/>
        </p:nvSpPr>
        <p:spPr>
          <a:xfrm>
            <a:off x="719091" y="612560"/>
            <a:ext cx="551670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do in the future:</a:t>
            </a:r>
          </a:p>
          <a:p>
            <a:r>
              <a:rPr lang="en-US" dirty="0"/>
              <a:t>I: Merchant</a:t>
            </a:r>
          </a:p>
          <a:p>
            <a:r>
              <a:rPr lang="en-US" dirty="0"/>
              <a:t>   1. Manage employees’ information</a:t>
            </a:r>
          </a:p>
          <a:p>
            <a:r>
              <a:rPr lang="en-US" dirty="0"/>
              <a:t>	Set different </a:t>
            </a:r>
            <a:r>
              <a:rPr lang="en-US" altLang="zh-CN" dirty="0"/>
              <a:t>p</a:t>
            </a:r>
            <a:r>
              <a:rPr lang="en-US" dirty="0"/>
              <a:t>ermissions for different accounts</a:t>
            </a:r>
          </a:p>
          <a:p>
            <a:r>
              <a:rPr lang="en-US" dirty="0"/>
              <a:t>	Encoding password</a:t>
            </a:r>
          </a:p>
          <a:p>
            <a:r>
              <a:rPr lang="en-US" dirty="0"/>
              <a:t>   2. Manage combo meals</a:t>
            </a:r>
          </a:p>
          <a:p>
            <a:r>
              <a:rPr lang="en-US" dirty="0"/>
              <a:t>   3. Manage vouchers</a:t>
            </a:r>
          </a:p>
          <a:p>
            <a:r>
              <a:rPr lang="en-US" dirty="0"/>
              <a:t>   4. View store data statistic charts</a:t>
            </a:r>
          </a:p>
          <a:p>
            <a:r>
              <a:rPr lang="en-US" dirty="0"/>
              <a:t>   5. Unregister store</a:t>
            </a:r>
          </a:p>
          <a:p>
            <a:r>
              <a:rPr lang="en-US" dirty="0"/>
              <a:t>   6. View account operation logs</a:t>
            </a:r>
          </a:p>
          <a:p>
            <a:endParaRPr lang="en-US" dirty="0"/>
          </a:p>
          <a:p>
            <a:r>
              <a:rPr lang="en-US" dirty="0"/>
              <a:t>II: Client</a:t>
            </a:r>
          </a:p>
          <a:p>
            <a:r>
              <a:rPr lang="en-US" dirty="0"/>
              <a:t>   1. C</a:t>
            </a:r>
            <a:r>
              <a:rPr lang="en-US" altLang="zh-CN" dirty="0"/>
              <a:t>lient </a:t>
            </a:r>
            <a:r>
              <a:rPr lang="en-US" dirty="0"/>
              <a:t>subscribes to shops</a:t>
            </a:r>
          </a:p>
          <a:p>
            <a:r>
              <a:rPr lang="en-US" dirty="0"/>
              <a:t>   2. C</a:t>
            </a:r>
            <a:r>
              <a:rPr lang="en-US" altLang="zh-CN" dirty="0"/>
              <a:t>lient rates shop</a:t>
            </a:r>
          </a:p>
          <a:p>
            <a:r>
              <a:rPr lang="en-US" dirty="0"/>
              <a:t>   3. C</a:t>
            </a:r>
            <a:r>
              <a:rPr lang="en-US" altLang="zh-CN" dirty="0"/>
              <a:t>lient follow other clients</a:t>
            </a:r>
          </a:p>
          <a:p>
            <a:r>
              <a:rPr lang="en-US" dirty="0"/>
              <a:t>   4.</a:t>
            </a:r>
            <a:r>
              <a:rPr lang="zh-CN" altLang="en-US" dirty="0"/>
              <a:t> </a:t>
            </a:r>
            <a:r>
              <a:rPr lang="en-US" altLang="zh-CN" dirty="0"/>
              <a:t>Client daily check-in</a:t>
            </a:r>
          </a:p>
          <a:p>
            <a:endParaRPr lang="en-US" dirty="0"/>
          </a:p>
          <a:p>
            <a:r>
              <a:rPr lang="en-US" dirty="0"/>
              <a:t>III: Rider</a:t>
            </a:r>
          </a:p>
          <a:p>
            <a:r>
              <a:rPr lang="en-US" dirty="0"/>
              <a:t>   1. R</a:t>
            </a:r>
            <a:r>
              <a:rPr lang="en-US" altLang="zh-CN" dirty="0"/>
              <a:t>ider rated</a:t>
            </a:r>
          </a:p>
          <a:p>
            <a:r>
              <a:rPr lang="en-US" dirty="0"/>
              <a:t>   2. R</a:t>
            </a:r>
            <a:r>
              <a:rPr lang="en-US" altLang="zh-CN" dirty="0"/>
              <a:t>ider tips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44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5014</TotalTime>
  <Words>727</Words>
  <Application>Microsoft Office PowerPoint</Application>
  <PresentationFormat>宽屏</PresentationFormat>
  <Paragraphs>233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主题​​</vt:lpstr>
      <vt:lpstr>SmartFoodDelivery  Project Introduction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Wang, Kuan</dc:creator>
  <cp:lastModifiedBy>Wang, Kuan</cp:lastModifiedBy>
  <cp:revision>33</cp:revision>
  <dcterms:created xsi:type="dcterms:W3CDTF">2025-05-26T21:06:57Z</dcterms:created>
  <dcterms:modified xsi:type="dcterms:W3CDTF">2025-09-29T14:38:31Z</dcterms:modified>
</cp:coreProperties>
</file>