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30"/>
  </p:notesMasterIdLst>
  <p:sldIdLst>
    <p:sldId id="256" r:id="rId3"/>
    <p:sldId id="424" r:id="rId4"/>
    <p:sldId id="426" r:id="rId5"/>
    <p:sldId id="427" r:id="rId6"/>
    <p:sldId id="428" r:id="rId7"/>
    <p:sldId id="429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煒倫 洪" initials="煒倫" lastIdx="1" clrIdx="0">
    <p:extLst>
      <p:ext uri="{19B8F6BF-5375-455C-9EA6-DF929625EA0E}">
        <p15:presenceInfo xmlns:p15="http://schemas.microsoft.com/office/powerpoint/2012/main" userId="67175ec406e88ba6" providerId="Windows Live"/>
      </p:ext>
    </p:extLst>
  </p:cmAuthor>
  <p:cmAuthor id="2" name="廣達 王" initials="廣達" lastIdx="1" clrIdx="1">
    <p:extLst>
      <p:ext uri="{19B8F6BF-5375-455C-9EA6-DF929625EA0E}">
        <p15:presenceInfo xmlns:p15="http://schemas.microsoft.com/office/powerpoint/2012/main" userId="0f54f35c98eda1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32" autoAdjust="0"/>
    <p:restoredTop sz="94704" autoAdjust="0"/>
  </p:normalViewPr>
  <p:slideViewPr>
    <p:cSldViewPr>
      <p:cViewPr varScale="1">
        <p:scale>
          <a:sx n="81" d="100"/>
          <a:sy n="81" d="100"/>
        </p:scale>
        <p:origin x="389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C31B31D1-512D-4239-B1DF-5E378A2D9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6FCA4923-8F7A-4DAB-8F56-0464BFBCC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DDCEE4E-8AB6-4FFF-8CC4-E9CAF81C138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marL="233863" indent="-233863"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86642" algn="l"/>
                <a:tab pos="973282" algn="l"/>
                <a:tab pos="1459924" algn="l"/>
                <a:tab pos="1946565" algn="l"/>
                <a:tab pos="2433206" algn="l"/>
                <a:tab pos="2919847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D15D9916-E36D-4E33-80A7-C841C939F85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7775" y="1279525"/>
            <a:ext cx="4602163" cy="34528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97A6B6-CB1E-44E4-9627-2871C66582F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926013"/>
            <a:ext cx="5678487" cy="4027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4F191B37-3D52-4AFD-8749-140FB497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27C2DBF-8470-4518-B0C9-800FDA1F411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marL="233363" indent="-233363"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85775" algn="l"/>
                <a:tab pos="973138" algn="l"/>
                <a:tab pos="1458913" algn="l"/>
                <a:tab pos="1946275" algn="l"/>
                <a:tab pos="2432050" algn="l"/>
                <a:tab pos="2919413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BC21A58-A05C-41DD-A38C-3ABF473E89C3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0DB485A-71F7-4F8D-8935-EA9F48DC4C9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tabLst>
                <a:tab pos="485775" algn="l"/>
                <a:tab pos="973138" algn="l"/>
                <a:tab pos="1458913" algn="l"/>
                <a:tab pos="1946275" algn="l"/>
                <a:tab pos="2432050" algn="l"/>
                <a:tab pos="29194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tabLst>
                <a:tab pos="485775" algn="l"/>
                <a:tab pos="973138" algn="l"/>
                <a:tab pos="1458913" algn="l"/>
                <a:tab pos="1946275" algn="l"/>
                <a:tab pos="2432050" algn="l"/>
                <a:tab pos="29194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tabLst>
                <a:tab pos="485775" algn="l"/>
                <a:tab pos="973138" algn="l"/>
                <a:tab pos="1458913" algn="l"/>
                <a:tab pos="1946275" algn="l"/>
                <a:tab pos="2432050" algn="l"/>
                <a:tab pos="29194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tabLst>
                <a:tab pos="485775" algn="l"/>
                <a:tab pos="973138" algn="l"/>
                <a:tab pos="1458913" algn="l"/>
                <a:tab pos="1946275" algn="l"/>
                <a:tab pos="2432050" algn="l"/>
                <a:tab pos="29194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tabLst>
                <a:tab pos="485775" algn="l"/>
                <a:tab pos="973138" algn="l"/>
                <a:tab pos="1458913" algn="l"/>
                <a:tab pos="1946275" algn="l"/>
                <a:tab pos="2432050" algn="l"/>
                <a:tab pos="29194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85775" algn="l"/>
                <a:tab pos="973138" algn="l"/>
                <a:tab pos="1458913" algn="l"/>
                <a:tab pos="1946275" algn="l"/>
                <a:tab pos="2432050" algn="l"/>
                <a:tab pos="29194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85775" algn="l"/>
                <a:tab pos="973138" algn="l"/>
                <a:tab pos="1458913" algn="l"/>
                <a:tab pos="1946275" algn="l"/>
                <a:tab pos="2432050" algn="l"/>
                <a:tab pos="29194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85775" algn="l"/>
                <a:tab pos="973138" algn="l"/>
                <a:tab pos="1458913" algn="l"/>
                <a:tab pos="1946275" algn="l"/>
                <a:tab pos="2432050" algn="l"/>
                <a:tab pos="29194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85775" algn="l"/>
                <a:tab pos="973138" algn="l"/>
                <a:tab pos="1458913" algn="l"/>
                <a:tab pos="1946275" algn="l"/>
                <a:tab pos="2432050" algn="l"/>
                <a:tab pos="291941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0AD54C28-C8F6-4E50-B61E-4713428C18E3}" type="slidenum">
              <a:rPr lang="zh-TW" altLang="zh-TW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zh-TW" altLang="zh-TW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4277393F-4187-4A6D-9C7D-0EA556F33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F6649EAC-BB84-4E20-B703-46D01AE22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926013"/>
            <a:ext cx="5680075" cy="4029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A23434C-97D7-41EE-96B7-A9276F66FE1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2FC70-4691-4250-9540-B2D51C37502D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9587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0C58939-AA92-4DF7-A22E-BCB5FE2648B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6BA3B-F73B-4917-8C8E-BDF2169E137A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8279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5813" cy="596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96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CB1D7E0-ADCB-4F50-A3F1-74FCACA71E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3AA63-B395-4138-AF7A-F22E7DC048A4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344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34F1C5F-FE0A-4580-951B-707E268AC85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3CCA2-0FD0-4ADC-832B-742F62E69E3B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81884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CA184B2-E785-4D1E-A064-1A17A301221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627B7-EA67-480B-B918-ABF3F3080050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36118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7C679EB-1E81-4CDD-8B91-BE841C3EE63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D8D2F-9C42-4FD3-A582-2FA11462D8FC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19439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7013" cy="51117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268413"/>
            <a:ext cx="4038600" cy="51117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F66407E-DF60-4B76-8C1C-B7288765666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9E85C-ACE8-43A6-842B-C6900729F9C8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85315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0A27FFA-C509-4C17-9C71-C767CECBC82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CF5CF-8A2A-4E09-B0BE-2DD3242F96A6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90436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3CAE541C-BC12-4EF0-A4A1-231048E0502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E0EEA-56FA-4EEB-93F7-1B748C2C87AA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86801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CC5946EB-4AA4-4265-8AC2-6091125846F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4AFF9-C37E-41A9-80AB-9493DC8AEFB4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5794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E6CDB8F-242B-4913-9F94-BDE096475E3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36DE7-D118-4CB1-A1B6-B744AD7A3943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5816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50E30CC-E994-4F02-9C3E-952FB04AC94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BA43C-1341-4F74-A761-64B02D51F77A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50910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EE62C32-6E16-4917-ACBA-6E0B8425045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C3F3C-2D98-4A75-8489-A222ADE0616C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40203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206C269-5CBF-4ABB-8168-1468713FDF8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F1496-C6F9-4F1F-8A76-210B81BDA356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77825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5813" cy="596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96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851EA6A-6BEF-4EF2-A7B8-D888946A63B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46033-540F-41BA-85F3-054ECFAF7C23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1661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908CA7F-E44A-4E34-83C7-DBB3C058413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495F5-BF9A-4777-8D81-C86F3D3A9389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0883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7013" cy="51117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268413"/>
            <a:ext cx="4038600" cy="51117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B02FFCA-9E46-4C11-93BB-8D8C5E9F420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59AA5-55E1-47FD-8D82-9355D15CFEBF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319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876B646-9ED3-4A71-8812-F30B68D5C0C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271F3-8F2E-4E5F-A197-FBBF6744366F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8872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5C665F1-C7EB-4605-862C-2625EFA2D8F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428F0-90DA-4D9C-9D8E-78E5275581DD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6975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7CF4E89-DC07-4340-9FE0-081F15C6080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9ACDB-3CF4-4AB0-BD69-3870E3ED9443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7953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0F2847B-D9B8-41CF-8BD5-46C34FE4E91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18BB4-343A-4FA6-A19B-A5B05473BAAE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2872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2912465-69F5-403B-922E-CEFE54AD7C3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4B4B9-8F7A-49D9-847A-A4CA6CAB5160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8283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93E78B9F-CEFA-454C-8FC6-5AA507DC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121275"/>
            <a:ext cx="190817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027" name="Group 2">
            <a:extLst>
              <a:ext uri="{FF2B5EF4-FFF2-40B4-BE49-F238E27FC236}">
                <a16:creationId xmlns:a16="http://schemas.microsoft.com/office/drawing/2014/main" id="{B5B7CDF3-59FA-4614-9081-80C63AA8224D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14313"/>
            <a:ext cx="9161463" cy="355600"/>
            <a:chOff x="-12" y="135"/>
            <a:chExt cx="5771" cy="224"/>
          </a:xfrm>
        </p:grpSpPr>
        <p:grpSp>
          <p:nvGrpSpPr>
            <p:cNvPr id="1033" name="Group 3">
              <a:extLst>
                <a:ext uri="{FF2B5EF4-FFF2-40B4-BE49-F238E27FC236}">
                  <a16:creationId xmlns:a16="http://schemas.microsoft.com/office/drawing/2014/main" id="{84A45914-9E3B-415A-BFEF-6C3ED4A122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" y="135"/>
              <a:ext cx="5760" cy="224"/>
              <a:chOff x="-12" y="135"/>
              <a:chExt cx="5760" cy="224"/>
            </a:xfrm>
          </p:grpSpPr>
          <p:pic>
            <p:nvPicPr>
              <p:cNvPr id="1037" name="Picture 4">
                <a:extLst>
                  <a:ext uri="{FF2B5EF4-FFF2-40B4-BE49-F238E27FC236}">
                    <a16:creationId xmlns:a16="http://schemas.microsoft.com/office/drawing/2014/main" id="{79C729C6-E3F1-43BA-9D00-EE48DD7720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" y="135"/>
                <a:ext cx="5753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1038" name="Text Box 5">
                <a:extLst>
                  <a:ext uri="{FF2B5EF4-FFF2-40B4-BE49-F238E27FC236}">
                    <a16:creationId xmlns:a16="http://schemas.microsoft.com/office/drawing/2014/main" id="{A5FEBB44-E1B8-4316-936F-037858FA05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80000">
                <a:off x="-12" y="264"/>
                <a:ext cx="0" cy="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</p:grpSp>
        <p:grpSp>
          <p:nvGrpSpPr>
            <p:cNvPr id="1034" name="Group 6">
              <a:extLst>
                <a:ext uri="{FF2B5EF4-FFF2-40B4-BE49-F238E27FC236}">
                  <a16:creationId xmlns:a16="http://schemas.microsoft.com/office/drawing/2014/main" id="{A3C43028-427D-4DE2-816C-4EE8C44C7A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8" y="147"/>
              <a:ext cx="5768" cy="202"/>
              <a:chOff x="-8" y="147"/>
              <a:chExt cx="5768" cy="202"/>
            </a:xfrm>
          </p:grpSpPr>
          <p:pic>
            <p:nvPicPr>
              <p:cNvPr id="1035" name="Picture 7">
                <a:extLst>
                  <a:ext uri="{FF2B5EF4-FFF2-40B4-BE49-F238E27FC236}">
                    <a16:creationId xmlns:a16="http://schemas.microsoft.com/office/drawing/2014/main" id="{D7AF7AA8-AB78-41FD-B211-5156CD756B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147"/>
                <a:ext cx="5761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1036" name="Text Box 8">
                <a:extLst>
                  <a:ext uri="{FF2B5EF4-FFF2-40B4-BE49-F238E27FC236}">
                    <a16:creationId xmlns:a16="http://schemas.microsoft.com/office/drawing/2014/main" id="{9C8B8F1E-CFBF-485D-814F-DDBB8EE031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80000">
                <a:off x="-8" y="275"/>
                <a:ext cx="0" cy="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</p:grpSp>
      </p:grpSp>
      <p:sp>
        <p:nvSpPr>
          <p:cNvPr id="1028" name="Rectangle 9">
            <a:extLst>
              <a:ext uri="{FF2B5EF4-FFF2-40B4-BE49-F238E27FC236}">
                <a16:creationId xmlns:a16="http://schemas.microsoft.com/office/drawing/2014/main" id="{FFA6729C-C788-4658-BC15-E907A34B2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1690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請按一下滑鼠，編輯題名文字格式。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E4F1BE5A-6CD9-4290-B56D-343E2866E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801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請按滑鼠，編輯大綱文字格式。</a:t>
            </a:r>
          </a:p>
          <a:p>
            <a:pPr lvl="1"/>
            <a:r>
              <a:rPr lang="zh-TW" altLang="en-GB"/>
              <a:t>第二個大綱層次</a:t>
            </a:r>
          </a:p>
          <a:p>
            <a:pPr lvl="2"/>
            <a:r>
              <a:rPr lang="zh-TW" altLang="en-GB"/>
              <a:t>第三個大綱層次</a:t>
            </a:r>
          </a:p>
          <a:p>
            <a:pPr lvl="3"/>
            <a:r>
              <a:rPr lang="zh-TW" altLang="en-GB"/>
              <a:t>第四個大綱層次</a:t>
            </a:r>
          </a:p>
          <a:p>
            <a:pPr lvl="4"/>
            <a:r>
              <a:rPr lang="zh-TW" altLang="en-GB"/>
              <a:t>第五個大綱層次</a:t>
            </a:r>
          </a:p>
          <a:p>
            <a:pPr lvl="4"/>
            <a:r>
              <a:rPr lang="zh-TW" altLang="en-GB"/>
              <a:t>第六個大綱層次</a:t>
            </a:r>
          </a:p>
          <a:p>
            <a:pPr lvl="4"/>
            <a:r>
              <a:rPr lang="zh-TW" altLang="en-GB"/>
              <a:t>第七個大綱層次</a:t>
            </a:r>
          </a:p>
        </p:txBody>
      </p:sp>
      <p:sp>
        <p:nvSpPr>
          <p:cNvPr id="1030" name="Text Box 11">
            <a:extLst>
              <a:ext uri="{FF2B5EF4-FFF2-40B4-BE49-F238E27FC236}">
                <a16:creationId xmlns:a16="http://schemas.microsoft.com/office/drawing/2014/main" id="{EFAF4D05-41B9-42E5-A0F4-FE8C2E278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2075"/>
            <a:ext cx="68405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8E314552-A5D4-4DE6-912E-6670473E17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769100" y="6492875"/>
            <a:ext cx="538163" cy="319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sz="900">
                <a:solidFill>
                  <a:srgbClr val="587FCC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32C82DE-09A1-4FE6-B116-E5A4B13098DE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  <p:sp>
        <p:nvSpPr>
          <p:cNvPr id="2061" name="Text Box 13">
            <a:extLst>
              <a:ext uri="{FF2B5EF4-FFF2-40B4-BE49-F238E27FC236}">
                <a16:creationId xmlns:a16="http://schemas.microsoft.com/office/drawing/2014/main" id="{DF305C24-07BA-49C2-BF0B-DA0AD39B9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453188"/>
            <a:ext cx="3854450" cy="319087"/>
          </a:xfrm>
          <a:prstGeom prst="rect">
            <a:avLst/>
          </a:prstGeom>
          <a:noFill/>
          <a:ln>
            <a:noFill/>
          </a:ln>
          <a:effectLst/>
        </p:spPr>
        <p:txBody>
          <a:bodyPr lIns="67680" tIns="35280" rIns="67680" bIns="35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zh-TW" sz="900">
                <a:solidFill>
                  <a:srgbClr val="587FCC"/>
                </a:solidFill>
                <a:latin typeface="Arial" panose="020B0604020202020204" pitchFamily="34" charset="0"/>
              </a:rPr>
              <a:t>Knowledge Discovery Lab, Dept. of ES, NCKU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b="1" kern="1200">
          <a:solidFill>
            <a:srgbClr val="122A5E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b="1">
          <a:solidFill>
            <a:srgbClr val="122A5E"/>
          </a:solidFill>
          <a:latin typeface="Arial" panose="020B0604020202020204" pitchFamily="34" charset="0"/>
          <a:ea typeface="微軟正黑體" panose="020B0604030504040204" pitchFamily="34" charset="-12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b="1">
          <a:solidFill>
            <a:srgbClr val="122A5E"/>
          </a:solidFill>
          <a:latin typeface="Arial" panose="020B0604020202020204" pitchFamily="34" charset="0"/>
          <a:ea typeface="微軟正黑體" panose="020B0604030504040204" pitchFamily="34" charset="-12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b="1">
          <a:solidFill>
            <a:srgbClr val="122A5E"/>
          </a:solidFill>
          <a:latin typeface="Arial" panose="020B0604020202020204" pitchFamily="34" charset="0"/>
          <a:ea typeface="微軟正黑體" panose="020B0604030504040204" pitchFamily="34" charset="-12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b="1">
          <a:solidFill>
            <a:srgbClr val="122A5E"/>
          </a:solidFill>
          <a:latin typeface="Arial" panose="020B0604020202020204" pitchFamily="34" charset="0"/>
          <a:ea typeface="微軟正黑體" panose="020B0604030504040204" pitchFamily="34" charset="-12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b="1">
          <a:solidFill>
            <a:srgbClr val="122A5E"/>
          </a:solidFill>
          <a:latin typeface="Arial" panose="020B0604020202020204" pitchFamily="34" charset="0"/>
          <a:ea typeface="微軟正黑體" panose="020B0604030504040204" pitchFamily="34" charset="-12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b="1">
          <a:solidFill>
            <a:srgbClr val="122A5E"/>
          </a:solidFill>
          <a:latin typeface="Arial" panose="020B0604020202020204" pitchFamily="34" charset="0"/>
          <a:ea typeface="微軟正黑體" panose="020B0604030504040204" pitchFamily="34" charset="-12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b="1">
          <a:solidFill>
            <a:srgbClr val="122A5E"/>
          </a:solidFill>
          <a:latin typeface="Arial" panose="020B0604020202020204" pitchFamily="34" charset="0"/>
          <a:ea typeface="微軟正黑體" panose="020B0604030504040204" pitchFamily="34" charset="-12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b="1">
          <a:solidFill>
            <a:srgbClr val="122A5E"/>
          </a:solidFill>
          <a:latin typeface="Arial" panose="020B0604020202020204" pitchFamily="34" charset="0"/>
          <a:ea typeface="微軟正黑體" panose="020B0604030504040204" pitchFamily="34" charset="-120"/>
        </a:defRPr>
      </a:lvl9pPr>
    </p:titleStyle>
    <p:bodyStyle>
      <a:lvl1pPr marL="342900" indent="-342900" algn="l" defTabSz="449263" rtl="0" eaLnBrk="0" fontAlgn="base" hangingPunct="0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4717BF41-01BD-43F2-A96A-6F0A8D5BA9F2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14313"/>
            <a:ext cx="9161463" cy="355600"/>
            <a:chOff x="-12" y="135"/>
            <a:chExt cx="5771" cy="224"/>
          </a:xfrm>
        </p:grpSpPr>
        <p:grpSp>
          <p:nvGrpSpPr>
            <p:cNvPr id="2057" name="Group 2">
              <a:extLst>
                <a:ext uri="{FF2B5EF4-FFF2-40B4-BE49-F238E27FC236}">
                  <a16:creationId xmlns:a16="http://schemas.microsoft.com/office/drawing/2014/main" id="{5D776A4D-B7F4-49E2-AB64-8FABFEEE3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" y="135"/>
              <a:ext cx="5760" cy="224"/>
              <a:chOff x="-12" y="135"/>
              <a:chExt cx="5760" cy="224"/>
            </a:xfrm>
          </p:grpSpPr>
          <p:pic>
            <p:nvPicPr>
              <p:cNvPr id="2061" name="Picture 3">
                <a:extLst>
                  <a:ext uri="{FF2B5EF4-FFF2-40B4-BE49-F238E27FC236}">
                    <a16:creationId xmlns:a16="http://schemas.microsoft.com/office/drawing/2014/main" id="{766F2E55-559C-4240-93D4-872C580478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" y="135"/>
                <a:ext cx="5753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2062" name="Text Box 4">
                <a:extLst>
                  <a:ext uri="{FF2B5EF4-FFF2-40B4-BE49-F238E27FC236}">
                    <a16:creationId xmlns:a16="http://schemas.microsoft.com/office/drawing/2014/main" id="{C608CCA5-6873-4B24-986C-D05D56DF5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80000">
                <a:off x="-12" y="264"/>
                <a:ext cx="0" cy="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</p:grpSp>
        <p:grpSp>
          <p:nvGrpSpPr>
            <p:cNvPr id="2058" name="Group 5">
              <a:extLst>
                <a:ext uri="{FF2B5EF4-FFF2-40B4-BE49-F238E27FC236}">
                  <a16:creationId xmlns:a16="http://schemas.microsoft.com/office/drawing/2014/main" id="{97A47CD3-879A-4E72-A49A-7ABFBAA498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8" y="147"/>
              <a:ext cx="5768" cy="202"/>
              <a:chOff x="-8" y="147"/>
              <a:chExt cx="5768" cy="202"/>
            </a:xfrm>
          </p:grpSpPr>
          <p:pic>
            <p:nvPicPr>
              <p:cNvPr id="2059" name="Picture 6">
                <a:extLst>
                  <a:ext uri="{FF2B5EF4-FFF2-40B4-BE49-F238E27FC236}">
                    <a16:creationId xmlns:a16="http://schemas.microsoft.com/office/drawing/2014/main" id="{347D4763-E9D2-49D6-B5A8-C237FC5663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147"/>
                <a:ext cx="5761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2060" name="Text Box 7">
                <a:extLst>
                  <a:ext uri="{FF2B5EF4-FFF2-40B4-BE49-F238E27FC236}">
                    <a16:creationId xmlns:a16="http://schemas.microsoft.com/office/drawing/2014/main" id="{52F5E74C-102A-4185-A2C5-A6B9AE6BD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80000">
                <a:off x="-8" y="275"/>
                <a:ext cx="0" cy="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</p:grpSp>
      </p:grpSp>
      <p:pic>
        <p:nvPicPr>
          <p:cNvPr id="2051" name="Picture 8">
            <a:extLst>
              <a:ext uri="{FF2B5EF4-FFF2-40B4-BE49-F238E27FC236}">
                <a16:creationId xmlns:a16="http://schemas.microsoft.com/office/drawing/2014/main" id="{E3ED8B5F-CB57-4634-ABF6-6BC5B1E67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265488"/>
            <a:ext cx="3579813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9">
            <a:extLst>
              <a:ext uri="{FF2B5EF4-FFF2-40B4-BE49-F238E27FC236}">
                <a16:creationId xmlns:a16="http://schemas.microsoft.com/office/drawing/2014/main" id="{F3439C29-D97B-4A20-9788-EE2179179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1690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請按一下滑鼠，編輯題名文字格式。</a:t>
            </a:r>
          </a:p>
        </p:txBody>
      </p:sp>
      <p:sp>
        <p:nvSpPr>
          <p:cNvPr id="2053" name="Rectangle 10">
            <a:extLst>
              <a:ext uri="{FF2B5EF4-FFF2-40B4-BE49-F238E27FC236}">
                <a16:creationId xmlns:a16="http://schemas.microsoft.com/office/drawing/2014/main" id="{77E55B0F-FB78-45AD-891C-EA843E70D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801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請按滑鼠，編輯大綱文字格式。</a:t>
            </a:r>
          </a:p>
          <a:p>
            <a:pPr lvl="1"/>
            <a:r>
              <a:rPr lang="zh-TW" altLang="en-GB"/>
              <a:t>第二個大綱層次</a:t>
            </a:r>
          </a:p>
          <a:p>
            <a:pPr lvl="2"/>
            <a:r>
              <a:rPr lang="zh-TW" altLang="en-GB"/>
              <a:t>第三個大綱層次</a:t>
            </a:r>
          </a:p>
          <a:p>
            <a:pPr lvl="3"/>
            <a:r>
              <a:rPr lang="zh-TW" altLang="en-GB"/>
              <a:t>第四個大綱層次</a:t>
            </a:r>
          </a:p>
          <a:p>
            <a:pPr lvl="4"/>
            <a:r>
              <a:rPr lang="zh-TW" altLang="en-GB"/>
              <a:t>第五個大綱層次</a:t>
            </a:r>
          </a:p>
          <a:p>
            <a:pPr lvl="4"/>
            <a:r>
              <a:rPr lang="zh-TW" altLang="en-GB"/>
              <a:t>第六個大綱層次</a:t>
            </a:r>
          </a:p>
          <a:p>
            <a:pPr lvl="4"/>
            <a:r>
              <a:rPr lang="zh-TW" altLang="en-GB"/>
              <a:t>第七個大綱層次</a:t>
            </a:r>
          </a:p>
        </p:txBody>
      </p:sp>
      <p:sp>
        <p:nvSpPr>
          <p:cNvPr id="2054" name="Text Box 11">
            <a:extLst>
              <a:ext uri="{FF2B5EF4-FFF2-40B4-BE49-F238E27FC236}">
                <a16:creationId xmlns:a16="http://schemas.microsoft.com/office/drawing/2014/main" id="{DB0F0D9D-365D-4FCC-9D46-C5EF727B6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628491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2055" name="Text Box 12">
            <a:extLst>
              <a:ext uri="{FF2B5EF4-FFF2-40B4-BE49-F238E27FC236}">
                <a16:creationId xmlns:a16="http://schemas.microsoft.com/office/drawing/2014/main" id="{05FB5D3C-25EB-4489-97A1-BC1864663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58324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B650A9AA-3A55-4764-814A-3DE51D6FB16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667625" y="6284913"/>
            <a:ext cx="1295400" cy="4556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 sz="700">
                <a:solidFill>
                  <a:srgbClr val="587FCC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CB4329BD-5876-4843-B8EA-290C461C2596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b="1" kern="1200">
          <a:solidFill>
            <a:srgbClr val="122A5E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b="1">
          <a:solidFill>
            <a:srgbClr val="122A5E"/>
          </a:solidFill>
          <a:latin typeface="Arial" panose="020B0604020202020204" pitchFamily="34" charset="0"/>
          <a:ea typeface="微軟正黑體" panose="020B0604030504040204" pitchFamily="34" charset="-12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b="1">
          <a:solidFill>
            <a:srgbClr val="122A5E"/>
          </a:solidFill>
          <a:latin typeface="Arial" panose="020B0604020202020204" pitchFamily="34" charset="0"/>
          <a:ea typeface="微軟正黑體" panose="020B0604030504040204" pitchFamily="34" charset="-12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b="1">
          <a:solidFill>
            <a:srgbClr val="122A5E"/>
          </a:solidFill>
          <a:latin typeface="Arial" panose="020B0604020202020204" pitchFamily="34" charset="0"/>
          <a:ea typeface="微軟正黑體" panose="020B0604030504040204" pitchFamily="34" charset="-12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b="1">
          <a:solidFill>
            <a:srgbClr val="122A5E"/>
          </a:solidFill>
          <a:latin typeface="Arial" panose="020B0604020202020204" pitchFamily="34" charset="0"/>
          <a:ea typeface="微軟正黑體" panose="020B0604030504040204" pitchFamily="34" charset="-12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b="1">
          <a:solidFill>
            <a:srgbClr val="122A5E"/>
          </a:solidFill>
          <a:latin typeface="Arial" panose="020B0604020202020204" pitchFamily="34" charset="0"/>
          <a:ea typeface="微軟正黑體" panose="020B0604030504040204" pitchFamily="34" charset="-12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b="1">
          <a:solidFill>
            <a:srgbClr val="122A5E"/>
          </a:solidFill>
          <a:latin typeface="Arial" panose="020B0604020202020204" pitchFamily="34" charset="0"/>
          <a:ea typeface="微軟正黑體" panose="020B0604030504040204" pitchFamily="34" charset="-12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b="1">
          <a:solidFill>
            <a:srgbClr val="122A5E"/>
          </a:solidFill>
          <a:latin typeface="Arial" panose="020B0604020202020204" pitchFamily="34" charset="0"/>
          <a:ea typeface="微軟正黑體" panose="020B0604030504040204" pitchFamily="34" charset="-12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b="1">
          <a:solidFill>
            <a:srgbClr val="122A5E"/>
          </a:solidFill>
          <a:latin typeface="Arial" panose="020B0604020202020204" pitchFamily="34" charset="0"/>
          <a:ea typeface="微軟正黑體" panose="020B0604030504040204" pitchFamily="34" charset="-120"/>
        </a:defRPr>
      </a:lvl9pPr>
    </p:titleStyle>
    <p:bodyStyle>
      <a:lvl1pPr marL="342900" indent="-342900" algn="l" defTabSz="449263" rtl="0" eaLnBrk="0" fontAlgn="base" hangingPunct="0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3">
            <a:extLst>
              <a:ext uri="{FF2B5EF4-FFF2-40B4-BE49-F238E27FC236}">
                <a16:creationId xmlns:a16="http://schemas.microsoft.com/office/drawing/2014/main" id="{73D20A8A-F8EF-4E1B-A5CB-13FE13FCC5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TW" altLang="en-US" sz="4800" dirty="0">
                <a:solidFill>
                  <a:srgbClr val="A80030"/>
                </a:solidFill>
                <a:latin typeface="微軟正黑體" panose="020B0604030504040204" pitchFamily="34" charset="-120"/>
              </a:rPr>
              <a:t>智慧資產配置兩種演算法選股之組合比較</a:t>
            </a:r>
            <a:br>
              <a:rPr lang="en-US" altLang="zh-TW" sz="3600" dirty="0">
                <a:solidFill>
                  <a:srgbClr val="A80030"/>
                </a:solidFill>
                <a:latin typeface="微軟正黑體" panose="020B0604030504040204" pitchFamily="34" charset="-120"/>
              </a:rPr>
            </a:br>
            <a:endParaRPr lang="zh-TW" altLang="en-US" sz="36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F50A76-8C48-4842-9AD6-2BB58E7C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68960"/>
            <a:ext cx="4305981" cy="32403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0.055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6E9638-E5DB-4D09-9C02-31A103F0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6048672" cy="49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8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0.058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CA8F27-37DF-4892-B18E-2ABB11220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6774767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0.061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F1770B-E8A4-49CC-BAF5-0E3356F25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72816"/>
            <a:ext cx="6668078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0.064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DD96DD-A514-4F7B-B27C-39BB6B52B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2823"/>
            <a:ext cx="6690940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0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0.067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6A4B4D-79B5-4851-8F02-C9101CFA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6652837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7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0.031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9152B2-3244-4997-A5A5-7493EAB2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6825"/>
            <a:ext cx="6012701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43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0.034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CAD7AA-2D84-4D55-9331-32B61B8D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5982218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8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0.037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4E3047D-DE75-4D9A-9A83-2D7FFB9B2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6825"/>
            <a:ext cx="5086962" cy="517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4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0.04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916DA6E-B6C0-49D3-A9C8-50B5ED565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73659"/>
            <a:ext cx="5129857" cy="52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64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0.043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4C32DE9-6D29-4D98-9C1C-44FAFFA89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0768"/>
            <a:ext cx="5400600" cy="498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0.031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2A056E-18DB-4868-8425-0FE0D702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6744284" cy="51820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0.046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62BA32A-B8AF-46FC-81A5-D6061D6F9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38802"/>
            <a:ext cx="5974598" cy="5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95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0.049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71C9A4D-5E6A-47FE-A576-C0302A41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2776"/>
            <a:ext cx="5959356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21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0.052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0816EC-E5BD-4E13-9029-43DA7A2EF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02083"/>
            <a:ext cx="5974598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03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0.055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61DF9BB-7800-4F36-A622-B4C2B15C2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5982218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85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0.058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3C0E4BB-BA22-4098-8D3C-251D2CBD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012701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8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0.061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BB34F82-C0A3-40D1-A2BC-832732E2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5913632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70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0.064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E750D17-529C-42D0-9D61-A601E64E1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4864"/>
            <a:ext cx="6663638" cy="377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72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0.067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2803C4F-B4AC-49C0-AA78-FD76BD23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59" y="1988840"/>
            <a:ext cx="6782388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2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0.034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5FD76D-0C05-4581-BAF5-E1061FCC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92476"/>
            <a:ext cx="6759526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2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0.037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FC8C81-D1AB-442E-8C94-1C9C66FC6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99325"/>
            <a:ext cx="6045287" cy="5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8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0.04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FD85F8-FF16-4A48-933C-D044F120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6825"/>
            <a:ext cx="5832648" cy="53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2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0.043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916BC3-4B09-4548-9B8E-8C974CF29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44326"/>
            <a:ext cx="6408712" cy="518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7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0.046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98BEFC-E2C8-4448-921A-82BC38B4E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34187"/>
            <a:ext cx="6713802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7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0.049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89F74F-B975-48A7-87BF-FBAA992C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84784"/>
            <a:ext cx="6736664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0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8603130-51BE-453E-9DD5-791CC4CC8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第一種演算法要求報酬率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0.052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92E506-2B9F-4CAF-8A70-470CBE18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6744284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221</Words>
  <Application>Microsoft Office PowerPoint</Application>
  <PresentationFormat>如螢幕大小 (4:3)</PresentationFormat>
  <Paragraphs>28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微軟正黑體</vt:lpstr>
      <vt:lpstr>Arial</vt:lpstr>
      <vt:lpstr>Calibri</vt:lpstr>
      <vt:lpstr>Times New Roman</vt:lpstr>
      <vt:lpstr>Wingdings</vt:lpstr>
      <vt:lpstr>Office 佈景主題</vt:lpstr>
      <vt:lpstr>1_Office 佈景主題</vt:lpstr>
      <vt:lpstr>智慧資產配置兩種演算法選股之組合比較 </vt:lpstr>
      <vt:lpstr>第一種演算法要求報酬率 : 0.031</vt:lpstr>
      <vt:lpstr>第一種演算法要求報酬率 : 0.034</vt:lpstr>
      <vt:lpstr>第一種演算法要求報酬率 : 0.037</vt:lpstr>
      <vt:lpstr>第一種演算法要求報酬率 : 0.04</vt:lpstr>
      <vt:lpstr>第一種演算法要求報酬率 : 0.043</vt:lpstr>
      <vt:lpstr>第一種演算法要求報酬率 : 0.046</vt:lpstr>
      <vt:lpstr>第一種演算法要求報酬率 : 0.049</vt:lpstr>
      <vt:lpstr>第一種演算法要求報酬率 : 0.052</vt:lpstr>
      <vt:lpstr>第一種演算法要求報酬率 : 0.055</vt:lpstr>
      <vt:lpstr>第一種演算法要求報酬率 : 0.058</vt:lpstr>
      <vt:lpstr>第一種演算法要求報酬率 : 0.061</vt:lpstr>
      <vt:lpstr>第一種演算法要求報酬率 : 0.064</vt:lpstr>
      <vt:lpstr>第一種演算法要求報酬率 : 0.067</vt:lpstr>
      <vt:lpstr>第二種演算法要求報酬率 : 0.031</vt:lpstr>
      <vt:lpstr>第二種演算法要求報酬率 : 0.034</vt:lpstr>
      <vt:lpstr>第二種演算法要求報酬率 : 0.037</vt:lpstr>
      <vt:lpstr>第二種演算法要求報酬率 : 0.04</vt:lpstr>
      <vt:lpstr>第二種演算法要求報酬率 : 0.043</vt:lpstr>
      <vt:lpstr>第二種演算法要求報酬率 : 0.046</vt:lpstr>
      <vt:lpstr>第二種演算法要求報酬率 : 0.049</vt:lpstr>
      <vt:lpstr>第二種演算法要求報酬率 : 0.052</vt:lpstr>
      <vt:lpstr>第二種演算法要求報酬率 : 0.055</vt:lpstr>
      <vt:lpstr>第二種演算法要求報酬率 : 0.058</vt:lpstr>
      <vt:lpstr>第二種演算法要求報酬率 : 0.061</vt:lpstr>
      <vt:lpstr>第二種演算法要求報酬率 : 0.064</vt:lpstr>
      <vt:lpstr>第二種演算法要求報酬率 : 0.067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用於物流業之室內定位技術與倉儲管理系統</dc:title>
  <dc:creator>JamesHong</dc:creator>
  <cp:lastModifiedBy>王廣達</cp:lastModifiedBy>
  <cp:revision>61</cp:revision>
  <dcterms:created xsi:type="dcterms:W3CDTF">2020-07-08T16:39:32Z</dcterms:created>
  <dcterms:modified xsi:type="dcterms:W3CDTF">2020-08-18T23:00:05Z</dcterms:modified>
</cp:coreProperties>
</file>