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5" roundtripDataSignature="AMtx7mgSrrekdtw55YeKWEStsUio4LPT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023C27-7476-43C9-BA09-677ABB1E7262}">
  <a:tblStyle styleId="{5D023C27-7476-43C9-BA09-677ABB1E7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alBlack-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8779002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068779002e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transient response curves. The bottom two red signals are the differential inputs with common mode bias. You can see, they have 180 degree of difference. </a:t>
            </a:r>
            <a:r>
              <a:rPr lang="en-US"/>
              <a:t>The</a:t>
            </a:r>
            <a:r>
              <a:rPr lang="en-US"/>
              <a:t> </a:t>
            </a:r>
            <a:r>
              <a:rPr lang="en-US"/>
              <a:t>single-end output signal has 30 mV swing, demonstrating the amplification to the 100 micro-V input. There is no significant signal distortion. So we successfully amplify the signal.</a:t>
            </a:r>
            <a:endParaRPr/>
          </a:p>
        </p:txBody>
      </p:sp>
      <p:sp>
        <p:nvSpPr>
          <p:cNvPr id="190" name="Google Shape;190;g1068779002e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8779002e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068779002e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figure shows the gain and </a:t>
            </a:r>
            <a:r>
              <a:rPr lang="en-US"/>
              <a:t>phase</a:t>
            </a:r>
            <a:r>
              <a:rPr lang="en-US"/>
              <a:t> response to the frequency </a:t>
            </a:r>
            <a:r>
              <a:rPr lang="en-US"/>
              <a:t>sweep</a:t>
            </a:r>
            <a:r>
              <a:rPr lang="en-US"/>
              <a:t>. The midband gain is 43.2 dB, with the bandwidth 1.38kHz. And the phase margin is 48 degree. This PM value should be around from 30 to 60. It</a:t>
            </a:r>
            <a:r>
              <a:rPr lang="en-US"/>
              <a:t> means when the gain of amplifier is 0 dB, the difference between the phase lag and -180 degree. At this point, the output and input signals have the same amplitude. By the way It is not this point. It is about here. The higher PM is, the slower and stable the amplifier is. </a:t>
            </a:r>
            <a:endParaRPr/>
          </a:p>
        </p:txBody>
      </p:sp>
      <p:sp>
        <p:nvSpPr>
          <p:cNvPr id="200" name="Google Shape;200;g1068779002e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8779002e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068779002e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noise response curve. At the higher </a:t>
            </a:r>
            <a:r>
              <a:rPr lang="en-US"/>
              <a:t>frequency</a:t>
            </a:r>
            <a:r>
              <a:rPr lang="en-US"/>
              <a:t> side, the thermal noise is at very low level because of the very large transistors we have utilized. Aslo the flicker noise corner is at very low frequency around 0.1mHz. At lower side of this curve, the flicker noise is </a:t>
            </a:r>
            <a:r>
              <a:rPr lang="en-US"/>
              <a:t>dominant</a:t>
            </a:r>
            <a:r>
              <a:rPr lang="en-US"/>
              <a:t> and </a:t>
            </a:r>
            <a:r>
              <a:rPr lang="en-US"/>
              <a:t>increase</a:t>
            </a:r>
            <a:r>
              <a:rPr lang="en-US"/>
              <a:t> </a:t>
            </a:r>
            <a:r>
              <a:rPr lang="en-US"/>
              <a:t>exponentially</a:t>
            </a:r>
            <a:r>
              <a:rPr lang="en-US"/>
              <a:t>. The integration under this curve at the range of bandwidth is the input referred noise. In the noise summary report we got it as 4.56 microVrms. This value is acceptable in low noise circuit design.</a:t>
            </a:r>
            <a:endParaRPr/>
          </a:p>
        </p:txBody>
      </p:sp>
      <p:sp>
        <p:nvSpPr>
          <p:cNvPr id="210" name="Google Shape;210;g1068779002e_0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8779002e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068779002e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6d0e41bf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106d0e41bf2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draw the layout using the 45nm </a:t>
            </a:r>
            <a:r>
              <a:rPr lang="en-US"/>
              <a:t>technology</a:t>
            </a:r>
            <a:r>
              <a:rPr lang="en-US"/>
              <a:t> library. And it passed both the DRC and LVS checks. Because </a:t>
            </a:r>
            <a:r>
              <a:rPr lang="en-US"/>
              <a:t>the</a:t>
            </a:r>
            <a:r>
              <a:rPr lang="en-US"/>
              <a:t> M1 and M2 are very large and we have to use muplitier like 10 PMOS in parallel as one single wide transistor. However, the layout drawing is not very compact and it can be further optimized. Then we measured the </a:t>
            </a:r>
            <a:r>
              <a:rPr lang="en-US"/>
              <a:t>important</a:t>
            </a:r>
            <a:r>
              <a:rPr lang="en-US"/>
              <a:t> parameters of this circuit and show the results. </a:t>
            </a:r>
            <a:endParaRPr/>
          </a:p>
        </p:txBody>
      </p:sp>
      <p:sp>
        <p:nvSpPr>
          <p:cNvPr id="227" name="Google Shape;227;g106d0e41bf2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8779002e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1068779002e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table here is the </a:t>
            </a:r>
            <a:r>
              <a:rPr lang="en-US"/>
              <a:t>measured</a:t>
            </a:r>
            <a:r>
              <a:rPr lang="en-US"/>
              <a:t> parameters from our design. Including Slew Rate, input-referred noise and the CMRR, PSRR value. The slew rate means how fast your amplifier is, and how fast the output signal changes. In the biosignal applications, the </a:t>
            </a:r>
            <a:r>
              <a:rPr lang="en-US"/>
              <a:t>signals</a:t>
            </a:r>
            <a:r>
              <a:rPr lang="en-US"/>
              <a:t> are usually at low frequencies and low amplitude. Hence, I think the value is good and not our main concern.</a:t>
            </a:r>
            <a:endParaRPr/>
          </a:p>
        </p:txBody>
      </p:sp>
      <p:sp>
        <p:nvSpPr>
          <p:cNvPr id="237" name="Google Shape;237;g1068779002e_0_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d0e41bf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06d0e41bf2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table compares our design with other published works. As you can see, we met the requirements in terms of low power consumption, low supply current. And it realized effective </a:t>
            </a:r>
            <a:r>
              <a:rPr lang="en-US"/>
              <a:t>amplification</a:t>
            </a:r>
            <a:r>
              <a:rPr lang="en-US"/>
              <a:t> to the low frequency signals.</a:t>
            </a:r>
            <a:endParaRPr/>
          </a:p>
        </p:txBody>
      </p:sp>
      <p:sp>
        <p:nvSpPr>
          <p:cNvPr id="247" name="Google Shape;247;g106d0e41bf2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5c261369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05c261369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be21da0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06be21da0e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we want to introduce you some typical applications like EEG, ECG. The biosignals are always at extremely low amplitude and frequency like at m</a:t>
            </a:r>
            <a:r>
              <a:rPr lang="en-US"/>
              <a:t>ili</a:t>
            </a:r>
            <a:r>
              <a:rPr lang="en-US"/>
              <a:t>-voltage level and below hundred Hz. This brings the requirements to lower power consumption and low noise response level. That is also the challenges in designing the biomedical sensing circuit.</a:t>
            </a:r>
            <a:endParaRPr/>
          </a:p>
        </p:txBody>
      </p:sp>
      <p:sp>
        <p:nvSpPr>
          <p:cNvPr id="119" name="Google Shape;119;g106be21da0e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be21da0e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6be21da0e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Flicker noise or called 1/f noise is another major concern for a low-noise low-frequency circuit design, which can be eliminated by utilizing large gate area PMOS transistors as input devices. The reason for this consideration is the property of flicker noise is much lower in PMOS than in NMOS, also is inversely proportional to the gate area.</a:t>
            </a:r>
            <a:endParaRPr/>
          </a:p>
        </p:txBody>
      </p:sp>
      <p:sp>
        <p:nvSpPr>
          <p:cNvPr id="136" name="Google Shape;13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8779002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068779002e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068779002e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8779002e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068779002e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068779002e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8779002e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068779002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8779002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068779002e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Next, we have to decide the dimensions of all transistors to make sure operating them in </a:t>
            </a:r>
            <a:r>
              <a:rPr lang="en-US"/>
              <a:t>saturation</a:t>
            </a:r>
            <a:r>
              <a:rPr lang="en-US"/>
              <a:t> region. </a:t>
            </a:r>
            <a:r>
              <a:rPr lang="en-US"/>
              <a:t>Except</a:t>
            </a:r>
            <a:r>
              <a:rPr lang="en-US"/>
              <a:t> the two largest transistors M1 and M2. These two very wide PMOS are operating in subthreshold region. Ideally, you can ignore the leakage subthreshold current and consider them as cut-off. But in practice, the leakage current is shown like this function. Very wide transistors in subthreshold region are commonly used in low power analog design to lower the power consumption. And it can still meet the function and performance requirements.</a:t>
            </a:r>
            <a:endParaRPr/>
          </a:p>
        </p:txBody>
      </p:sp>
      <p:sp>
        <p:nvSpPr>
          <p:cNvPr id="177" name="Google Shape;177;g1068779002e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0"/>
          <p:cNvSpPr/>
          <p:nvPr/>
        </p:nvSpPr>
        <p:spPr>
          <a:xfrm>
            <a:off x="0" y="0"/>
            <a:ext cx="9144000" cy="269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0"/>
          <p:cNvSpPr/>
          <p:nvPr/>
        </p:nvSpPr>
        <p:spPr>
          <a:xfrm>
            <a:off x="0" y="1"/>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0"/>
          <p:cNvSpPr/>
          <p:nvPr/>
        </p:nvSpPr>
        <p:spPr>
          <a:xfrm>
            <a:off x="1" y="0"/>
            <a:ext cx="9143999" cy="116282"/>
          </a:xfrm>
          <a:prstGeom prst="rect">
            <a:avLst/>
          </a:prstGeom>
          <a:solidFill>
            <a:srgbClr val="3017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diag-rule.ai" id="21" name="Google Shape;21;p10"/>
          <p:cNvPicPr preferRelativeResize="0"/>
          <p:nvPr/>
        </p:nvPicPr>
        <p:blipFill rotWithShape="1">
          <a:blip r:embed="rId2">
            <a:alphaModFix/>
          </a:blip>
          <a:srcRect b="36625" l="0" r="0" t="59752"/>
          <a:stretch/>
        </p:blipFill>
        <p:spPr>
          <a:xfrm>
            <a:off x="1" y="4887618"/>
            <a:ext cx="9143997" cy="255882"/>
          </a:xfrm>
          <a:prstGeom prst="rect">
            <a:avLst/>
          </a:prstGeom>
          <a:noFill/>
          <a:ln>
            <a:noFill/>
          </a:ln>
        </p:spPr>
      </p:pic>
      <p:sp>
        <p:nvSpPr>
          <p:cNvPr id="22" name="Google Shape;22;p10"/>
          <p:cNvSpPr txBox="1"/>
          <p:nvPr>
            <p:ph type="ctrTitle"/>
          </p:nvPr>
        </p:nvSpPr>
        <p:spPr>
          <a:xfrm>
            <a:off x="773028" y="417786"/>
            <a:ext cx="7608972" cy="2334610"/>
          </a:xfrm>
          <a:prstGeom prst="rect">
            <a:avLst/>
          </a:prstGeom>
          <a:noFill/>
          <a:ln>
            <a:noFill/>
          </a:ln>
        </p:spPr>
        <p:txBody>
          <a:bodyPr anchorCtr="0" anchor="b" bIns="91425" lIns="0" spcFirstLastPara="1" rIns="0" wrap="square" tIns="0">
            <a:noAutofit/>
          </a:bodyPr>
          <a:lstStyle>
            <a:lvl1pPr lvl="0" algn="l">
              <a:lnSpc>
                <a:spcPct val="85000"/>
              </a:lnSpc>
              <a:spcBef>
                <a:spcPts val="0"/>
              </a:spcBef>
              <a:spcAft>
                <a:spcPts val="0"/>
              </a:spcAft>
              <a:buClr>
                <a:schemeClr val="lt1"/>
              </a:buClr>
              <a:buSzPts val="4800"/>
              <a:buFont typeface="Arial Black"/>
              <a:buNone/>
              <a:defRPr b="0" sz="4800" cap="none">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subTitle"/>
          </p:nvPr>
        </p:nvSpPr>
        <p:spPr>
          <a:xfrm>
            <a:off x="773028" y="2935454"/>
            <a:ext cx="6999372" cy="1129862"/>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SzPts val="2800"/>
              <a:buNone/>
              <a:defRPr sz="2800">
                <a:solidFill>
                  <a:srgbClr val="C3BFBF"/>
                </a:solidFill>
              </a:defRPr>
            </a:lvl1pPr>
            <a:lvl2pPr lvl="1" algn="ctr">
              <a:spcBef>
                <a:spcPts val="380"/>
              </a:spcBef>
              <a:spcAft>
                <a:spcPts val="0"/>
              </a:spcAft>
              <a:buSzPts val="1900"/>
              <a:buNone/>
              <a:defRPr>
                <a:solidFill>
                  <a:srgbClr val="8D8C8C"/>
                </a:solidFill>
              </a:defRPr>
            </a:lvl2pPr>
            <a:lvl3pPr lvl="2" algn="ctr">
              <a:spcBef>
                <a:spcPts val="320"/>
              </a:spcBef>
              <a:spcAft>
                <a:spcPts val="0"/>
              </a:spcAft>
              <a:buSzPts val="1600"/>
              <a:buNone/>
              <a:defRPr>
                <a:solidFill>
                  <a:srgbClr val="8D8C8C"/>
                </a:solidFill>
              </a:defRPr>
            </a:lvl3pPr>
            <a:lvl4pPr lvl="3" algn="ctr">
              <a:spcBef>
                <a:spcPts val="320"/>
              </a:spcBef>
              <a:spcAft>
                <a:spcPts val="0"/>
              </a:spcAft>
              <a:buSzPts val="1600"/>
              <a:buNone/>
              <a:defRPr>
                <a:solidFill>
                  <a:srgbClr val="8D8C8C"/>
                </a:solidFill>
              </a:defRPr>
            </a:lvl4pPr>
            <a:lvl5pPr lvl="4" algn="ctr">
              <a:spcBef>
                <a:spcPts val="320"/>
              </a:spcBef>
              <a:spcAft>
                <a:spcPts val="0"/>
              </a:spcAft>
              <a:buSzPts val="1600"/>
              <a:buNone/>
              <a:defRPr>
                <a:solidFill>
                  <a:srgbClr val="8D8C8C"/>
                </a:solidFill>
              </a:defRPr>
            </a:lvl5pPr>
            <a:lvl6pPr lvl="5" algn="ctr">
              <a:spcBef>
                <a:spcPts val="320"/>
              </a:spcBef>
              <a:spcAft>
                <a:spcPts val="0"/>
              </a:spcAft>
              <a:buClr>
                <a:srgbClr val="8D8C8C"/>
              </a:buClr>
              <a:buSzPts val="1600"/>
              <a:buNone/>
              <a:defRPr>
                <a:solidFill>
                  <a:srgbClr val="8D8C8C"/>
                </a:solidFill>
              </a:defRPr>
            </a:lvl6pPr>
            <a:lvl7pPr lvl="6" algn="ctr">
              <a:spcBef>
                <a:spcPts val="320"/>
              </a:spcBef>
              <a:spcAft>
                <a:spcPts val="0"/>
              </a:spcAft>
              <a:buClr>
                <a:srgbClr val="8D8C8C"/>
              </a:buClr>
              <a:buSzPts val="1600"/>
              <a:buNone/>
              <a:defRPr>
                <a:solidFill>
                  <a:srgbClr val="8D8C8C"/>
                </a:solidFill>
              </a:defRPr>
            </a:lvl7pPr>
            <a:lvl8pPr lvl="7" algn="ctr">
              <a:spcBef>
                <a:spcPts val="320"/>
              </a:spcBef>
              <a:spcAft>
                <a:spcPts val="0"/>
              </a:spcAft>
              <a:buClr>
                <a:srgbClr val="8D8C8C"/>
              </a:buClr>
              <a:buSzPts val="1600"/>
              <a:buNone/>
              <a:defRPr>
                <a:solidFill>
                  <a:srgbClr val="8D8C8C"/>
                </a:solidFill>
              </a:defRPr>
            </a:lvl8pPr>
            <a:lvl9pPr lvl="8" algn="ctr">
              <a:spcBef>
                <a:spcPts val="320"/>
              </a:spcBef>
              <a:spcAft>
                <a:spcPts val="0"/>
              </a:spcAft>
              <a:buClr>
                <a:srgbClr val="8D8C8C"/>
              </a:buClr>
              <a:buSzPts val="1600"/>
              <a:buNone/>
              <a:defRPr>
                <a:solidFill>
                  <a:srgbClr val="8D8C8C"/>
                </a:solidFill>
              </a:defRPr>
            </a:lvl9pPr>
          </a:lstStyle>
          <a:p/>
        </p:txBody>
      </p:sp>
      <p:pic>
        <p:nvPicPr>
          <p:cNvPr descr="horiz_mcc-eng_white.eps" id="24" name="Google Shape;24;p10"/>
          <p:cNvPicPr preferRelativeResize="0"/>
          <p:nvPr/>
        </p:nvPicPr>
        <p:blipFill rotWithShape="1">
          <a:blip r:embed="rId3">
            <a:alphaModFix/>
          </a:blip>
          <a:srcRect b="0" l="0" r="0" t="0"/>
          <a:stretch/>
        </p:blipFill>
        <p:spPr>
          <a:xfrm>
            <a:off x="5672137" y="4239030"/>
            <a:ext cx="3073400" cy="368300"/>
          </a:xfrm>
          <a:prstGeom prst="rect">
            <a:avLst/>
          </a:prstGeom>
          <a:noFill/>
          <a:ln>
            <a:noFill/>
          </a:ln>
        </p:spPr>
      </p:pic>
      <p:sp>
        <p:nvSpPr>
          <p:cNvPr id="25" name="Google Shape;25;p10"/>
          <p:cNvSpPr txBox="1"/>
          <p:nvPr>
            <p:ph idx="2" type="body"/>
          </p:nvPr>
        </p:nvSpPr>
        <p:spPr>
          <a:xfrm>
            <a:off x="773027" y="4015433"/>
            <a:ext cx="3502640" cy="584200"/>
          </a:xfrm>
          <a:prstGeom prst="rect">
            <a:avLst/>
          </a:prstGeom>
          <a:noFill/>
          <a:ln>
            <a:noFill/>
          </a:ln>
        </p:spPr>
        <p:txBody>
          <a:bodyPr anchorCtr="0" anchor="b" bIns="45700" lIns="0" spcFirstLastPara="1" rIns="0" wrap="square" tIns="45700">
            <a:normAutofit/>
          </a:bodyPr>
          <a:lstStyle>
            <a:lvl1pPr indent="-228600" lvl="0" marL="457200" algn="l">
              <a:spcBef>
                <a:spcPts val="260"/>
              </a:spcBef>
              <a:spcAft>
                <a:spcPts val="0"/>
              </a:spcAft>
              <a:buSzPts val="1300"/>
              <a:buNone/>
              <a:defRPr b="0" sz="1300">
                <a:solidFill>
                  <a:schemeClr val="lt1"/>
                </a:solidFill>
              </a:defRPr>
            </a:lvl1pPr>
            <a:lvl2pPr indent="-228600" lvl="1" marL="914400" algn="l">
              <a:spcBef>
                <a:spcPts val="380"/>
              </a:spcBef>
              <a:spcAft>
                <a:spcPts val="0"/>
              </a:spcAft>
              <a:buSzPts val="1900"/>
              <a:buNone/>
              <a:defRPr/>
            </a:lvl2pPr>
            <a:lvl3pPr indent="-228600" lvl="2" marL="1371600" algn="l">
              <a:spcBef>
                <a:spcPts val="320"/>
              </a:spcBef>
              <a:spcAft>
                <a:spcPts val="0"/>
              </a:spcAft>
              <a:buSzPts val="1600"/>
              <a:buNone/>
              <a:defRPr/>
            </a:lvl3pPr>
            <a:lvl4pPr indent="-228600" lvl="3" marL="1828800" algn="l">
              <a:spcBef>
                <a:spcPts val="320"/>
              </a:spcBef>
              <a:spcAft>
                <a:spcPts val="0"/>
              </a:spcAft>
              <a:buSzPts val="1600"/>
              <a:buNone/>
              <a:defRPr/>
            </a:lvl4pPr>
            <a:lvl5pPr indent="-228600" lvl="4" marL="2286000" algn="l">
              <a:spcBef>
                <a:spcPts val="320"/>
              </a:spcBef>
              <a:spcAft>
                <a:spcPts val="0"/>
              </a:spcAft>
              <a:buSzPts val="1600"/>
              <a:buNone/>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4" name="Shape 74"/>
        <p:cNvGrpSpPr/>
        <p:nvPr/>
      </p:nvGrpSpPr>
      <p:grpSpPr>
        <a:xfrm>
          <a:off x="0" y="0"/>
          <a:ext cx="0" cy="0"/>
          <a:chOff x="0" y="0"/>
          <a:chExt cx="0" cy="0"/>
        </a:xfrm>
      </p:grpSpPr>
      <p:sp>
        <p:nvSpPr>
          <p:cNvPr id="75" name="Google Shape;75;p19"/>
          <p:cNvSpPr txBox="1"/>
          <p:nvPr>
            <p:ph type="title"/>
          </p:nvPr>
        </p:nvSpPr>
        <p:spPr>
          <a:xfrm>
            <a:off x="1540932" y="1024466"/>
            <a:ext cx="6126480" cy="2633134"/>
          </a:xfrm>
          <a:prstGeom prst="rect">
            <a:avLst/>
          </a:prstGeom>
          <a:solidFill>
            <a:schemeClr val="accent1"/>
          </a:solidFill>
          <a:ln>
            <a:noFill/>
          </a:ln>
        </p:spPr>
        <p:txBody>
          <a:bodyPr anchorCtr="0" anchor="ctr" bIns="182875" lIns="365750" spcFirstLastPara="1" rIns="365750" wrap="square" tIns="137150">
            <a:noAutofit/>
          </a:bodyPr>
          <a:lstStyle>
            <a:lvl1pPr lvl="0" algn="ctr">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79" name="Shape 79"/>
        <p:cNvGrpSpPr/>
        <p:nvPr/>
      </p:nvGrpSpPr>
      <p:grpSpPr>
        <a:xfrm>
          <a:off x="0" y="0"/>
          <a:ext cx="0" cy="0"/>
          <a:chOff x="0" y="0"/>
          <a:chExt cx="0" cy="0"/>
        </a:xfrm>
      </p:grpSpPr>
      <p:sp>
        <p:nvSpPr>
          <p:cNvPr id="80" name="Google Shape;80;p20"/>
          <p:cNvSpPr txBox="1"/>
          <p:nvPr>
            <p:ph type="title"/>
          </p:nvPr>
        </p:nvSpPr>
        <p:spPr>
          <a:xfrm>
            <a:off x="1540932" y="1024466"/>
            <a:ext cx="6126480" cy="2633134"/>
          </a:xfrm>
          <a:prstGeom prst="rect">
            <a:avLst/>
          </a:prstGeom>
          <a:solidFill>
            <a:schemeClr val="accent3"/>
          </a:solidFill>
          <a:ln>
            <a:noFill/>
          </a:ln>
        </p:spPr>
        <p:txBody>
          <a:bodyPr anchorCtr="0" anchor="ctr" bIns="182875" lIns="365750" spcFirstLastPara="1" rIns="365750" wrap="square" tIns="137150">
            <a:noAutofit/>
          </a:bodyPr>
          <a:lstStyle>
            <a:lvl1pPr lvl="0" algn="ctr">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21"/>
          <p:cNvSpPr/>
          <p:nvPr/>
        </p:nvSpPr>
        <p:spPr>
          <a:xfrm>
            <a:off x="0" y="0"/>
            <a:ext cx="9144000" cy="269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21"/>
          <p:cNvSpPr/>
          <p:nvPr/>
        </p:nvSpPr>
        <p:spPr>
          <a:xfrm>
            <a:off x="0" y="0"/>
            <a:ext cx="9143999" cy="4648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21"/>
          <p:cNvSpPr txBox="1"/>
          <p:nvPr>
            <p:ph type="title"/>
          </p:nvPr>
        </p:nvSpPr>
        <p:spPr>
          <a:xfrm>
            <a:off x="457200" y="249632"/>
            <a:ext cx="7992533" cy="4296968"/>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2"/>
              </a:buClr>
              <a:buSzPts val="4800"/>
              <a:buFont typeface="Arial"/>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1"/>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p:nvPr/>
        </p:nvSpPr>
        <p:spPr>
          <a:xfrm>
            <a:off x="0" y="0"/>
            <a:ext cx="9143999" cy="1162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2"/>
              </a:solidFill>
              <a:latin typeface="Arial"/>
              <a:ea typeface="Arial"/>
              <a:cs typeface="Arial"/>
              <a:sym typeface="Arial"/>
            </a:endParaRPr>
          </a:p>
        </p:txBody>
      </p:sp>
      <p:pic>
        <p:nvPicPr>
          <p:cNvPr id="92" name="Google Shape;92;p21"/>
          <p:cNvPicPr preferRelativeResize="0"/>
          <p:nvPr/>
        </p:nvPicPr>
        <p:blipFill rotWithShape="1">
          <a:blip r:embed="rId2">
            <a:alphaModFix/>
          </a:blip>
          <a:srcRect b="9886" l="18015" r="11174" t="74963"/>
          <a:stretch/>
        </p:blipFill>
        <p:spPr>
          <a:xfrm>
            <a:off x="0" y="4342486"/>
            <a:ext cx="9143999" cy="30571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ontent">
  <p:cSld name="Title and Two Columns Content">
    <p:spTree>
      <p:nvGrpSpPr>
        <p:cNvPr id="93" name="Shape 93"/>
        <p:cNvGrpSpPr/>
        <p:nvPr/>
      </p:nvGrpSpPr>
      <p:grpSpPr>
        <a:xfrm>
          <a:off x="0" y="0"/>
          <a:ext cx="0" cy="0"/>
          <a:chOff x="0" y="0"/>
          <a:chExt cx="0" cy="0"/>
        </a:xfrm>
      </p:grpSpPr>
      <p:sp>
        <p:nvSpPr>
          <p:cNvPr id="94" name="Google Shape;94;p22"/>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2"/>
          <p:cNvSpPr txBox="1"/>
          <p:nvPr>
            <p:ph idx="1" type="body"/>
          </p:nvPr>
        </p:nvSpPr>
        <p:spPr>
          <a:xfrm>
            <a:off x="457201" y="1134533"/>
            <a:ext cx="3992179" cy="340360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SzPts val="2200"/>
              <a:buChar char="•"/>
              <a:defRPr>
                <a:solidFill>
                  <a:srgbClr val="444444"/>
                </a:solidFill>
              </a:defRPr>
            </a:lvl1pPr>
            <a:lvl2pPr indent="-349250" lvl="1" marL="914400" algn="l">
              <a:spcBef>
                <a:spcPts val="380"/>
              </a:spcBef>
              <a:spcAft>
                <a:spcPts val="0"/>
              </a:spcAft>
              <a:buSzPts val="1900"/>
              <a:buChar char="▪"/>
              <a:defRPr>
                <a:solidFill>
                  <a:srgbClr val="444444"/>
                </a:solidFill>
              </a:defRPr>
            </a:lvl2pPr>
            <a:lvl3pPr indent="-330200" lvl="2" marL="1371600" algn="l">
              <a:spcBef>
                <a:spcPts val="320"/>
              </a:spcBef>
              <a:spcAft>
                <a:spcPts val="0"/>
              </a:spcAft>
              <a:buClr>
                <a:srgbClr val="9E9191"/>
              </a:buClr>
              <a:buSzPts val="1600"/>
              <a:buChar char="•"/>
              <a:defRPr>
                <a:solidFill>
                  <a:srgbClr val="444444"/>
                </a:solidFill>
              </a:defRPr>
            </a:lvl3pPr>
            <a:lvl4pPr indent="-330200" lvl="3" marL="1828800" algn="l">
              <a:spcBef>
                <a:spcPts val="320"/>
              </a:spcBef>
              <a:spcAft>
                <a:spcPts val="0"/>
              </a:spcAft>
              <a:buClr>
                <a:srgbClr val="9E9191"/>
              </a:buClr>
              <a:buSzPts val="1600"/>
              <a:buChar char="▪"/>
              <a:defRPr>
                <a:solidFill>
                  <a:srgbClr val="444444"/>
                </a:solidFill>
              </a:defRPr>
            </a:lvl4pPr>
            <a:lvl5pPr indent="-330200" lvl="4" marL="2286000" algn="l">
              <a:spcBef>
                <a:spcPts val="320"/>
              </a:spcBef>
              <a:spcAft>
                <a:spcPts val="0"/>
              </a:spcAft>
              <a:buClr>
                <a:srgbClr val="9E9191"/>
              </a:buClr>
              <a:buSzPts val="1600"/>
              <a:buChar char="•"/>
              <a:defRPr>
                <a:solidFill>
                  <a:srgbClr val="444444"/>
                </a:solidFill>
              </a:defRPr>
            </a:lvl5pPr>
            <a:lvl6pPr indent="-330200" lvl="5" marL="2743200" algn="l">
              <a:spcBef>
                <a:spcPts val="320"/>
              </a:spcBef>
              <a:spcAft>
                <a:spcPts val="0"/>
              </a:spcAft>
              <a:buClr>
                <a:srgbClr val="9E9191"/>
              </a:buClr>
              <a:buSzPts val="1600"/>
              <a:buChar char="o"/>
              <a:defRPr/>
            </a:lvl6pPr>
            <a:lvl7pPr indent="-330200" lvl="6" marL="3200400" algn="l">
              <a:spcBef>
                <a:spcPts val="320"/>
              </a:spcBef>
              <a:spcAft>
                <a:spcPts val="0"/>
              </a:spcAft>
              <a:buClr>
                <a:srgbClr val="9E9191"/>
              </a:buClr>
              <a:buSzPts val="1600"/>
              <a:buChar char="•"/>
              <a:defRPr/>
            </a:lvl7pPr>
            <a:lvl8pPr indent="-330200" lvl="7" marL="3657600" algn="l">
              <a:spcBef>
                <a:spcPts val="320"/>
              </a:spcBef>
              <a:spcAft>
                <a:spcPts val="0"/>
              </a:spcAft>
              <a:buClr>
                <a:srgbClr val="9E9191"/>
              </a:buClr>
              <a:buSzPts val="1600"/>
              <a:buChar char="o"/>
              <a:defRPr/>
            </a:lvl8pPr>
            <a:lvl9pPr indent="-330200" lvl="8" marL="4114800" algn="l">
              <a:spcBef>
                <a:spcPts val="320"/>
              </a:spcBef>
              <a:spcAft>
                <a:spcPts val="0"/>
              </a:spcAft>
              <a:buClr>
                <a:srgbClr val="9E9191"/>
              </a:buClr>
              <a:buSzPts val="1600"/>
              <a:buFont typeface="Arial"/>
              <a:buChar char="•"/>
              <a:defRPr/>
            </a:lvl9pPr>
          </a:lstStyle>
          <a:p/>
        </p:txBody>
      </p:sp>
      <p:sp>
        <p:nvSpPr>
          <p:cNvPr id="96" name="Google Shape;96;p2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22"/>
          <p:cNvSpPr txBox="1"/>
          <p:nvPr>
            <p:ph idx="2" type="body"/>
          </p:nvPr>
        </p:nvSpPr>
        <p:spPr>
          <a:xfrm>
            <a:off x="4694622" y="1134533"/>
            <a:ext cx="3992179" cy="340360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SzPts val="2200"/>
              <a:buChar char="•"/>
              <a:defRPr>
                <a:solidFill>
                  <a:srgbClr val="444444"/>
                </a:solidFill>
              </a:defRPr>
            </a:lvl1pPr>
            <a:lvl2pPr indent="-349250" lvl="1" marL="914400" algn="l">
              <a:spcBef>
                <a:spcPts val="380"/>
              </a:spcBef>
              <a:spcAft>
                <a:spcPts val="0"/>
              </a:spcAft>
              <a:buSzPts val="1900"/>
              <a:buChar char="▪"/>
              <a:defRPr>
                <a:solidFill>
                  <a:srgbClr val="444444"/>
                </a:solidFill>
              </a:defRPr>
            </a:lvl2pPr>
            <a:lvl3pPr indent="-330200" lvl="2" marL="1371600" algn="l">
              <a:spcBef>
                <a:spcPts val="320"/>
              </a:spcBef>
              <a:spcAft>
                <a:spcPts val="0"/>
              </a:spcAft>
              <a:buClr>
                <a:srgbClr val="9E9191"/>
              </a:buClr>
              <a:buSzPts val="1600"/>
              <a:buChar char="•"/>
              <a:defRPr>
                <a:solidFill>
                  <a:srgbClr val="444444"/>
                </a:solidFill>
              </a:defRPr>
            </a:lvl3pPr>
            <a:lvl4pPr indent="-330200" lvl="3" marL="1828800" algn="l">
              <a:spcBef>
                <a:spcPts val="320"/>
              </a:spcBef>
              <a:spcAft>
                <a:spcPts val="0"/>
              </a:spcAft>
              <a:buClr>
                <a:srgbClr val="9E9191"/>
              </a:buClr>
              <a:buSzPts val="1600"/>
              <a:buChar char="▪"/>
              <a:defRPr>
                <a:solidFill>
                  <a:srgbClr val="444444"/>
                </a:solidFill>
              </a:defRPr>
            </a:lvl4pPr>
            <a:lvl5pPr indent="-330200" lvl="4" marL="2286000" algn="l">
              <a:spcBef>
                <a:spcPts val="320"/>
              </a:spcBef>
              <a:spcAft>
                <a:spcPts val="0"/>
              </a:spcAft>
              <a:buClr>
                <a:srgbClr val="9E9191"/>
              </a:buClr>
              <a:buSzPts val="1600"/>
              <a:buChar char="•"/>
              <a:defRPr>
                <a:solidFill>
                  <a:srgbClr val="444444"/>
                </a:solidFill>
              </a:defRPr>
            </a:lvl5pPr>
            <a:lvl6pPr indent="-330200" lvl="5" marL="2743200" algn="l">
              <a:spcBef>
                <a:spcPts val="320"/>
              </a:spcBef>
              <a:spcAft>
                <a:spcPts val="0"/>
              </a:spcAft>
              <a:buClr>
                <a:srgbClr val="9E9191"/>
              </a:buClr>
              <a:buSzPts val="1600"/>
              <a:buChar char="o"/>
              <a:defRPr/>
            </a:lvl6pPr>
            <a:lvl7pPr indent="-330200" lvl="6" marL="3200400" algn="l">
              <a:spcBef>
                <a:spcPts val="320"/>
              </a:spcBef>
              <a:spcAft>
                <a:spcPts val="0"/>
              </a:spcAft>
              <a:buClr>
                <a:srgbClr val="9E9191"/>
              </a:buClr>
              <a:buSzPts val="1600"/>
              <a:buChar char="•"/>
              <a:defRPr/>
            </a:lvl7pPr>
            <a:lvl8pPr indent="-330200" lvl="7" marL="3657600" algn="l">
              <a:spcBef>
                <a:spcPts val="320"/>
              </a:spcBef>
              <a:spcAft>
                <a:spcPts val="0"/>
              </a:spcAft>
              <a:buClr>
                <a:srgbClr val="9E9191"/>
              </a:buClr>
              <a:buSzPts val="1600"/>
              <a:buChar char="o"/>
              <a:defRPr/>
            </a:lvl8pPr>
            <a:lvl9pPr indent="-330200" lvl="8" marL="4114800" algn="l">
              <a:spcBef>
                <a:spcPts val="320"/>
              </a:spcBef>
              <a:spcAft>
                <a:spcPts val="0"/>
              </a:spcAft>
              <a:buClr>
                <a:srgbClr val="9E9191"/>
              </a:buClr>
              <a:buSzPts val="1600"/>
              <a:buFont typeface="Arial"/>
              <a:buChar char="•"/>
              <a:defRPr/>
            </a:lvl9pPr>
          </a:lstStyle>
          <a:p/>
        </p:txBody>
      </p:sp>
      <p:sp>
        <p:nvSpPr>
          <p:cNvPr id="98" name="Google Shape;98;p22"/>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3"/>
          <p:cNvSpPr/>
          <p:nvPr/>
        </p:nvSpPr>
        <p:spPr>
          <a:xfrm>
            <a:off x="1" y="4817532"/>
            <a:ext cx="9144000" cy="32596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type="titleOnly">
  <p:cSld name="TITLE_ONLY">
    <p:spTree>
      <p:nvGrpSpPr>
        <p:cNvPr id="26" name="Shape 26"/>
        <p:cNvGrpSpPr/>
        <p:nvPr/>
      </p:nvGrpSpPr>
      <p:grpSpPr>
        <a:xfrm>
          <a:off x="0" y="0"/>
          <a:ext cx="0" cy="0"/>
          <a:chOff x="0" y="0"/>
          <a:chExt cx="0" cy="0"/>
        </a:xfrm>
      </p:grpSpPr>
      <p:sp>
        <p:nvSpPr>
          <p:cNvPr id="27" name="Google Shape;27;p11"/>
          <p:cNvSpPr/>
          <p:nvPr/>
        </p:nvSpPr>
        <p:spPr>
          <a:xfrm>
            <a:off x="0" y="0"/>
            <a:ext cx="9144000" cy="398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11"/>
          <p:cNvSpPr/>
          <p:nvPr/>
        </p:nvSpPr>
        <p:spPr>
          <a:xfrm>
            <a:off x="228600" y="228599"/>
            <a:ext cx="8686800" cy="438912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29" name="Google Shape;29;p11"/>
          <p:cNvSpPr txBox="1"/>
          <p:nvPr>
            <p:ph type="title"/>
          </p:nvPr>
        </p:nvSpPr>
        <p:spPr>
          <a:xfrm>
            <a:off x="1031394" y="1109132"/>
            <a:ext cx="7088909" cy="2463801"/>
          </a:xfrm>
          <a:prstGeom prst="rect">
            <a:avLst/>
          </a:prstGeom>
          <a:noFill/>
          <a:ln>
            <a:noFill/>
          </a:ln>
        </p:spPr>
        <p:txBody>
          <a:bodyPr anchorCtr="0" anchor="ctr" bIns="182875" lIns="365750" spcFirstLastPara="1" rIns="365750" wrap="square" tIns="137150">
            <a:noAutofit/>
          </a:bodyPr>
          <a:lstStyle>
            <a:lvl1pPr lvl="0" algn="ctr">
              <a:lnSpc>
                <a:spcPct val="85000"/>
              </a:lnSpc>
              <a:spcBef>
                <a:spcPts val="0"/>
              </a:spcBef>
              <a:spcAft>
                <a:spcPts val="0"/>
              </a:spcAft>
              <a:buClr>
                <a:schemeClr val="accent3"/>
              </a:buClr>
              <a:buSzPts val="4000"/>
              <a:buFont typeface="Arial"/>
              <a:buNone/>
              <a:defRPr sz="4000" cap="none">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sp>
        <p:nvSpPr>
          <p:cNvPr id="34" name="Google Shape;34;p1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2"/>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 type="body"/>
          </p:nvPr>
        </p:nvSpPr>
        <p:spPr>
          <a:xfrm>
            <a:off x="457200" y="1075270"/>
            <a:ext cx="8397766" cy="352229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SzPts val="2200"/>
              <a:buChar char="•"/>
              <a:defRPr>
                <a:solidFill>
                  <a:schemeClr val="dk1"/>
                </a:solidFill>
              </a:defRPr>
            </a:lvl1pPr>
            <a:lvl2pPr indent="-349250" lvl="1" marL="914400" algn="l">
              <a:spcBef>
                <a:spcPts val="380"/>
              </a:spcBef>
              <a:spcAft>
                <a:spcPts val="0"/>
              </a:spcAft>
              <a:buSzPts val="1900"/>
              <a:buChar char="▪"/>
              <a:defRPr>
                <a:solidFill>
                  <a:schemeClr val="dk1"/>
                </a:solidFill>
              </a:defRPr>
            </a:lvl2pPr>
            <a:lvl3pPr indent="-330200" lvl="2" marL="1371600" algn="l">
              <a:spcBef>
                <a:spcPts val="320"/>
              </a:spcBef>
              <a:spcAft>
                <a:spcPts val="0"/>
              </a:spcAft>
              <a:buClr>
                <a:srgbClr val="9E9191"/>
              </a:buClr>
              <a:buSzPts val="1600"/>
              <a:buChar char="•"/>
              <a:defRPr>
                <a:solidFill>
                  <a:schemeClr val="dk1"/>
                </a:solidFill>
              </a:defRPr>
            </a:lvl3pPr>
            <a:lvl4pPr indent="-330200" lvl="3" marL="1828800" algn="l">
              <a:spcBef>
                <a:spcPts val="320"/>
              </a:spcBef>
              <a:spcAft>
                <a:spcPts val="0"/>
              </a:spcAft>
              <a:buClr>
                <a:srgbClr val="9E9191"/>
              </a:buClr>
              <a:buSzPts val="1600"/>
              <a:buChar char="▪"/>
              <a:defRPr>
                <a:solidFill>
                  <a:schemeClr val="dk1"/>
                </a:solidFill>
              </a:defRPr>
            </a:lvl4pPr>
            <a:lvl5pPr indent="-330200" lvl="4" marL="2286000" algn="l">
              <a:spcBef>
                <a:spcPts val="320"/>
              </a:spcBef>
              <a:spcAft>
                <a:spcPts val="0"/>
              </a:spcAft>
              <a:buClr>
                <a:srgbClr val="9E9191"/>
              </a:buClr>
              <a:buSzPts val="1600"/>
              <a:buChar char="•"/>
              <a:defRPr>
                <a:solidFill>
                  <a:schemeClr val="dk1"/>
                </a:solidFill>
              </a:defRPr>
            </a:lvl5pPr>
            <a:lvl6pPr indent="-330200" lvl="5" marL="2743200" algn="l">
              <a:spcBef>
                <a:spcPts val="320"/>
              </a:spcBef>
              <a:spcAft>
                <a:spcPts val="0"/>
              </a:spcAft>
              <a:buClr>
                <a:srgbClr val="9E9191"/>
              </a:buClr>
              <a:buSzPts val="1600"/>
              <a:buChar char="o"/>
              <a:defRPr/>
            </a:lvl6pPr>
            <a:lvl7pPr indent="-330200" lvl="6" marL="3200400" algn="l">
              <a:spcBef>
                <a:spcPts val="320"/>
              </a:spcBef>
              <a:spcAft>
                <a:spcPts val="0"/>
              </a:spcAft>
              <a:buClr>
                <a:srgbClr val="9E9191"/>
              </a:buClr>
              <a:buSzPts val="1600"/>
              <a:buChar char="•"/>
              <a:defRPr/>
            </a:lvl7pPr>
            <a:lvl8pPr indent="-330200" lvl="7" marL="3657600" algn="l">
              <a:spcBef>
                <a:spcPts val="320"/>
              </a:spcBef>
              <a:spcAft>
                <a:spcPts val="0"/>
              </a:spcAft>
              <a:buClr>
                <a:srgbClr val="9E9191"/>
              </a:buClr>
              <a:buSzPts val="1600"/>
              <a:buChar char="o"/>
              <a:defRPr/>
            </a:lvl8pPr>
            <a:lvl9pPr indent="-330200" lvl="8" marL="4114800" algn="l">
              <a:spcBef>
                <a:spcPts val="320"/>
              </a:spcBef>
              <a:spcAft>
                <a:spcPts val="0"/>
              </a:spcAft>
              <a:buClr>
                <a:srgbClr val="9E9191"/>
              </a:buClr>
              <a:buSzPts val="1600"/>
              <a:buFont typeface="Arial"/>
              <a:buChar char="•"/>
              <a:defRPr/>
            </a:lvl9pPr>
          </a:lstStyle>
          <a:p/>
        </p:txBody>
      </p:sp>
      <p:sp>
        <p:nvSpPr>
          <p:cNvPr id="38" name="Google Shape;38;p12"/>
          <p:cNvSpPr/>
          <p:nvPr/>
        </p:nvSpPr>
        <p:spPr>
          <a:xfrm>
            <a:off x="0" y="294885"/>
            <a:ext cx="8703733" cy="670315"/>
          </a:xfrm>
          <a:custGeom>
            <a:rect b="b" l="l" r="r" t="t"/>
            <a:pathLst>
              <a:path extrusionOk="0" h="602584" w="8703733">
                <a:moveTo>
                  <a:pt x="0" y="0"/>
                </a:moveTo>
                <a:lnTo>
                  <a:pt x="8252883" y="0"/>
                </a:lnTo>
                <a:lnTo>
                  <a:pt x="8703733" y="602584"/>
                </a:lnTo>
                <a:lnTo>
                  <a:pt x="0" y="60258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12"/>
          <p:cNvSpPr txBox="1"/>
          <p:nvPr>
            <p:ph type="title"/>
          </p:nvPr>
        </p:nvSpPr>
        <p:spPr>
          <a:xfrm>
            <a:off x="457200" y="320287"/>
            <a:ext cx="8397766" cy="602584"/>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3200"/>
              <a:buFont typeface="Arial"/>
              <a:buNone/>
              <a:defRPr b="1"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168400"/>
            <a:ext cx="8397766" cy="334449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SzPts val="2200"/>
              <a:buChar char="•"/>
              <a:defRPr>
                <a:solidFill>
                  <a:schemeClr val="dk1"/>
                </a:solidFill>
              </a:defRPr>
            </a:lvl1pPr>
            <a:lvl2pPr indent="-349250" lvl="1" marL="914400" algn="l">
              <a:spcBef>
                <a:spcPts val="380"/>
              </a:spcBef>
              <a:spcAft>
                <a:spcPts val="0"/>
              </a:spcAft>
              <a:buSzPts val="1900"/>
              <a:buChar char="▪"/>
              <a:defRPr>
                <a:solidFill>
                  <a:schemeClr val="dk1"/>
                </a:solidFill>
              </a:defRPr>
            </a:lvl2pPr>
            <a:lvl3pPr indent="-330200" lvl="2" marL="1371600" algn="l">
              <a:spcBef>
                <a:spcPts val="320"/>
              </a:spcBef>
              <a:spcAft>
                <a:spcPts val="0"/>
              </a:spcAft>
              <a:buClr>
                <a:srgbClr val="9E9191"/>
              </a:buClr>
              <a:buSzPts val="1600"/>
              <a:buChar char="•"/>
              <a:defRPr>
                <a:solidFill>
                  <a:schemeClr val="dk1"/>
                </a:solidFill>
              </a:defRPr>
            </a:lvl3pPr>
            <a:lvl4pPr indent="-330200" lvl="3" marL="1828800" algn="l">
              <a:spcBef>
                <a:spcPts val="320"/>
              </a:spcBef>
              <a:spcAft>
                <a:spcPts val="0"/>
              </a:spcAft>
              <a:buClr>
                <a:srgbClr val="9E9191"/>
              </a:buClr>
              <a:buSzPts val="1600"/>
              <a:buChar char="▪"/>
              <a:defRPr>
                <a:solidFill>
                  <a:schemeClr val="dk1"/>
                </a:solidFill>
              </a:defRPr>
            </a:lvl4pPr>
            <a:lvl5pPr indent="-330200" lvl="4" marL="2286000" algn="l">
              <a:spcBef>
                <a:spcPts val="320"/>
              </a:spcBef>
              <a:spcAft>
                <a:spcPts val="0"/>
              </a:spcAft>
              <a:buClr>
                <a:srgbClr val="9E9191"/>
              </a:buClr>
              <a:buSzPts val="1600"/>
              <a:buChar char="•"/>
              <a:defRPr>
                <a:solidFill>
                  <a:schemeClr val="dk1"/>
                </a:solidFill>
              </a:defRPr>
            </a:lvl5pPr>
            <a:lvl6pPr indent="-330200" lvl="5" marL="2743200" algn="l">
              <a:spcBef>
                <a:spcPts val="320"/>
              </a:spcBef>
              <a:spcAft>
                <a:spcPts val="0"/>
              </a:spcAft>
              <a:buClr>
                <a:srgbClr val="9E9191"/>
              </a:buClr>
              <a:buSzPts val="1600"/>
              <a:buChar char="o"/>
              <a:defRPr/>
            </a:lvl6pPr>
            <a:lvl7pPr indent="-330200" lvl="6" marL="3200400" algn="l">
              <a:spcBef>
                <a:spcPts val="320"/>
              </a:spcBef>
              <a:spcAft>
                <a:spcPts val="0"/>
              </a:spcAft>
              <a:buClr>
                <a:srgbClr val="9E9191"/>
              </a:buClr>
              <a:buSzPts val="1600"/>
              <a:buChar char="•"/>
              <a:defRPr/>
            </a:lvl7pPr>
            <a:lvl8pPr indent="-330200" lvl="7" marL="3657600" algn="l">
              <a:spcBef>
                <a:spcPts val="320"/>
              </a:spcBef>
              <a:spcAft>
                <a:spcPts val="0"/>
              </a:spcAft>
              <a:buClr>
                <a:srgbClr val="9E9191"/>
              </a:buClr>
              <a:buSzPts val="1600"/>
              <a:buChar char="o"/>
              <a:defRPr/>
            </a:lvl8pPr>
            <a:lvl9pPr indent="-330200" lvl="8" marL="4114800" algn="l">
              <a:spcBef>
                <a:spcPts val="320"/>
              </a:spcBef>
              <a:spcAft>
                <a:spcPts val="0"/>
              </a:spcAft>
              <a:buClr>
                <a:srgbClr val="9E9191"/>
              </a:buClr>
              <a:buSzPts val="1600"/>
              <a:buFont typeface="Arial"/>
              <a:buChar char="•"/>
              <a:defRPr/>
            </a:lvl9pPr>
          </a:lstStyle>
          <a:p/>
        </p:txBody>
      </p:sp>
      <p:sp>
        <p:nvSpPr>
          <p:cNvPr id="43" name="Google Shape;43;p13"/>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Content">
  <p:cSld name="Feature Content">
    <p:spTree>
      <p:nvGrpSpPr>
        <p:cNvPr id="46" name="Shape 46"/>
        <p:cNvGrpSpPr/>
        <p:nvPr/>
      </p:nvGrpSpPr>
      <p:grpSpPr>
        <a:xfrm>
          <a:off x="0" y="0"/>
          <a:ext cx="0" cy="0"/>
          <a:chOff x="0" y="0"/>
          <a:chExt cx="0" cy="0"/>
        </a:xfrm>
      </p:grpSpPr>
      <p:sp>
        <p:nvSpPr>
          <p:cNvPr id="47" name="Google Shape;47;p14"/>
          <p:cNvSpPr txBox="1"/>
          <p:nvPr>
            <p:ph idx="1" type="body"/>
          </p:nvPr>
        </p:nvSpPr>
        <p:spPr>
          <a:xfrm>
            <a:off x="143933" y="152399"/>
            <a:ext cx="8856134" cy="44926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48" name="Google Shape;48;p14"/>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14"/>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tems with Optional Caption">
  <p:cSld name="Two Items with Optional Caption">
    <p:spTree>
      <p:nvGrpSpPr>
        <p:cNvPr id="51" name="Shape 51"/>
        <p:cNvGrpSpPr/>
        <p:nvPr/>
      </p:nvGrpSpPr>
      <p:grpSpPr>
        <a:xfrm>
          <a:off x="0" y="0"/>
          <a:ext cx="0" cy="0"/>
          <a:chOff x="0" y="0"/>
          <a:chExt cx="0" cy="0"/>
        </a:xfrm>
      </p:grpSpPr>
      <p:sp>
        <p:nvSpPr>
          <p:cNvPr id="52" name="Google Shape;52;p15"/>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15"/>
          <p:cNvSpPr txBox="1"/>
          <p:nvPr>
            <p:ph idx="1" type="body"/>
          </p:nvPr>
        </p:nvSpPr>
        <p:spPr>
          <a:xfrm>
            <a:off x="1214816" y="4016687"/>
            <a:ext cx="6752895" cy="353943"/>
          </a:xfrm>
          <a:prstGeom prst="rect">
            <a:avLst/>
          </a:prstGeom>
          <a:noFill/>
          <a:ln>
            <a:noFill/>
          </a:ln>
        </p:spPr>
        <p:txBody>
          <a:bodyPr anchorCtr="0" anchor="ctr" bIns="91425" lIns="182875" spcFirstLastPara="1" rIns="91425" wrap="square" tIns="45700">
            <a:spAutoFit/>
          </a:bodyPr>
          <a:lstStyle>
            <a:lvl1pPr indent="-228600" lvl="0" marL="457200" algn="ctr">
              <a:spcBef>
                <a:spcPts val="0"/>
              </a:spcBef>
              <a:spcAft>
                <a:spcPts val="0"/>
              </a:spcAft>
              <a:buSzPts val="1400"/>
              <a:buNone/>
              <a:defRPr i="1" sz="1400">
                <a:solidFill>
                  <a:srgbClr val="6E6868"/>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rgbClr val="9E9191"/>
              </a:buClr>
              <a:buSzPts val="900"/>
              <a:buNone/>
              <a:defRPr sz="900"/>
            </a:lvl6pPr>
            <a:lvl7pPr indent="-228600" lvl="6" marL="3200400" algn="l">
              <a:spcBef>
                <a:spcPts val="180"/>
              </a:spcBef>
              <a:spcAft>
                <a:spcPts val="0"/>
              </a:spcAft>
              <a:buClr>
                <a:srgbClr val="9E9191"/>
              </a:buClr>
              <a:buSzPts val="900"/>
              <a:buNone/>
              <a:defRPr sz="900"/>
            </a:lvl7pPr>
            <a:lvl8pPr indent="-228600" lvl="7" marL="3657600" algn="l">
              <a:spcBef>
                <a:spcPts val="180"/>
              </a:spcBef>
              <a:spcAft>
                <a:spcPts val="0"/>
              </a:spcAft>
              <a:buClr>
                <a:srgbClr val="9E9191"/>
              </a:buClr>
              <a:buSzPts val="900"/>
              <a:buNone/>
              <a:defRPr sz="900"/>
            </a:lvl8pPr>
            <a:lvl9pPr indent="-228600" lvl="8" marL="4114800" algn="l">
              <a:spcBef>
                <a:spcPts val="180"/>
              </a:spcBef>
              <a:spcAft>
                <a:spcPts val="0"/>
              </a:spcAft>
              <a:buClr>
                <a:srgbClr val="9E9191"/>
              </a:buClr>
              <a:buSzPts val="900"/>
              <a:buNone/>
              <a:defRPr sz="900"/>
            </a:lvl9pPr>
          </a:lstStyle>
          <a:p/>
        </p:txBody>
      </p:sp>
      <p:sp>
        <p:nvSpPr>
          <p:cNvPr id="54" name="Google Shape;54;p15"/>
          <p:cNvSpPr txBox="1"/>
          <p:nvPr>
            <p:ph idx="2" type="body"/>
          </p:nvPr>
        </p:nvSpPr>
        <p:spPr>
          <a:xfrm>
            <a:off x="385380" y="717679"/>
            <a:ext cx="41148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55" name="Google Shape;55;p15"/>
          <p:cNvSpPr txBox="1"/>
          <p:nvPr>
            <p:ph idx="3" type="body"/>
          </p:nvPr>
        </p:nvSpPr>
        <p:spPr>
          <a:xfrm>
            <a:off x="4643817" y="717679"/>
            <a:ext cx="41148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56" name="Google Shape;56;p15"/>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tem Grid">
  <p:cSld name="Three Item Grid">
    <p:spTree>
      <p:nvGrpSpPr>
        <p:cNvPr id="58" name="Shape 58"/>
        <p:cNvGrpSpPr/>
        <p:nvPr/>
      </p:nvGrpSpPr>
      <p:grpSpPr>
        <a:xfrm>
          <a:off x="0" y="0"/>
          <a:ext cx="0" cy="0"/>
          <a:chOff x="0" y="0"/>
          <a:chExt cx="0" cy="0"/>
        </a:xfrm>
      </p:grpSpPr>
      <p:sp>
        <p:nvSpPr>
          <p:cNvPr id="59" name="Google Shape;59;p16"/>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6"/>
          <p:cNvSpPr txBox="1"/>
          <p:nvPr>
            <p:ph idx="1" type="body"/>
          </p:nvPr>
        </p:nvSpPr>
        <p:spPr>
          <a:xfrm>
            <a:off x="453992" y="465138"/>
            <a:ext cx="2636343" cy="399737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61" name="Google Shape;61;p16"/>
          <p:cNvSpPr txBox="1"/>
          <p:nvPr>
            <p:ph idx="2" type="body"/>
          </p:nvPr>
        </p:nvSpPr>
        <p:spPr>
          <a:xfrm>
            <a:off x="6045197" y="465137"/>
            <a:ext cx="2637216" cy="399737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62" name="Google Shape;62;p16"/>
          <p:cNvSpPr txBox="1"/>
          <p:nvPr>
            <p:ph idx="3" type="body"/>
          </p:nvPr>
        </p:nvSpPr>
        <p:spPr>
          <a:xfrm>
            <a:off x="3251200" y="465138"/>
            <a:ext cx="2641600" cy="399737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rgbClr val="9E9191"/>
              </a:buClr>
              <a:buSzPts val="1800"/>
              <a:buChar char="o"/>
              <a:defRPr/>
            </a:lvl6pPr>
            <a:lvl7pPr indent="-342900" lvl="6" marL="3200400" algn="l">
              <a:spcBef>
                <a:spcPts val="360"/>
              </a:spcBef>
              <a:spcAft>
                <a:spcPts val="0"/>
              </a:spcAft>
              <a:buClr>
                <a:srgbClr val="9E9191"/>
              </a:buClr>
              <a:buSzPts val="1800"/>
              <a:buChar char="•"/>
              <a:defRPr/>
            </a:lvl7pPr>
            <a:lvl8pPr indent="-342900" lvl="7" marL="3657600" algn="l">
              <a:spcBef>
                <a:spcPts val="360"/>
              </a:spcBef>
              <a:spcAft>
                <a:spcPts val="0"/>
              </a:spcAft>
              <a:buClr>
                <a:srgbClr val="9E9191"/>
              </a:buClr>
              <a:buSzPts val="1800"/>
              <a:buChar char="o"/>
              <a:defRPr/>
            </a:lvl8pPr>
            <a:lvl9pPr indent="-342900" lvl="8" marL="4114800" algn="l">
              <a:spcBef>
                <a:spcPts val="360"/>
              </a:spcBef>
              <a:spcAft>
                <a:spcPts val="0"/>
              </a:spcAft>
              <a:buClr>
                <a:srgbClr val="9E9191"/>
              </a:buClr>
              <a:buSzPts val="1800"/>
              <a:buChar char="•"/>
              <a:defRPr/>
            </a:lvl9pPr>
          </a:lstStyle>
          <a:p/>
        </p:txBody>
      </p:sp>
      <p:sp>
        <p:nvSpPr>
          <p:cNvPr id="63" name="Google Shape;63;p16"/>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howMasterSp="0">
  <p:cSld name="Ending">
    <p:bg>
      <p:bgPr>
        <a:solidFill>
          <a:schemeClr val="lt1"/>
        </a:solidFill>
      </p:bgPr>
    </p:bg>
    <p:spTree>
      <p:nvGrpSpPr>
        <p:cNvPr id="65" name="Shape 65"/>
        <p:cNvGrpSpPr/>
        <p:nvPr/>
      </p:nvGrpSpPr>
      <p:grpSpPr>
        <a:xfrm>
          <a:off x="0" y="0"/>
          <a:ext cx="0" cy="0"/>
          <a:chOff x="0" y="0"/>
          <a:chExt cx="0" cy="0"/>
        </a:xfrm>
      </p:grpSpPr>
      <p:sp>
        <p:nvSpPr>
          <p:cNvPr id="66" name="Google Shape;66;p17"/>
          <p:cNvSpPr/>
          <p:nvPr/>
        </p:nvSpPr>
        <p:spPr>
          <a:xfrm>
            <a:off x="0" y="1"/>
            <a:ext cx="9143999"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17"/>
          <p:cNvSpPr txBox="1"/>
          <p:nvPr>
            <p:ph type="ctrTitle"/>
          </p:nvPr>
        </p:nvSpPr>
        <p:spPr>
          <a:xfrm>
            <a:off x="1079579" y="693682"/>
            <a:ext cx="6999372" cy="2807576"/>
          </a:xfrm>
          <a:prstGeom prst="rect">
            <a:avLst/>
          </a:prstGeom>
          <a:noFill/>
          <a:ln>
            <a:noFill/>
          </a:ln>
        </p:spPr>
        <p:txBody>
          <a:bodyPr anchorCtr="0" anchor="ctr" bIns="91425" lIns="0" spcFirstLastPara="1" rIns="0" wrap="square" tIns="0">
            <a:noAutofit/>
          </a:bodyPr>
          <a:lstStyle>
            <a:lvl1pPr lvl="0" algn="ctr">
              <a:lnSpc>
                <a:spcPct val="85000"/>
              </a:lnSpc>
              <a:spcBef>
                <a:spcPts val="0"/>
              </a:spcBef>
              <a:spcAft>
                <a:spcPts val="0"/>
              </a:spcAft>
              <a:buClr>
                <a:schemeClr val="dk1"/>
              </a:buClr>
              <a:buSzPts val="4000"/>
              <a:buFont typeface="Arial"/>
              <a:buNone/>
              <a:defRPr b="0" sz="40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horiz_mcc-eng_purple.eps" id="68" name="Google Shape;68;p17"/>
          <p:cNvPicPr preferRelativeResize="0"/>
          <p:nvPr/>
        </p:nvPicPr>
        <p:blipFill rotWithShape="1">
          <a:blip r:embed="rId2">
            <a:alphaModFix/>
          </a:blip>
          <a:srcRect b="0" l="0" r="0" t="0"/>
          <a:stretch/>
        </p:blipFill>
        <p:spPr>
          <a:xfrm>
            <a:off x="3035300" y="4273552"/>
            <a:ext cx="3073400" cy="368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18"/>
          <p:cNvSpPr txBox="1"/>
          <p:nvPr>
            <p:ph type="title"/>
          </p:nvPr>
        </p:nvSpPr>
        <p:spPr>
          <a:xfrm>
            <a:off x="457199" y="249632"/>
            <a:ext cx="7958667" cy="42969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1" y="0"/>
            <a:ext cx="9144000" cy="3191933"/>
          </a:xfrm>
          <a:prstGeom prst="rect">
            <a:avLst/>
          </a:prstGeom>
          <a:gradFill>
            <a:gsLst>
              <a:gs pos="0">
                <a:schemeClr val="lt1"/>
              </a:gs>
              <a:gs pos="100000">
                <a:schemeClr val="l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Arial"/>
              <a:ea typeface="Arial"/>
              <a:cs typeface="Arial"/>
              <a:sym typeface="Arial"/>
            </a:endParaRPr>
          </a:p>
        </p:txBody>
      </p:sp>
      <p:sp>
        <p:nvSpPr>
          <p:cNvPr id="11" name="Google Shape;11;p9"/>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
          <p:cNvSpPr txBox="1"/>
          <p:nvPr>
            <p:ph idx="1" type="body"/>
          </p:nvPr>
        </p:nvSpPr>
        <p:spPr>
          <a:xfrm>
            <a:off x="457200" y="1294086"/>
            <a:ext cx="8397766" cy="3218804"/>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1pPr>
            <a:lvl2pPr indent="-349250" lvl="1" marL="914400" marR="0" rtl="0" algn="l">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6E6868"/>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6E6868"/>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6E6868"/>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9E9191"/>
              </a:buClr>
              <a:buSzPts val="1600"/>
              <a:buFont typeface="Courier New"/>
              <a:buChar char="o"/>
              <a:defRPr b="0" i="0" sz="1600" u="none" cap="none" strike="noStrike">
                <a:solidFill>
                  <a:srgbClr val="9E9191"/>
                </a:solidFill>
                <a:latin typeface="Arial"/>
                <a:ea typeface="Arial"/>
                <a:cs typeface="Arial"/>
                <a:sym typeface="Arial"/>
              </a:defRPr>
            </a:lvl6pPr>
            <a:lvl7pPr indent="-330200" lvl="6" marL="3200400" marR="0" rtl="0" algn="l">
              <a:spcBef>
                <a:spcPts val="320"/>
              </a:spcBef>
              <a:spcAft>
                <a:spcPts val="0"/>
              </a:spcAft>
              <a:buClr>
                <a:srgbClr val="9E9191"/>
              </a:buClr>
              <a:buSzPts val="1600"/>
              <a:buFont typeface="Arial"/>
              <a:buChar char="•"/>
              <a:defRPr b="0" i="0" sz="1600" u="none" cap="none" strike="noStrike">
                <a:solidFill>
                  <a:srgbClr val="9E9191"/>
                </a:solidFill>
                <a:latin typeface="Arial"/>
                <a:ea typeface="Arial"/>
                <a:cs typeface="Arial"/>
                <a:sym typeface="Arial"/>
              </a:defRPr>
            </a:lvl7pPr>
            <a:lvl8pPr indent="-330200" lvl="7" marL="3657600" marR="0" rtl="0" algn="l">
              <a:spcBef>
                <a:spcPts val="320"/>
              </a:spcBef>
              <a:spcAft>
                <a:spcPts val="0"/>
              </a:spcAft>
              <a:buClr>
                <a:srgbClr val="9E9191"/>
              </a:buClr>
              <a:buSzPts val="1600"/>
              <a:buFont typeface="Courier New"/>
              <a:buChar char="o"/>
              <a:defRPr b="0" i="0" sz="1600" u="none" cap="none" strike="noStrike">
                <a:solidFill>
                  <a:srgbClr val="9E9191"/>
                </a:solidFill>
                <a:latin typeface="Arial"/>
                <a:ea typeface="Arial"/>
                <a:cs typeface="Arial"/>
                <a:sym typeface="Arial"/>
              </a:defRPr>
            </a:lvl8pPr>
            <a:lvl9pPr indent="-330200" lvl="8" marL="4114800" marR="0" rtl="0" algn="l">
              <a:spcBef>
                <a:spcPts val="320"/>
              </a:spcBef>
              <a:spcAft>
                <a:spcPts val="0"/>
              </a:spcAft>
              <a:buClr>
                <a:srgbClr val="9E9191"/>
              </a:buClr>
              <a:buSzPts val="1600"/>
              <a:buFont typeface="Arial"/>
              <a:buChar char="•"/>
              <a:defRPr b="0" i="0" sz="1600" u="none" cap="none" strike="noStrike">
                <a:solidFill>
                  <a:srgbClr val="9E9191"/>
                </a:solidFill>
                <a:latin typeface="Arial"/>
                <a:ea typeface="Arial"/>
                <a:cs typeface="Arial"/>
                <a:sym typeface="Arial"/>
              </a:defRPr>
            </a:lvl9pPr>
          </a:lstStyle>
          <a:p/>
        </p:txBody>
      </p:sp>
      <p:sp>
        <p:nvSpPr>
          <p:cNvPr id="13" name="Google Shape;13;p9"/>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rtl="0" algn="ctr">
              <a:spcBef>
                <a:spcPts val="0"/>
              </a:spcBef>
              <a:buNone/>
              <a:defRPr b="0" i="0" sz="1100" u="none" cap="none" strike="noStrike">
                <a:solidFill>
                  <a:srgbClr val="484241"/>
                </a:solidFill>
                <a:latin typeface="Arial"/>
                <a:ea typeface="Arial"/>
                <a:cs typeface="Arial"/>
                <a:sym typeface="Arial"/>
              </a:defRPr>
            </a:lvl1pPr>
            <a:lvl2pPr indent="0" lvl="1" marL="0" marR="0" rtl="0" algn="ctr">
              <a:spcBef>
                <a:spcPts val="0"/>
              </a:spcBef>
              <a:buNone/>
              <a:defRPr b="0" i="0" sz="1100" u="none" cap="none" strike="noStrike">
                <a:solidFill>
                  <a:srgbClr val="484241"/>
                </a:solidFill>
                <a:latin typeface="Arial"/>
                <a:ea typeface="Arial"/>
                <a:cs typeface="Arial"/>
                <a:sym typeface="Arial"/>
              </a:defRPr>
            </a:lvl2pPr>
            <a:lvl3pPr indent="0" lvl="2" marL="0" marR="0" rtl="0" algn="ctr">
              <a:spcBef>
                <a:spcPts val="0"/>
              </a:spcBef>
              <a:buNone/>
              <a:defRPr b="0" i="0" sz="1100" u="none" cap="none" strike="noStrike">
                <a:solidFill>
                  <a:srgbClr val="484241"/>
                </a:solidFill>
                <a:latin typeface="Arial"/>
                <a:ea typeface="Arial"/>
                <a:cs typeface="Arial"/>
                <a:sym typeface="Arial"/>
              </a:defRPr>
            </a:lvl3pPr>
            <a:lvl4pPr indent="0" lvl="3" marL="0" marR="0" rtl="0" algn="ctr">
              <a:spcBef>
                <a:spcPts val="0"/>
              </a:spcBef>
              <a:buNone/>
              <a:defRPr b="0" i="0" sz="1100" u="none" cap="none" strike="noStrike">
                <a:solidFill>
                  <a:srgbClr val="484241"/>
                </a:solidFill>
                <a:latin typeface="Arial"/>
                <a:ea typeface="Arial"/>
                <a:cs typeface="Arial"/>
                <a:sym typeface="Arial"/>
              </a:defRPr>
            </a:lvl4pPr>
            <a:lvl5pPr indent="0" lvl="4" marL="0" marR="0" rtl="0" algn="ctr">
              <a:spcBef>
                <a:spcPts val="0"/>
              </a:spcBef>
              <a:buNone/>
              <a:defRPr b="0" i="0" sz="1100" u="none" cap="none" strike="noStrike">
                <a:solidFill>
                  <a:srgbClr val="484241"/>
                </a:solidFill>
                <a:latin typeface="Arial"/>
                <a:ea typeface="Arial"/>
                <a:cs typeface="Arial"/>
                <a:sym typeface="Arial"/>
              </a:defRPr>
            </a:lvl5pPr>
            <a:lvl6pPr indent="0" lvl="5" marL="0" marR="0" rtl="0" algn="ctr">
              <a:spcBef>
                <a:spcPts val="0"/>
              </a:spcBef>
              <a:buNone/>
              <a:defRPr b="0" i="0" sz="1100" u="none" cap="none" strike="noStrike">
                <a:solidFill>
                  <a:srgbClr val="484241"/>
                </a:solidFill>
                <a:latin typeface="Arial"/>
                <a:ea typeface="Arial"/>
                <a:cs typeface="Arial"/>
                <a:sym typeface="Arial"/>
              </a:defRPr>
            </a:lvl6pPr>
            <a:lvl7pPr indent="0" lvl="6" marL="0" marR="0" rtl="0" algn="ctr">
              <a:spcBef>
                <a:spcPts val="0"/>
              </a:spcBef>
              <a:buNone/>
              <a:defRPr b="0" i="0" sz="1100" u="none" cap="none" strike="noStrike">
                <a:solidFill>
                  <a:srgbClr val="484241"/>
                </a:solidFill>
                <a:latin typeface="Arial"/>
                <a:ea typeface="Arial"/>
                <a:cs typeface="Arial"/>
                <a:sym typeface="Arial"/>
              </a:defRPr>
            </a:lvl7pPr>
            <a:lvl8pPr indent="0" lvl="7" marL="0" marR="0" rtl="0" algn="ctr">
              <a:spcBef>
                <a:spcPts val="0"/>
              </a:spcBef>
              <a:buNone/>
              <a:defRPr b="0" i="0" sz="1100" u="none" cap="none" strike="noStrike">
                <a:solidFill>
                  <a:srgbClr val="484241"/>
                </a:solidFill>
                <a:latin typeface="Arial"/>
                <a:ea typeface="Arial"/>
                <a:cs typeface="Arial"/>
                <a:sym typeface="Arial"/>
              </a:defRPr>
            </a:lvl8pPr>
            <a:lvl9pPr indent="0" lvl="8" marL="0" marR="0" rtl="0" algn="ctr">
              <a:spcBef>
                <a:spcPts val="0"/>
              </a:spcBef>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9"/>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1" sz="9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9"/>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horiz_eng_purple_RGB.eps" id="16" name="Google Shape;16;p9"/>
          <p:cNvPicPr preferRelativeResize="0"/>
          <p:nvPr/>
        </p:nvPicPr>
        <p:blipFill rotWithShape="1">
          <a:blip r:embed="rId1">
            <a:alphaModFix/>
          </a:blip>
          <a:srcRect b="0" l="0" r="0" t="0"/>
          <a:stretch/>
        </p:blipFill>
        <p:spPr>
          <a:xfrm>
            <a:off x="237069" y="4823239"/>
            <a:ext cx="1676546" cy="1618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773028" y="417786"/>
            <a:ext cx="7608972" cy="2334610"/>
          </a:xfrm>
          <a:prstGeom prst="rect">
            <a:avLst/>
          </a:prstGeom>
          <a:noFill/>
          <a:ln>
            <a:noFill/>
          </a:ln>
        </p:spPr>
        <p:txBody>
          <a:bodyPr anchorCtr="0" anchor="b" bIns="91425" lIns="0" spcFirstLastPara="1" rIns="0" wrap="square" tIns="0">
            <a:noAutofit/>
          </a:bodyPr>
          <a:lstStyle/>
          <a:p>
            <a:pPr indent="0" lvl="0" marL="0" rtl="0" algn="l">
              <a:lnSpc>
                <a:spcPct val="85000"/>
              </a:lnSpc>
              <a:spcBef>
                <a:spcPts val="0"/>
              </a:spcBef>
              <a:spcAft>
                <a:spcPts val="0"/>
              </a:spcAft>
              <a:buClr>
                <a:schemeClr val="lt1"/>
              </a:buClr>
              <a:buSzPts val="4800"/>
              <a:buFont typeface="Arial Black"/>
              <a:buNone/>
            </a:pPr>
            <a:r>
              <a:rPr lang="en-US"/>
              <a:t>Biomedical Sensing Circuit</a:t>
            </a:r>
            <a:endParaRPr/>
          </a:p>
        </p:txBody>
      </p:sp>
      <p:sp>
        <p:nvSpPr>
          <p:cNvPr id="107" name="Google Shape;107;p1"/>
          <p:cNvSpPr txBox="1"/>
          <p:nvPr>
            <p:ph idx="1" type="subTitle"/>
          </p:nvPr>
        </p:nvSpPr>
        <p:spPr>
          <a:xfrm>
            <a:off x="773025" y="2935450"/>
            <a:ext cx="7816800" cy="11298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rgbClr val="000000"/>
              </a:buClr>
              <a:buSzPts val="2800"/>
              <a:buFont typeface="Arial"/>
              <a:buNone/>
            </a:pPr>
            <a:r>
              <a:rPr lang="en-US"/>
              <a:t>Low-noise, Low-power, </a:t>
            </a:r>
            <a:r>
              <a:rPr lang="en-US"/>
              <a:t>2-Stage Symmetric OTA</a:t>
            </a:r>
            <a:endParaRPr sz="2800"/>
          </a:p>
        </p:txBody>
      </p:sp>
      <p:sp>
        <p:nvSpPr>
          <p:cNvPr id="108" name="Google Shape;108;p1"/>
          <p:cNvSpPr txBox="1"/>
          <p:nvPr>
            <p:ph idx="2" type="body"/>
          </p:nvPr>
        </p:nvSpPr>
        <p:spPr>
          <a:xfrm>
            <a:off x="773027" y="4015433"/>
            <a:ext cx="3502640" cy="584200"/>
          </a:xfrm>
          <a:prstGeom prst="rect">
            <a:avLst/>
          </a:prstGeom>
          <a:noFill/>
          <a:ln>
            <a:noFill/>
          </a:ln>
        </p:spPr>
        <p:txBody>
          <a:bodyPr anchorCtr="0" anchor="b" bIns="45700" lIns="0" spcFirstLastPara="1" rIns="0" wrap="square" tIns="45700">
            <a:normAutofit/>
          </a:bodyPr>
          <a:lstStyle/>
          <a:p>
            <a:pPr indent="0" lvl="0" marL="0" rtl="0" algn="l">
              <a:spcBef>
                <a:spcPts val="0"/>
              </a:spcBef>
              <a:spcAft>
                <a:spcPts val="0"/>
              </a:spcAft>
              <a:buSzPts val="1300"/>
              <a:buNone/>
            </a:pPr>
            <a:r>
              <a:rPr lang="en-US"/>
              <a:t>Kuangzheng Zhang</a:t>
            </a:r>
            <a:endParaRPr/>
          </a:p>
          <a:p>
            <a:pPr indent="0" lvl="0" marL="0" rtl="0" algn="l">
              <a:spcBef>
                <a:spcPts val="260"/>
              </a:spcBef>
              <a:spcAft>
                <a:spcPts val="0"/>
              </a:spcAft>
              <a:buSzPts val="1300"/>
              <a:buNone/>
            </a:pPr>
            <a:r>
              <a:rPr lang="en-US"/>
              <a:t>Jingmin Zhao</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68779002e_0_54"/>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3" name="Google Shape;193;g1068779002e_0_54"/>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94" name="Google Shape;194;g1068779002e_0_54"/>
          <p:cNvSpPr txBox="1"/>
          <p:nvPr>
            <p:ph idx="1" type="body"/>
          </p:nvPr>
        </p:nvSpPr>
        <p:spPr>
          <a:xfrm>
            <a:off x="5740400" y="1190175"/>
            <a:ext cx="3114600" cy="3428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00"/>
              <a:buChar char="•"/>
            </a:pPr>
            <a:r>
              <a:rPr lang="en-US"/>
              <a:t>D</a:t>
            </a:r>
            <a:r>
              <a:rPr lang="en-US"/>
              <a:t>ifferential input with common mode bias: </a:t>
            </a:r>
            <a:endParaRPr/>
          </a:p>
          <a:p>
            <a:pPr indent="-285750" lvl="1" marL="742950" rtl="0" algn="l">
              <a:spcBef>
                <a:spcPts val="0"/>
              </a:spcBef>
              <a:spcAft>
                <a:spcPts val="0"/>
              </a:spcAft>
              <a:buSzPts val="1900"/>
              <a:buChar char="▪"/>
            </a:pPr>
            <a:r>
              <a:rPr lang="en-US"/>
              <a:t>Vin/2 (</a:t>
            </a:r>
            <a:r>
              <a:rPr lang="en-US">
                <a:solidFill>
                  <a:srgbClr val="FF0000"/>
                </a:solidFill>
              </a:rPr>
              <a:t>100 uV</a:t>
            </a:r>
            <a:r>
              <a:rPr lang="en-US"/>
              <a:t>, 1 Hz)</a:t>
            </a:r>
            <a:endParaRPr/>
          </a:p>
          <a:p>
            <a:pPr indent="-285750" lvl="1" marL="742950" rtl="0" algn="l">
              <a:spcBef>
                <a:spcPts val="0"/>
              </a:spcBef>
              <a:spcAft>
                <a:spcPts val="0"/>
              </a:spcAft>
              <a:buSzPts val="1900"/>
              <a:buChar char="▪"/>
            </a:pPr>
            <a:r>
              <a:rPr lang="en-US"/>
              <a:t>180 degree difference</a:t>
            </a:r>
            <a:endParaRPr/>
          </a:p>
          <a:p>
            <a:pPr indent="-274320" lvl="0" marL="274320" rtl="0" algn="l">
              <a:spcBef>
                <a:spcPts val="0"/>
              </a:spcBef>
              <a:spcAft>
                <a:spcPts val="0"/>
              </a:spcAft>
              <a:buSzPts val="2200"/>
              <a:buChar char="•"/>
            </a:pPr>
            <a:r>
              <a:rPr lang="en-US"/>
              <a:t>Single-end output: </a:t>
            </a:r>
            <a:r>
              <a:rPr lang="en-US">
                <a:solidFill>
                  <a:srgbClr val="FF0000"/>
                </a:solidFill>
              </a:rPr>
              <a:t>30 mV swing</a:t>
            </a:r>
            <a:r>
              <a:rPr lang="en-US"/>
              <a:t> without significant signal distortion.</a:t>
            </a:r>
            <a:endParaRPr/>
          </a:p>
        </p:txBody>
      </p:sp>
      <p:sp>
        <p:nvSpPr>
          <p:cNvPr id="195" name="Google Shape;195;g1068779002e_0_54"/>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Simulation: Transient Response</a:t>
            </a:r>
            <a:endParaRPr/>
          </a:p>
        </p:txBody>
      </p:sp>
      <p:pic>
        <p:nvPicPr>
          <p:cNvPr id="196" name="Google Shape;196;g1068779002e_0_54"/>
          <p:cNvPicPr preferRelativeResize="0"/>
          <p:nvPr/>
        </p:nvPicPr>
        <p:blipFill>
          <a:blip r:embed="rId3">
            <a:alphaModFix/>
          </a:blip>
          <a:stretch>
            <a:fillRect/>
          </a:stretch>
        </p:blipFill>
        <p:spPr>
          <a:xfrm>
            <a:off x="180000" y="1190187"/>
            <a:ext cx="5560400" cy="3428378"/>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068779002e_0_37"/>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3" name="Google Shape;203;g1068779002e_0_37"/>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04" name="Google Shape;204;g1068779002e_0_37"/>
          <p:cNvSpPr txBox="1"/>
          <p:nvPr>
            <p:ph idx="1" type="body"/>
          </p:nvPr>
        </p:nvSpPr>
        <p:spPr>
          <a:xfrm>
            <a:off x="5865200" y="1412902"/>
            <a:ext cx="2620200" cy="28473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00"/>
              <a:buChar char="•"/>
            </a:pPr>
            <a:r>
              <a:rPr lang="en-US"/>
              <a:t>Midband Gain: 43.2 dB.</a:t>
            </a:r>
            <a:endParaRPr/>
          </a:p>
          <a:p>
            <a:pPr indent="-274320" lvl="0" marL="274320" rtl="0" algn="l">
              <a:spcBef>
                <a:spcPts val="0"/>
              </a:spcBef>
              <a:spcAft>
                <a:spcPts val="0"/>
              </a:spcAft>
              <a:buSzPts val="2200"/>
              <a:buChar char="•"/>
            </a:pPr>
            <a:r>
              <a:rPr lang="en-US"/>
              <a:t>-3dB Bandwidth: 1.38 kHz (Load Cl = 3.2 pf).</a:t>
            </a:r>
            <a:endParaRPr/>
          </a:p>
          <a:p>
            <a:pPr indent="-274320" lvl="0" marL="274320" rtl="0" algn="l">
              <a:spcBef>
                <a:spcPts val="0"/>
              </a:spcBef>
              <a:spcAft>
                <a:spcPts val="0"/>
              </a:spcAft>
              <a:buSzPts val="2200"/>
              <a:buChar char="•"/>
            </a:pPr>
            <a:r>
              <a:rPr lang="en-US"/>
              <a:t>Phase Margin: 48 degree.</a:t>
            </a:r>
            <a:endParaRPr/>
          </a:p>
        </p:txBody>
      </p:sp>
      <p:sp>
        <p:nvSpPr>
          <p:cNvPr id="205" name="Google Shape;205;g1068779002e_0_37"/>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Simulation: Gain, Bandwidth</a:t>
            </a:r>
            <a:endParaRPr/>
          </a:p>
        </p:txBody>
      </p:sp>
      <p:pic>
        <p:nvPicPr>
          <p:cNvPr id="206" name="Google Shape;206;g1068779002e_0_37"/>
          <p:cNvPicPr preferRelativeResize="0"/>
          <p:nvPr/>
        </p:nvPicPr>
        <p:blipFill>
          <a:blip r:embed="rId3">
            <a:alphaModFix/>
          </a:blip>
          <a:stretch>
            <a:fillRect/>
          </a:stretch>
        </p:blipFill>
        <p:spPr>
          <a:xfrm>
            <a:off x="152400" y="1075376"/>
            <a:ext cx="5712802" cy="352235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68779002e_0_64"/>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3" name="Google Shape;213;g1068779002e_0_64"/>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14" name="Google Shape;214;g1068779002e_0_64"/>
          <p:cNvSpPr txBox="1"/>
          <p:nvPr>
            <p:ph idx="1" type="body"/>
          </p:nvPr>
        </p:nvSpPr>
        <p:spPr>
          <a:xfrm>
            <a:off x="5531000" y="1319550"/>
            <a:ext cx="3403200" cy="31365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00"/>
              <a:buChar char="•"/>
            </a:pPr>
            <a:r>
              <a:rPr lang="en-US"/>
              <a:t>Thermal Noise Level: 120 nV/sqrt(Hz).</a:t>
            </a:r>
            <a:endParaRPr sz="1100">
              <a:solidFill>
                <a:srgbClr val="000000"/>
              </a:solidFill>
            </a:endParaRPr>
          </a:p>
          <a:p>
            <a:pPr indent="-274320" lvl="0" marL="274320" rtl="0" algn="l">
              <a:spcBef>
                <a:spcPts val="0"/>
              </a:spcBef>
              <a:spcAft>
                <a:spcPts val="0"/>
              </a:spcAft>
              <a:buSzPts val="2200"/>
              <a:buChar char="•"/>
            </a:pPr>
            <a:r>
              <a:rPr lang="en-US"/>
              <a:t>Flicker Noise Corner: 0.1 mHz.</a:t>
            </a:r>
            <a:endParaRPr/>
          </a:p>
          <a:p>
            <a:pPr indent="-274320" lvl="0" marL="274320" rtl="0" algn="l">
              <a:spcBef>
                <a:spcPts val="0"/>
              </a:spcBef>
              <a:spcAft>
                <a:spcPts val="0"/>
              </a:spcAft>
              <a:buSzPts val="2200"/>
              <a:buChar char="•"/>
            </a:pPr>
            <a:r>
              <a:rPr lang="en-US"/>
              <a:t>Integrated Input Referred Noise: 4.56 uVrms.</a:t>
            </a:r>
            <a:endParaRPr/>
          </a:p>
        </p:txBody>
      </p:sp>
      <p:sp>
        <p:nvSpPr>
          <p:cNvPr id="215" name="Google Shape;215;g1068779002e_0_64"/>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Simulation: Noise Response</a:t>
            </a:r>
            <a:endParaRPr/>
          </a:p>
        </p:txBody>
      </p:sp>
      <p:pic>
        <p:nvPicPr>
          <p:cNvPr id="216" name="Google Shape;216;g1068779002e_0_64"/>
          <p:cNvPicPr preferRelativeResize="0"/>
          <p:nvPr/>
        </p:nvPicPr>
        <p:blipFill>
          <a:blip r:embed="rId3">
            <a:alphaModFix/>
          </a:blip>
          <a:stretch>
            <a:fillRect/>
          </a:stretch>
        </p:blipFill>
        <p:spPr>
          <a:xfrm>
            <a:off x="171100" y="1262775"/>
            <a:ext cx="5359899" cy="315708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068779002e_0_48"/>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Layout and Results</a:t>
            </a:r>
            <a:endParaRPr/>
          </a:p>
        </p:txBody>
      </p:sp>
      <p:sp>
        <p:nvSpPr>
          <p:cNvPr id="222" name="Google Shape;222;g1068779002e_0_48"/>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23" name="Google Shape;223;g1068779002e_0_48"/>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06d0e41bf2_0_15"/>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0" name="Google Shape;230;g106d0e41bf2_0_15"/>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31" name="Google Shape;231;g106d0e41bf2_0_15"/>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Layout</a:t>
            </a:r>
            <a:endParaRPr/>
          </a:p>
        </p:txBody>
      </p:sp>
      <p:pic>
        <p:nvPicPr>
          <p:cNvPr id="232" name="Google Shape;232;g106d0e41bf2_0_15"/>
          <p:cNvPicPr preferRelativeResize="0"/>
          <p:nvPr/>
        </p:nvPicPr>
        <p:blipFill>
          <a:blip r:embed="rId3">
            <a:alphaModFix/>
          </a:blip>
          <a:stretch>
            <a:fillRect/>
          </a:stretch>
        </p:blipFill>
        <p:spPr>
          <a:xfrm>
            <a:off x="457200" y="1012600"/>
            <a:ext cx="3769891" cy="3531074"/>
          </a:xfrm>
          <a:prstGeom prst="rect">
            <a:avLst/>
          </a:prstGeom>
          <a:noFill/>
          <a:ln>
            <a:noFill/>
          </a:ln>
        </p:spPr>
      </p:pic>
      <p:pic>
        <p:nvPicPr>
          <p:cNvPr id="233" name="Google Shape;233;g106d0e41bf2_0_15"/>
          <p:cNvPicPr preferRelativeResize="0"/>
          <p:nvPr/>
        </p:nvPicPr>
        <p:blipFill>
          <a:blip r:embed="rId4">
            <a:alphaModFix/>
          </a:blip>
          <a:stretch>
            <a:fillRect/>
          </a:stretch>
        </p:blipFill>
        <p:spPr>
          <a:xfrm>
            <a:off x="5067166" y="1012600"/>
            <a:ext cx="3208818" cy="353107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068779002e_0_74"/>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0" name="Google Shape;240;g1068779002e_0_74"/>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41" name="Google Shape;241;g1068779002e_0_74"/>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Layout</a:t>
            </a:r>
            <a:endParaRPr/>
          </a:p>
        </p:txBody>
      </p:sp>
      <p:pic>
        <p:nvPicPr>
          <p:cNvPr id="242" name="Google Shape;242;g1068779002e_0_74"/>
          <p:cNvPicPr preferRelativeResize="0"/>
          <p:nvPr/>
        </p:nvPicPr>
        <p:blipFill>
          <a:blip r:embed="rId3">
            <a:alphaModFix/>
          </a:blip>
          <a:stretch>
            <a:fillRect/>
          </a:stretch>
        </p:blipFill>
        <p:spPr>
          <a:xfrm>
            <a:off x="836125" y="1399150"/>
            <a:ext cx="3079400" cy="2884325"/>
          </a:xfrm>
          <a:prstGeom prst="rect">
            <a:avLst/>
          </a:prstGeom>
          <a:noFill/>
          <a:ln>
            <a:noFill/>
          </a:ln>
        </p:spPr>
      </p:pic>
      <p:pic>
        <p:nvPicPr>
          <p:cNvPr id="243" name="Google Shape;243;g1068779002e_0_74"/>
          <p:cNvPicPr preferRelativeResize="0"/>
          <p:nvPr/>
        </p:nvPicPr>
        <p:blipFill>
          <a:blip r:embed="rId4">
            <a:alphaModFix/>
          </a:blip>
          <a:stretch>
            <a:fillRect/>
          </a:stretch>
        </p:blipFill>
        <p:spPr>
          <a:xfrm>
            <a:off x="4445000" y="1398762"/>
            <a:ext cx="3997808" cy="28843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06d0e41bf2_0_2"/>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0" name="Google Shape;250;g106d0e41bf2_0_2"/>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251" name="Google Shape;251;g106d0e41bf2_0_2"/>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Conclusions</a:t>
            </a:r>
            <a:endParaRPr/>
          </a:p>
        </p:txBody>
      </p:sp>
      <p:pic>
        <p:nvPicPr>
          <p:cNvPr id="252" name="Google Shape;252;g106d0e41bf2_0_2"/>
          <p:cNvPicPr preferRelativeResize="0"/>
          <p:nvPr/>
        </p:nvPicPr>
        <p:blipFill>
          <a:blip r:embed="rId3">
            <a:alphaModFix/>
          </a:blip>
          <a:stretch>
            <a:fillRect/>
          </a:stretch>
        </p:blipFill>
        <p:spPr>
          <a:xfrm>
            <a:off x="1198425" y="1356125"/>
            <a:ext cx="6747134" cy="1800675"/>
          </a:xfrm>
          <a:prstGeom prst="rect">
            <a:avLst/>
          </a:prstGeom>
          <a:noFill/>
          <a:ln>
            <a:noFill/>
          </a:ln>
        </p:spPr>
      </p:pic>
      <p:sp>
        <p:nvSpPr>
          <p:cNvPr id="253" name="Google Shape;253;g106d0e41bf2_0_2"/>
          <p:cNvSpPr txBox="1"/>
          <p:nvPr/>
        </p:nvSpPr>
        <p:spPr>
          <a:xfrm>
            <a:off x="3718500" y="3631600"/>
            <a:ext cx="5136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[2]   Reid R Harrison and Cameron Charles. A low-power low-noise cmos amplifier for neural recording applications. IEEE Journal of solid-state circuits, 38(6):958–965, 2003.</a:t>
            </a:r>
            <a:endParaRPr sz="1000"/>
          </a:p>
          <a:p>
            <a:pPr indent="0" lvl="0" marL="0" rtl="0" algn="l">
              <a:spcBef>
                <a:spcPts val="0"/>
              </a:spcBef>
              <a:spcAft>
                <a:spcPts val="0"/>
              </a:spcAft>
              <a:buNone/>
            </a:pPr>
            <a:r>
              <a:rPr lang="en-US" sz="1000"/>
              <a:t>[15] Dalila Salhi and Balwant Godara. A 75dB-gain low-power, low-noise amplifier for low-frequency bio-signal recording. In 2010 Fifth IEEE International Symposium on Electronic Design, Test &amp; Applications, pages 51–53. IEEE, 2010.</a:t>
            </a:r>
            <a:endParaRPr sz="1000"/>
          </a:p>
          <a:p>
            <a:pPr indent="0" lvl="0" marL="0" rtl="0" algn="l">
              <a:spcBef>
                <a:spcPts val="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05c2613696_0_0"/>
          <p:cNvSpPr txBox="1"/>
          <p:nvPr>
            <p:ph type="ctrTitle"/>
          </p:nvPr>
        </p:nvSpPr>
        <p:spPr>
          <a:xfrm>
            <a:off x="1079579" y="847768"/>
            <a:ext cx="6999300" cy="2807700"/>
          </a:xfrm>
          <a:prstGeom prst="rect">
            <a:avLst/>
          </a:prstGeom>
          <a:noFill/>
          <a:ln>
            <a:noFill/>
          </a:ln>
        </p:spPr>
        <p:txBody>
          <a:bodyPr anchorCtr="0" anchor="ctr" bIns="91425" lIns="0" spcFirstLastPara="1" rIns="0" wrap="square" tIns="0">
            <a:noAutofit/>
          </a:bodyPr>
          <a:lstStyle/>
          <a:p>
            <a:pPr indent="0" lvl="0" marL="0" rtl="0" algn="ctr">
              <a:lnSpc>
                <a:spcPct val="85000"/>
              </a:lnSpc>
              <a:spcBef>
                <a:spcPts val="0"/>
              </a:spcBef>
              <a:spcAft>
                <a:spcPts val="0"/>
              </a:spcAft>
              <a:buClr>
                <a:srgbClr val="401F68"/>
              </a:buClr>
              <a:buSzPts val="6000"/>
              <a:buFont typeface="Arial"/>
              <a:buNone/>
            </a:pPr>
            <a:r>
              <a:rPr lang="en-US" sz="6000">
                <a:solidFill>
                  <a:srgbClr val="401F68"/>
                </a:solidFill>
              </a:rPr>
              <a:t>Thank You!</a:t>
            </a:r>
            <a:br>
              <a:rPr lang="en-US" sz="6000">
                <a:solidFill>
                  <a:schemeClr val="accent1"/>
                </a:solidFill>
              </a:rPr>
            </a:br>
            <a:br>
              <a:rPr lang="en-US" sz="2400"/>
            </a:br>
            <a:r>
              <a:rPr lang="en-US" sz="2400"/>
              <a:t>KuangzhengZhang2023@u.northwestern.edu </a:t>
            </a:r>
            <a:br>
              <a:rPr lang="en-US" sz="2400"/>
            </a:br>
            <a:r>
              <a:rPr lang="en-US" sz="2400"/>
              <a:t>JingminZhao2022@u.northwestern.edu</a:t>
            </a:r>
            <a:endParaRPr sz="2400"/>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31394" y="1109132"/>
            <a:ext cx="7088909" cy="2463801"/>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Introduction</a:t>
            </a:r>
            <a:endParaRPr/>
          </a:p>
        </p:txBody>
      </p:sp>
      <p:sp>
        <p:nvSpPr>
          <p:cNvPr id="114" name="Google Shape;114;p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15" name="Google Shape;115;p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06be21da0e_0_9"/>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2" name="Google Shape;122;g106be21da0e_0_9"/>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23" name="Google Shape;123;g106be21da0e_0_9"/>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Biomedical Signals</a:t>
            </a:r>
            <a:endParaRPr/>
          </a:p>
        </p:txBody>
      </p:sp>
      <p:graphicFrame>
        <p:nvGraphicFramePr>
          <p:cNvPr id="124" name="Google Shape;124;g106be21da0e_0_9"/>
          <p:cNvGraphicFramePr/>
          <p:nvPr/>
        </p:nvGraphicFramePr>
        <p:xfrm>
          <a:off x="518338" y="1023200"/>
          <a:ext cx="3000000" cy="3000000"/>
        </p:xfrm>
        <a:graphic>
          <a:graphicData uri="http://schemas.openxmlformats.org/drawingml/2006/table">
            <a:tbl>
              <a:tblPr>
                <a:noFill/>
                <a:tableStyleId>{5D023C27-7476-43C9-BA09-677ABB1E7262}</a:tableStyleId>
              </a:tblPr>
              <a:tblGrid>
                <a:gridCol w="3367375"/>
                <a:gridCol w="1500800"/>
                <a:gridCol w="1500800"/>
                <a:gridCol w="1738350"/>
              </a:tblGrid>
              <a:tr h="411450">
                <a:tc>
                  <a:txBody>
                    <a:bodyPr/>
                    <a:lstStyle/>
                    <a:p>
                      <a:pPr indent="0" lvl="0" marL="0" rtl="0" algn="ctr">
                        <a:spcBef>
                          <a:spcPts val="0"/>
                        </a:spcBef>
                        <a:spcAft>
                          <a:spcPts val="0"/>
                        </a:spcAft>
                        <a:buNone/>
                      </a:pPr>
                      <a:r>
                        <a:rPr b="1" lang="en-US" sz="1300">
                          <a:solidFill>
                            <a:schemeClr val="dk1"/>
                          </a:solidFill>
                        </a:rPr>
                        <a:t>Biomedical Signals</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US" sz="1300">
                          <a:solidFill>
                            <a:schemeClr val="dk1"/>
                          </a:solidFill>
                        </a:rPr>
                        <a:t>Organ</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US" sz="1300">
                          <a:solidFill>
                            <a:schemeClr val="dk1"/>
                          </a:solidFill>
                        </a:rPr>
                        <a:t>Amplitude</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US" sz="1300">
                          <a:solidFill>
                            <a:schemeClr val="dk1"/>
                          </a:solidFill>
                        </a:rPr>
                        <a:t>Bandwidth</a:t>
                      </a:r>
                      <a:endParaRPr b="1" sz="1300">
                        <a:solidFill>
                          <a:schemeClr val="dk1"/>
                        </a:solidFill>
                      </a:endParaRPr>
                    </a:p>
                  </a:txBody>
                  <a:tcPr marT="91425" marB="91425" marR="91425" marL="91425"/>
                </a:tc>
              </a:tr>
              <a:tr h="411450">
                <a:tc>
                  <a:txBody>
                    <a:bodyPr/>
                    <a:lstStyle/>
                    <a:p>
                      <a:pPr indent="0" lvl="0" marL="0" rtl="0" algn="ctr">
                        <a:spcBef>
                          <a:spcPts val="0"/>
                        </a:spcBef>
                        <a:spcAft>
                          <a:spcPts val="0"/>
                        </a:spcAft>
                        <a:buNone/>
                      </a:pPr>
                      <a:r>
                        <a:rPr lang="en-US" sz="1300">
                          <a:solidFill>
                            <a:schemeClr val="dk1"/>
                          </a:solidFill>
                        </a:rPr>
                        <a:t>E</a:t>
                      </a:r>
                      <a:r>
                        <a:rPr lang="en-US" sz="1300">
                          <a:solidFill>
                            <a:schemeClr val="dk1"/>
                          </a:solidFill>
                        </a:rPr>
                        <a:t>lectroencephalographic (EEG)</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Brain</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10~20μV</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Below 100Hz</a:t>
                      </a:r>
                      <a:endParaRPr sz="1300">
                        <a:solidFill>
                          <a:schemeClr val="dk1"/>
                        </a:solidFill>
                      </a:endParaRPr>
                    </a:p>
                  </a:txBody>
                  <a:tcPr marT="91425" marB="91425" marR="91425" marL="91425"/>
                </a:tc>
              </a:tr>
              <a:tr h="411450">
                <a:tc>
                  <a:txBody>
                    <a:bodyPr/>
                    <a:lstStyle/>
                    <a:p>
                      <a:pPr indent="0" lvl="0" marL="0" rtl="0" algn="ctr">
                        <a:spcBef>
                          <a:spcPts val="0"/>
                        </a:spcBef>
                        <a:spcAft>
                          <a:spcPts val="0"/>
                        </a:spcAft>
                        <a:buNone/>
                      </a:pPr>
                      <a:r>
                        <a:rPr lang="en-US" sz="1300">
                          <a:solidFill>
                            <a:schemeClr val="dk1"/>
                          </a:solidFill>
                        </a:rPr>
                        <a:t>E</a:t>
                      </a:r>
                      <a:r>
                        <a:rPr lang="en-US" sz="1300">
                          <a:solidFill>
                            <a:schemeClr val="dk1"/>
                          </a:solidFill>
                        </a:rPr>
                        <a:t>lectrocardiogram (ECG)</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Heart</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1~5mV</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0.05~100Hz</a:t>
                      </a:r>
                      <a:endParaRPr sz="1300">
                        <a:solidFill>
                          <a:schemeClr val="dk1"/>
                        </a:solidFill>
                      </a:endParaRPr>
                    </a:p>
                  </a:txBody>
                  <a:tcPr marT="91425" marB="91425" marR="91425" marL="91425"/>
                </a:tc>
              </a:tr>
              <a:tr h="411450">
                <a:tc>
                  <a:txBody>
                    <a:bodyPr/>
                    <a:lstStyle/>
                    <a:p>
                      <a:pPr indent="0" lvl="0" marL="0" rtl="0" algn="ctr">
                        <a:spcBef>
                          <a:spcPts val="0"/>
                        </a:spcBef>
                        <a:spcAft>
                          <a:spcPts val="0"/>
                        </a:spcAft>
                        <a:buNone/>
                      </a:pPr>
                      <a:r>
                        <a:rPr lang="en-US" sz="1300">
                          <a:solidFill>
                            <a:schemeClr val="dk1"/>
                          </a:solidFill>
                        </a:rPr>
                        <a:t>E</a:t>
                      </a:r>
                      <a:r>
                        <a:rPr lang="en-US" sz="1300">
                          <a:solidFill>
                            <a:schemeClr val="dk1"/>
                          </a:solidFill>
                        </a:rPr>
                        <a:t>lectrocorticographic (ECoG)</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Brain</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below 100μV</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0.5~100Hz</a:t>
                      </a:r>
                      <a:endParaRPr sz="1300">
                        <a:solidFill>
                          <a:schemeClr val="dk1"/>
                        </a:solidFill>
                      </a:endParaRPr>
                    </a:p>
                  </a:txBody>
                  <a:tcPr marT="91425" marB="91425" marR="91425" marL="91425"/>
                </a:tc>
              </a:tr>
              <a:tr h="100000">
                <a:tc>
                  <a:txBody>
                    <a:bodyPr/>
                    <a:lstStyle/>
                    <a:p>
                      <a:pPr indent="0" lvl="0" marL="0" rtl="0" algn="ctr">
                        <a:spcBef>
                          <a:spcPts val="0"/>
                        </a:spcBef>
                        <a:spcAft>
                          <a:spcPts val="0"/>
                        </a:spcAft>
                        <a:buNone/>
                      </a:pPr>
                      <a:r>
                        <a:rPr lang="en-US" sz="1300">
                          <a:solidFill>
                            <a:schemeClr val="dk1"/>
                          </a:solidFill>
                        </a:rPr>
                        <a:t>Electromyography (EMG)</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Muscle</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0.1~5mV</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US" sz="1300">
                          <a:solidFill>
                            <a:schemeClr val="dk1"/>
                          </a:solidFill>
                        </a:rPr>
                        <a:t>Up to 500Hz</a:t>
                      </a:r>
                      <a:endParaRPr sz="1300">
                        <a:solidFill>
                          <a:schemeClr val="dk1"/>
                        </a:solidFill>
                      </a:endParaRPr>
                    </a:p>
                  </a:txBody>
                  <a:tcPr marT="91425" marB="91425" marR="91425" marL="91425"/>
                </a:tc>
              </a:tr>
            </a:tbl>
          </a:graphicData>
        </a:graphic>
      </p:graphicFrame>
      <p:sp>
        <p:nvSpPr>
          <p:cNvPr id="125" name="Google Shape;125;g106be21da0e_0_9"/>
          <p:cNvSpPr txBox="1"/>
          <p:nvPr/>
        </p:nvSpPr>
        <p:spPr>
          <a:xfrm>
            <a:off x="518350" y="3049975"/>
            <a:ext cx="7434000" cy="192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440"/>
              </a:spcBef>
              <a:spcAft>
                <a:spcPts val="0"/>
              </a:spcAft>
              <a:buNone/>
            </a:pPr>
            <a:r>
              <a:rPr b="1" lang="en-US" sz="1300">
                <a:solidFill>
                  <a:schemeClr val="dk1"/>
                </a:solidFill>
              </a:rPr>
              <a:t>Challenges:</a:t>
            </a:r>
            <a:endParaRPr b="1" sz="1300">
              <a:solidFill>
                <a:schemeClr val="dk1"/>
              </a:solidFill>
            </a:endParaRPr>
          </a:p>
          <a:p>
            <a:pPr indent="-217170" lvl="0" marL="274320" marR="0" rtl="0" algn="l">
              <a:lnSpc>
                <a:spcPct val="100000"/>
              </a:lnSpc>
              <a:spcBef>
                <a:spcPts val="440"/>
              </a:spcBef>
              <a:spcAft>
                <a:spcPts val="0"/>
              </a:spcAft>
              <a:buClr>
                <a:schemeClr val="dk2"/>
              </a:buClr>
              <a:buSzPts val="1300"/>
              <a:buChar char="•"/>
            </a:pPr>
            <a:r>
              <a:rPr lang="en-US" sz="1300">
                <a:solidFill>
                  <a:schemeClr val="dk1"/>
                </a:solidFill>
              </a:rPr>
              <a:t>The system must be very small to detect biomedical signals inside human body</a:t>
            </a:r>
            <a:endParaRPr sz="1300">
              <a:solidFill>
                <a:schemeClr val="dk1"/>
              </a:solidFill>
            </a:endParaRPr>
          </a:p>
          <a:p>
            <a:pPr indent="-217170" lvl="0" marL="274320" marR="0" rtl="0" algn="l">
              <a:lnSpc>
                <a:spcPct val="100000"/>
              </a:lnSpc>
              <a:spcBef>
                <a:spcPts val="440"/>
              </a:spcBef>
              <a:spcAft>
                <a:spcPts val="0"/>
              </a:spcAft>
              <a:buClr>
                <a:schemeClr val="dk1"/>
              </a:buClr>
              <a:buSzPts val="1300"/>
              <a:buChar char="•"/>
            </a:pPr>
            <a:r>
              <a:rPr lang="en-US" sz="1300">
                <a:solidFill>
                  <a:schemeClr val="dk1"/>
                </a:solidFill>
              </a:rPr>
              <a:t>Low amplitude and bandwidth for biomedical signals</a:t>
            </a:r>
            <a:endParaRPr sz="1300">
              <a:solidFill>
                <a:schemeClr val="dk1"/>
              </a:solidFill>
            </a:endParaRPr>
          </a:p>
          <a:p>
            <a:pPr indent="-217170" lvl="0" marL="274320" marR="0" rtl="0" algn="l">
              <a:lnSpc>
                <a:spcPct val="100000"/>
              </a:lnSpc>
              <a:spcBef>
                <a:spcPts val="440"/>
              </a:spcBef>
              <a:spcAft>
                <a:spcPts val="0"/>
              </a:spcAft>
              <a:buClr>
                <a:schemeClr val="dk2"/>
              </a:buClr>
              <a:buSzPts val="1300"/>
              <a:buChar char="•"/>
            </a:pPr>
            <a:r>
              <a:rPr lang="en-US" sz="1300">
                <a:solidFill>
                  <a:schemeClr val="dk1"/>
                </a:solidFill>
              </a:rPr>
              <a:t>Low power consumption to</a:t>
            </a:r>
            <a:endParaRPr sz="1300">
              <a:solidFill>
                <a:schemeClr val="dk1"/>
              </a:solidFill>
            </a:endParaRPr>
          </a:p>
          <a:p>
            <a:pPr indent="-247650" lvl="1" marL="742950" marR="0" rtl="0" algn="l">
              <a:lnSpc>
                <a:spcPct val="100000"/>
              </a:lnSpc>
              <a:spcBef>
                <a:spcPts val="440"/>
              </a:spcBef>
              <a:spcAft>
                <a:spcPts val="0"/>
              </a:spcAft>
              <a:buClr>
                <a:schemeClr val="accent2"/>
              </a:buClr>
              <a:buSzPts val="1300"/>
              <a:buFont typeface="Noto Sans Symbols"/>
              <a:buChar char="▪"/>
            </a:pPr>
            <a:r>
              <a:rPr lang="en-US" sz="1300">
                <a:solidFill>
                  <a:schemeClr val="dk1"/>
                </a:solidFill>
              </a:rPr>
              <a:t>lower temperature to protect tissue</a:t>
            </a:r>
            <a:endParaRPr sz="1300">
              <a:solidFill>
                <a:schemeClr val="dk1"/>
              </a:solidFill>
            </a:endParaRPr>
          </a:p>
          <a:p>
            <a:pPr indent="-247650" lvl="1" marL="742950" marR="0" rtl="0" algn="l">
              <a:lnSpc>
                <a:spcPct val="100000"/>
              </a:lnSpc>
              <a:spcBef>
                <a:spcPts val="440"/>
              </a:spcBef>
              <a:spcAft>
                <a:spcPts val="0"/>
              </a:spcAft>
              <a:buClr>
                <a:schemeClr val="accent2"/>
              </a:buClr>
              <a:buSzPts val="1300"/>
              <a:buFont typeface="Noto Sans Symbols"/>
              <a:buChar char="▪"/>
            </a:pPr>
            <a:r>
              <a:rPr lang="en-US" sz="1300">
                <a:solidFill>
                  <a:schemeClr val="dk1"/>
                </a:solidFill>
              </a:rPr>
              <a:t>proper functioning for many years using small battery</a:t>
            </a:r>
            <a:endParaRPr sz="1300">
              <a:solidFill>
                <a:schemeClr val="dk1"/>
              </a:solidFill>
            </a:endParaRPr>
          </a:p>
          <a:p>
            <a:pPr indent="-217170" lvl="0" marL="274320" marR="0" rtl="0" algn="l">
              <a:lnSpc>
                <a:spcPct val="100000"/>
              </a:lnSpc>
              <a:spcBef>
                <a:spcPts val="440"/>
              </a:spcBef>
              <a:spcAft>
                <a:spcPts val="0"/>
              </a:spcAft>
              <a:buClr>
                <a:schemeClr val="dk1"/>
              </a:buClr>
              <a:buSzPts val="1300"/>
              <a:buChar char="•"/>
            </a:pPr>
            <a:r>
              <a:rPr lang="en-US" sz="1300">
                <a:solidFill>
                  <a:schemeClr val="dk1"/>
                </a:solidFill>
              </a:rPr>
              <a:t>Low noise level for large DC current offset appears in the contact surfaces</a:t>
            </a:r>
            <a:endParaRPr sz="1300">
              <a:solidFill>
                <a:schemeClr val="dk1"/>
              </a:solidFill>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6be21da0e_0_3"/>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Schematic and Analysis</a:t>
            </a:r>
            <a:endParaRPr/>
          </a:p>
        </p:txBody>
      </p:sp>
      <p:sp>
        <p:nvSpPr>
          <p:cNvPr id="131" name="Google Shape;131;g106be21da0e_0_3"/>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32" name="Google Shape;132;g106be21da0e_0_3"/>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9" name="Google Shape;139;p3"/>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40" name="Google Shape;140;p3"/>
          <p:cNvSpPr txBox="1"/>
          <p:nvPr>
            <p:ph idx="1" type="body"/>
          </p:nvPr>
        </p:nvSpPr>
        <p:spPr>
          <a:xfrm>
            <a:off x="4081200" y="1075275"/>
            <a:ext cx="4773900" cy="3558000"/>
          </a:xfrm>
          <a:prstGeom prst="rect">
            <a:avLst/>
          </a:prstGeom>
          <a:noFill/>
          <a:ln>
            <a:noFill/>
          </a:ln>
        </p:spPr>
        <p:txBody>
          <a:bodyPr anchorCtr="0" anchor="t" bIns="45700" lIns="91425" spcFirstLastPara="1" rIns="91425" wrap="square" tIns="45700">
            <a:normAutofit/>
          </a:bodyPr>
          <a:lstStyle/>
          <a:p>
            <a:pPr indent="-255270" lvl="0" marL="274320" rtl="0" algn="l">
              <a:spcBef>
                <a:spcPts val="0"/>
              </a:spcBef>
              <a:spcAft>
                <a:spcPts val="0"/>
              </a:spcAft>
              <a:buSzPts val="1900"/>
              <a:buChar char="•"/>
            </a:pPr>
            <a:r>
              <a:rPr lang="en-US" sz="1900"/>
              <a:t>2-Stage OTA</a:t>
            </a:r>
            <a:endParaRPr sz="1900"/>
          </a:p>
          <a:p>
            <a:pPr indent="-285750" lvl="1" marL="742950" rtl="0" algn="l">
              <a:spcBef>
                <a:spcPts val="0"/>
              </a:spcBef>
              <a:spcAft>
                <a:spcPts val="0"/>
              </a:spcAft>
              <a:buSzPts val="1900"/>
              <a:buChar char="▪"/>
            </a:pPr>
            <a:r>
              <a:rPr lang="en-US" sz="1600"/>
              <a:t>differential input, single-end output</a:t>
            </a:r>
            <a:endParaRPr sz="1600"/>
          </a:p>
          <a:p>
            <a:pPr indent="-255270" lvl="0" marL="274320" rtl="0" algn="l">
              <a:spcBef>
                <a:spcPts val="0"/>
              </a:spcBef>
              <a:spcAft>
                <a:spcPts val="0"/>
              </a:spcAft>
              <a:buSzPts val="1900"/>
              <a:buChar char="•"/>
            </a:pPr>
            <a:r>
              <a:rPr lang="en-US" sz="1900"/>
              <a:t>4 C</a:t>
            </a:r>
            <a:r>
              <a:rPr lang="en-US" sz="1900"/>
              <a:t>urrent Mirrors</a:t>
            </a:r>
            <a:endParaRPr sz="1900"/>
          </a:p>
          <a:p>
            <a:pPr indent="-285750" lvl="1" marL="742950" rtl="0" algn="l">
              <a:spcBef>
                <a:spcPts val="0"/>
              </a:spcBef>
              <a:spcAft>
                <a:spcPts val="0"/>
              </a:spcAft>
              <a:buSzPts val="1900"/>
              <a:buChar char="▪"/>
            </a:pPr>
            <a:r>
              <a:rPr lang="en-US" sz="1600"/>
              <a:t>M9,M10 / M3,M5 / M4,M6 / M7,M8</a:t>
            </a:r>
            <a:endParaRPr sz="1600"/>
          </a:p>
          <a:p>
            <a:pPr indent="-285750" lvl="1" marL="742950" rtl="0" algn="l">
              <a:spcBef>
                <a:spcPts val="0"/>
              </a:spcBef>
              <a:spcAft>
                <a:spcPts val="0"/>
              </a:spcAft>
              <a:buSzPts val="1900"/>
              <a:buChar char="▪"/>
            </a:pPr>
            <a:r>
              <a:rPr lang="en-US" sz="1600"/>
              <a:t>Duplicate current to every branch</a:t>
            </a:r>
            <a:endParaRPr sz="1600"/>
          </a:p>
          <a:p>
            <a:pPr indent="-255270" lvl="0" marL="274320" rtl="0" algn="l">
              <a:spcBef>
                <a:spcPts val="0"/>
              </a:spcBef>
              <a:spcAft>
                <a:spcPts val="0"/>
              </a:spcAft>
              <a:buSzPts val="1900"/>
              <a:buChar char="•"/>
            </a:pPr>
            <a:r>
              <a:rPr lang="en-US" sz="1900"/>
              <a:t>Transconductance:</a:t>
            </a:r>
            <a:endParaRPr sz="1900"/>
          </a:p>
          <a:p>
            <a:pPr indent="-255270" lvl="0" marL="274320" rtl="0" algn="l">
              <a:spcBef>
                <a:spcPts val="0"/>
              </a:spcBef>
              <a:spcAft>
                <a:spcPts val="0"/>
              </a:spcAft>
              <a:buSzPts val="1900"/>
              <a:buChar char="•"/>
            </a:pPr>
            <a:r>
              <a:rPr lang="en-US" sz="1900"/>
              <a:t>Gain:</a:t>
            </a:r>
            <a:endParaRPr sz="1900"/>
          </a:p>
          <a:p>
            <a:pPr indent="-255270" lvl="0" marL="274320" rtl="0" algn="l">
              <a:spcBef>
                <a:spcPts val="0"/>
              </a:spcBef>
              <a:spcAft>
                <a:spcPts val="0"/>
              </a:spcAft>
              <a:buSzPts val="1900"/>
              <a:buChar char="•"/>
            </a:pPr>
            <a:r>
              <a:t/>
            </a:r>
            <a:endParaRPr sz="1900"/>
          </a:p>
          <a:p>
            <a:pPr indent="-255270" lvl="0" marL="274320" rtl="0" algn="l">
              <a:spcBef>
                <a:spcPts val="0"/>
              </a:spcBef>
              <a:spcAft>
                <a:spcPts val="0"/>
              </a:spcAft>
              <a:buSzPts val="1900"/>
              <a:buChar char="•"/>
            </a:pPr>
            <a:r>
              <a:rPr lang="en-US" sz="1900"/>
              <a:t>Bandwidth: </a:t>
            </a:r>
            <a:endParaRPr sz="1900"/>
          </a:p>
          <a:p>
            <a:pPr indent="0" lvl="0" marL="0" rtl="0" algn="l">
              <a:spcBef>
                <a:spcPts val="0"/>
              </a:spcBef>
              <a:spcAft>
                <a:spcPts val="0"/>
              </a:spcAft>
              <a:buNone/>
            </a:pPr>
            <a:r>
              <a:t/>
            </a:r>
            <a:endParaRPr sz="1900"/>
          </a:p>
        </p:txBody>
      </p:sp>
      <p:sp>
        <p:nvSpPr>
          <p:cNvPr id="141" name="Google Shape;141;p3"/>
          <p:cNvSpPr txBox="1"/>
          <p:nvPr>
            <p:ph type="title"/>
          </p:nvPr>
        </p:nvSpPr>
        <p:spPr>
          <a:xfrm>
            <a:off x="457200" y="320287"/>
            <a:ext cx="8397766" cy="602584"/>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Schematic</a:t>
            </a:r>
            <a:endParaRPr/>
          </a:p>
        </p:txBody>
      </p:sp>
      <p:pic>
        <p:nvPicPr>
          <p:cNvPr id="142" name="Google Shape;142;p3"/>
          <p:cNvPicPr preferRelativeResize="0"/>
          <p:nvPr/>
        </p:nvPicPr>
        <p:blipFill>
          <a:blip r:embed="rId3">
            <a:alphaModFix/>
          </a:blip>
          <a:stretch>
            <a:fillRect/>
          </a:stretch>
        </p:blipFill>
        <p:spPr>
          <a:xfrm>
            <a:off x="381475" y="1023225"/>
            <a:ext cx="3554250" cy="3805225"/>
          </a:xfrm>
          <a:prstGeom prst="rect">
            <a:avLst/>
          </a:prstGeom>
          <a:noFill/>
          <a:ln>
            <a:noFill/>
          </a:ln>
        </p:spPr>
      </p:pic>
      <p:pic>
        <p:nvPicPr>
          <p:cNvPr id="143" name="Google Shape;143;p3"/>
          <p:cNvPicPr preferRelativeResize="0"/>
          <p:nvPr/>
        </p:nvPicPr>
        <p:blipFill>
          <a:blip r:embed="rId4">
            <a:alphaModFix/>
          </a:blip>
          <a:stretch>
            <a:fillRect/>
          </a:stretch>
        </p:blipFill>
        <p:spPr>
          <a:xfrm>
            <a:off x="6520775" y="2571750"/>
            <a:ext cx="1571625" cy="361950"/>
          </a:xfrm>
          <a:prstGeom prst="rect">
            <a:avLst/>
          </a:prstGeom>
          <a:noFill/>
          <a:ln>
            <a:noFill/>
          </a:ln>
        </p:spPr>
      </p:pic>
      <p:pic>
        <p:nvPicPr>
          <p:cNvPr id="144" name="Google Shape;144;p3"/>
          <p:cNvPicPr preferRelativeResize="0"/>
          <p:nvPr/>
        </p:nvPicPr>
        <p:blipFill>
          <a:blip r:embed="rId5">
            <a:alphaModFix/>
          </a:blip>
          <a:stretch>
            <a:fillRect/>
          </a:stretch>
        </p:blipFill>
        <p:spPr>
          <a:xfrm>
            <a:off x="4205275" y="3111600"/>
            <a:ext cx="4793631" cy="361950"/>
          </a:xfrm>
          <a:prstGeom prst="rect">
            <a:avLst/>
          </a:prstGeom>
          <a:noFill/>
          <a:ln>
            <a:noFill/>
          </a:ln>
        </p:spPr>
      </p:pic>
      <p:pic>
        <p:nvPicPr>
          <p:cNvPr id="145" name="Google Shape;145;p3"/>
          <p:cNvPicPr preferRelativeResize="0"/>
          <p:nvPr/>
        </p:nvPicPr>
        <p:blipFill>
          <a:blip r:embed="rId6">
            <a:alphaModFix/>
          </a:blip>
          <a:stretch>
            <a:fillRect/>
          </a:stretch>
        </p:blipFill>
        <p:spPr>
          <a:xfrm>
            <a:off x="4282448" y="3806773"/>
            <a:ext cx="1571625" cy="618878"/>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68779002e_0_1"/>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2" name="Google Shape;152;g1068779002e_0_1"/>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53" name="Google Shape;153;g1068779002e_0_1"/>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Small Signal Analysis: Stage 1</a:t>
            </a:r>
            <a:endParaRPr/>
          </a:p>
        </p:txBody>
      </p:sp>
      <p:pic>
        <p:nvPicPr>
          <p:cNvPr id="154" name="Google Shape;154;g1068779002e_0_1"/>
          <p:cNvPicPr preferRelativeResize="0"/>
          <p:nvPr/>
        </p:nvPicPr>
        <p:blipFill>
          <a:blip r:embed="rId3">
            <a:alphaModFix/>
          </a:blip>
          <a:stretch>
            <a:fillRect/>
          </a:stretch>
        </p:blipFill>
        <p:spPr>
          <a:xfrm>
            <a:off x="4445000" y="1075275"/>
            <a:ext cx="3905250" cy="1162050"/>
          </a:xfrm>
          <a:prstGeom prst="rect">
            <a:avLst/>
          </a:prstGeom>
          <a:noFill/>
          <a:ln>
            <a:noFill/>
          </a:ln>
        </p:spPr>
      </p:pic>
      <p:pic>
        <p:nvPicPr>
          <p:cNvPr id="155" name="Google Shape;155;g1068779002e_0_1"/>
          <p:cNvPicPr preferRelativeResize="0"/>
          <p:nvPr/>
        </p:nvPicPr>
        <p:blipFill>
          <a:blip r:embed="rId4">
            <a:alphaModFix/>
          </a:blip>
          <a:stretch>
            <a:fillRect/>
          </a:stretch>
        </p:blipFill>
        <p:spPr>
          <a:xfrm>
            <a:off x="4445000" y="2374538"/>
            <a:ext cx="3238500" cy="2247900"/>
          </a:xfrm>
          <a:prstGeom prst="rect">
            <a:avLst/>
          </a:prstGeom>
          <a:noFill/>
          <a:ln>
            <a:noFill/>
          </a:ln>
        </p:spPr>
      </p:pic>
      <p:pic>
        <p:nvPicPr>
          <p:cNvPr id="156" name="Google Shape;156;g1068779002e_0_1"/>
          <p:cNvPicPr preferRelativeResize="0"/>
          <p:nvPr/>
        </p:nvPicPr>
        <p:blipFill>
          <a:blip r:embed="rId5">
            <a:alphaModFix/>
          </a:blip>
          <a:stretch>
            <a:fillRect/>
          </a:stretch>
        </p:blipFill>
        <p:spPr>
          <a:xfrm>
            <a:off x="152400" y="1075387"/>
            <a:ext cx="4140201" cy="371663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68779002e_0_11"/>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3" name="Google Shape;163;g1068779002e_0_11"/>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64" name="Google Shape;164;g1068779002e_0_11"/>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Small Signal Analysis: Stage 2</a:t>
            </a:r>
            <a:endParaRPr/>
          </a:p>
        </p:txBody>
      </p:sp>
      <p:pic>
        <p:nvPicPr>
          <p:cNvPr id="165" name="Google Shape;165;g1068779002e_0_11"/>
          <p:cNvPicPr preferRelativeResize="0"/>
          <p:nvPr/>
        </p:nvPicPr>
        <p:blipFill>
          <a:blip r:embed="rId3">
            <a:alphaModFix/>
          </a:blip>
          <a:stretch>
            <a:fillRect/>
          </a:stretch>
        </p:blipFill>
        <p:spPr>
          <a:xfrm>
            <a:off x="4377127" y="1075287"/>
            <a:ext cx="4248150" cy="3438525"/>
          </a:xfrm>
          <a:prstGeom prst="rect">
            <a:avLst/>
          </a:prstGeom>
          <a:noFill/>
          <a:ln>
            <a:noFill/>
          </a:ln>
        </p:spPr>
      </p:pic>
      <p:pic>
        <p:nvPicPr>
          <p:cNvPr id="166" name="Google Shape;166;g1068779002e_0_11"/>
          <p:cNvPicPr preferRelativeResize="0"/>
          <p:nvPr/>
        </p:nvPicPr>
        <p:blipFill>
          <a:blip r:embed="rId4">
            <a:alphaModFix/>
          </a:blip>
          <a:stretch>
            <a:fillRect/>
          </a:stretch>
        </p:blipFill>
        <p:spPr>
          <a:xfrm>
            <a:off x="152400" y="1075387"/>
            <a:ext cx="4072327" cy="36301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068779002e_0_21"/>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Schematic and Simulation</a:t>
            </a:r>
            <a:endParaRPr/>
          </a:p>
        </p:txBody>
      </p:sp>
      <p:sp>
        <p:nvSpPr>
          <p:cNvPr id="172" name="Google Shape;172;g1068779002e_0_21"/>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73" name="Google Shape;173;g1068779002e_0_21"/>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68779002e_0_27"/>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0" name="Google Shape;180;g1068779002e_0_27"/>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CE493 Project</a:t>
            </a:r>
            <a:endParaRPr/>
          </a:p>
        </p:txBody>
      </p:sp>
      <p:sp>
        <p:nvSpPr>
          <p:cNvPr id="181" name="Google Shape;181;g1068779002e_0_27"/>
          <p:cNvSpPr txBox="1"/>
          <p:nvPr>
            <p:ph idx="1" type="body"/>
          </p:nvPr>
        </p:nvSpPr>
        <p:spPr>
          <a:xfrm>
            <a:off x="4081250" y="2835825"/>
            <a:ext cx="4404300" cy="1761900"/>
          </a:xfrm>
          <a:prstGeom prst="rect">
            <a:avLst/>
          </a:prstGeom>
          <a:noFill/>
          <a:ln>
            <a:noFill/>
          </a:ln>
        </p:spPr>
        <p:txBody>
          <a:bodyPr anchorCtr="0" anchor="t" bIns="45700" lIns="91425" spcFirstLastPara="1" rIns="91425" wrap="square" tIns="45700">
            <a:normAutofit fontScale="85000" lnSpcReduction="10000"/>
          </a:bodyPr>
          <a:lstStyle/>
          <a:p>
            <a:pPr indent="-253365" lvl="0" marL="274320" rtl="0" algn="l">
              <a:spcBef>
                <a:spcPts val="440"/>
              </a:spcBef>
              <a:spcAft>
                <a:spcPts val="0"/>
              </a:spcAft>
              <a:buSzPct val="100000"/>
              <a:buChar char="•"/>
            </a:pPr>
            <a:r>
              <a:rPr lang="en-US"/>
              <a:t>Transistors should work in subthreshold or saturation region.</a:t>
            </a:r>
            <a:endParaRPr/>
          </a:p>
          <a:p>
            <a:pPr indent="-267652" lvl="1" marL="742950" rtl="0" algn="l">
              <a:spcBef>
                <a:spcPts val="380"/>
              </a:spcBef>
              <a:spcAft>
                <a:spcPts val="0"/>
              </a:spcAft>
              <a:buSzPct val="1000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53365" lvl="0" marL="274320" rtl="0" algn="l">
              <a:spcBef>
                <a:spcPts val="0"/>
              </a:spcBef>
              <a:spcAft>
                <a:spcPts val="0"/>
              </a:spcAft>
              <a:buSzPct val="100000"/>
              <a:buChar char="•"/>
            </a:pPr>
            <a:r>
              <a:rPr lang="en-US"/>
              <a:t>Supply Voltage/Current: 2.2V, </a:t>
            </a:r>
            <a:r>
              <a:rPr lang="en-US"/>
              <a:t>8uA</a:t>
            </a:r>
            <a:r>
              <a:rPr lang="en-US"/>
              <a:t>.</a:t>
            </a:r>
            <a:endParaRPr/>
          </a:p>
        </p:txBody>
      </p:sp>
      <p:sp>
        <p:nvSpPr>
          <p:cNvPr id="182" name="Google Shape;182;g1068779002e_0_27"/>
          <p:cNvSpPr txBox="1"/>
          <p:nvPr>
            <p:ph type="title"/>
          </p:nvPr>
        </p:nvSpPr>
        <p:spPr>
          <a:xfrm>
            <a:off x="373050" y="38303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Schematic: Transistor Dimensions</a:t>
            </a:r>
            <a:endParaRPr/>
          </a:p>
        </p:txBody>
      </p:sp>
      <p:pic>
        <p:nvPicPr>
          <p:cNvPr id="183" name="Google Shape;183;g1068779002e_0_27"/>
          <p:cNvPicPr preferRelativeResize="0"/>
          <p:nvPr/>
        </p:nvPicPr>
        <p:blipFill>
          <a:blip r:embed="rId3">
            <a:alphaModFix/>
          </a:blip>
          <a:stretch>
            <a:fillRect/>
          </a:stretch>
        </p:blipFill>
        <p:spPr>
          <a:xfrm>
            <a:off x="4444996" y="3450671"/>
            <a:ext cx="1749125" cy="661325"/>
          </a:xfrm>
          <a:prstGeom prst="rect">
            <a:avLst/>
          </a:prstGeom>
          <a:noFill/>
          <a:ln>
            <a:noFill/>
          </a:ln>
        </p:spPr>
      </p:pic>
      <p:pic>
        <p:nvPicPr>
          <p:cNvPr id="184" name="Google Shape;184;g1068779002e_0_27"/>
          <p:cNvPicPr preferRelativeResize="0"/>
          <p:nvPr/>
        </p:nvPicPr>
        <p:blipFill>
          <a:blip r:embed="rId4">
            <a:alphaModFix/>
          </a:blip>
          <a:stretch>
            <a:fillRect/>
          </a:stretch>
        </p:blipFill>
        <p:spPr>
          <a:xfrm>
            <a:off x="6371625" y="3450663"/>
            <a:ext cx="1996143" cy="632025"/>
          </a:xfrm>
          <a:prstGeom prst="rect">
            <a:avLst/>
          </a:prstGeom>
          <a:noFill/>
          <a:ln>
            <a:noFill/>
          </a:ln>
        </p:spPr>
      </p:pic>
      <p:pic>
        <p:nvPicPr>
          <p:cNvPr id="185" name="Google Shape;185;g1068779002e_0_27"/>
          <p:cNvPicPr preferRelativeResize="0"/>
          <p:nvPr/>
        </p:nvPicPr>
        <p:blipFill>
          <a:blip r:embed="rId5">
            <a:alphaModFix/>
          </a:blip>
          <a:stretch>
            <a:fillRect/>
          </a:stretch>
        </p:blipFill>
        <p:spPr>
          <a:xfrm>
            <a:off x="4081251" y="1217775"/>
            <a:ext cx="4716649" cy="1456900"/>
          </a:xfrm>
          <a:prstGeom prst="rect">
            <a:avLst/>
          </a:prstGeom>
          <a:noFill/>
          <a:ln>
            <a:noFill/>
          </a:ln>
        </p:spPr>
      </p:pic>
      <p:pic>
        <p:nvPicPr>
          <p:cNvPr id="186" name="Google Shape;186;g1068779002e_0_27"/>
          <p:cNvPicPr preferRelativeResize="0"/>
          <p:nvPr/>
        </p:nvPicPr>
        <p:blipFill>
          <a:blip r:embed="rId6">
            <a:alphaModFix/>
          </a:blip>
          <a:stretch>
            <a:fillRect/>
          </a:stretch>
        </p:blipFill>
        <p:spPr>
          <a:xfrm>
            <a:off x="381475" y="1023225"/>
            <a:ext cx="3554250" cy="38052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Executive">
  <a:themeElements>
    <a:clrScheme name="Custom 6">
      <a:dk1>
        <a:srgbClr val="342F2E"/>
      </a:dk1>
      <a:lt1>
        <a:srgbClr val="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2015-07-29T19:46:13Z</dcterms:created>
  <dc:creator>Nathan Martel</dc:creator>
</cp:coreProperties>
</file>