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7" roundtripDataSignature="AMtx7mjkXjzYNYPV7RX1eC31gHcwHju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c31c7973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05c31c7973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c31c7973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05c31c7973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05c31c7973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c31c7973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05c31c7973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05c31c7973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c31c7973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05c31c7973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05c31c7973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c31c7973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05c31c7973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05c31c7973_0_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356b780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05356b780b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05356b780b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5c31c7973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105c31c7973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05c31c7973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5356b78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05356b780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05356b780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0945699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060945699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60945699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0609456994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0609456994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5c31c7973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05c31c7973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05c31c7973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c31c7973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05c31c797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c31c797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105c31c7973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05c31c7973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5c31c7973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05c31c7973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05c31c7973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c31c7973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05c31c7973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05c31c7973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c31c7973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05c31c7973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105c31c7973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0"/>
          <p:cNvSpPr/>
          <p:nvPr/>
        </p:nvSpPr>
        <p:spPr>
          <a:xfrm>
            <a:off x="0" y="0"/>
            <a:ext cx="9144000" cy="269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0"/>
          <p:cNvSpPr/>
          <p:nvPr/>
        </p:nvSpPr>
        <p:spPr>
          <a:xfrm>
            <a:off x="0" y="1"/>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10"/>
          <p:cNvSpPr/>
          <p:nvPr/>
        </p:nvSpPr>
        <p:spPr>
          <a:xfrm>
            <a:off x="1" y="0"/>
            <a:ext cx="9143999" cy="116282"/>
          </a:xfrm>
          <a:prstGeom prst="rect">
            <a:avLst/>
          </a:prstGeom>
          <a:solidFill>
            <a:srgbClr val="30174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iag-rule.ai" id="21" name="Google Shape;21;p10"/>
          <p:cNvPicPr preferRelativeResize="0"/>
          <p:nvPr/>
        </p:nvPicPr>
        <p:blipFill rotWithShape="1">
          <a:blip r:embed="rId2">
            <a:alphaModFix/>
          </a:blip>
          <a:srcRect b="36625" l="0" r="0" t="59752"/>
          <a:stretch/>
        </p:blipFill>
        <p:spPr>
          <a:xfrm>
            <a:off x="1" y="4887618"/>
            <a:ext cx="9143997" cy="255882"/>
          </a:xfrm>
          <a:prstGeom prst="rect">
            <a:avLst/>
          </a:prstGeom>
          <a:noFill/>
          <a:ln>
            <a:noFill/>
          </a:ln>
        </p:spPr>
      </p:pic>
      <p:sp>
        <p:nvSpPr>
          <p:cNvPr id="22" name="Google Shape;22;p10"/>
          <p:cNvSpPr txBox="1"/>
          <p:nvPr>
            <p:ph type="ctrTitle"/>
          </p:nvPr>
        </p:nvSpPr>
        <p:spPr>
          <a:xfrm>
            <a:off x="773028" y="417786"/>
            <a:ext cx="7608972" cy="2334610"/>
          </a:xfrm>
          <a:prstGeom prst="rect">
            <a:avLst/>
          </a:prstGeom>
          <a:noFill/>
          <a:ln>
            <a:noFill/>
          </a:ln>
        </p:spPr>
        <p:txBody>
          <a:bodyPr anchorCtr="0" anchor="b" bIns="91425" lIns="0" spcFirstLastPara="1" rIns="0" wrap="square" tIns="0">
            <a:noAutofit/>
          </a:bodyPr>
          <a:lstStyle>
            <a:lvl1pPr lvl="0" algn="l">
              <a:lnSpc>
                <a:spcPct val="85000"/>
              </a:lnSpc>
              <a:spcBef>
                <a:spcPts val="0"/>
              </a:spcBef>
              <a:spcAft>
                <a:spcPts val="0"/>
              </a:spcAft>
              <a:buClr>
                <a:schemeClr val="lt1"/>
              </a:buClr>
              <a:buSzPts val="4800"/>
              <a:buFont typeface="Arial Black"/>
              <a:buNone/>
              <a:defRPr b="0" sz="4800" cap="none">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subTitle"/>
          </p:nvPr>
        </p:nvSpPr>
        <p:spPr>
          <a:xfrm>
            <a:off x="773028" y="2935454"/>
            <a:ext cx="6999372" cy="1129862"/>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SzPts val="2800"/>
              <a:buNone/>
              <a:defRPr sz="2800">
                <a:solidFill>
                  <a:srgbClr val="C3BFBF"/>
                </a:solidFill>
              </a:defRPr>
            </a:lvl1pPr>
            <a:lvl2pPr lvl="1" algn="ctr">
              <a:lnSpc>
                <a:spcPct val="100000"/>
              </a:lnSpc>
              <a:spcBef>
                <a:spcPts val="380"/>
              </a:spcBef>
              <a:spcAft>
                <a:spcPts val="0"/>
              </a:spcAft>
              <a:buSzPts val="1900"/>
              <a:buNone/>
              <a:defRPr>
                <a:solidFill>
                  <a:srgbClr val="8D8C8C"/>
                </a:solidFill>
              </a:defRPr>
            </a:lvl2pPr>
            <a:lvl3pPr lvl="2" algn="ctr">
              <a:lnSpc>
                <a:spcPct val="100000"/>
              </a:lnSpc>
              <a:spcBef>
                <a:spcPts val="320"/>
              </a:spcBef>
              <a:spcAft>
                <a:spcPts val="0"/>
              </a:spcAft>
              <a:buSzPts val="1600"/>
              <a:buNone/>
              <a:defRPr>
                <a:solidFill>
                  <a:srgbClr val="8D8C8C"/>
                </a:solidFill>
              </a:defRPr>
            </a:lvl3pPr>
            <a:lvl4pPr lvl="3" algn="ctr">
              <a:lnSpc>
                <a:spcPct val="100000"/>
              </a:lnSpc>
              <a:spcBef>
                <a:spcPts val="320"/>
              </a:spcBef>
              <a:spcAft>
                <a:spcPts val="0"/>
              </a:spcAft>
              <a:buSzPts val="1600"/>
              <a:buNone/>
              <a:defRPr>
                <a:solidFill>
                  <a:srgbClr val="8D8C8C"/>
                </a:solidFill>
              </a:defRPr>
            </a:lvl4pPr>
            <a:lvl5pPr lvl="4" algn="ctr">
              <a:lnSpc>
                <a:spcPct val="100000"/>
              </a:lnSpc>
              <a:spcBef>
                <a:spcPts val="320"/>
              </a:spcBef>
              <a:spcAft>
                <a:spcPts val="0"/>
              </a:spcAft>
              <a:buSzPts val="1600"/>
              <a:buNone/>
              <a:defRPr>
                <a:solidFill>
                  <a:srgbClr val="8D8C8C"/>
                </a:solidFill>
              </a:defRPr>
            </a:lvl5pPr>
            <a:lvl6pPr lvl="5" algn="ctr">
              <a:lnSpc>
                <a:spcPct val="100000"/>
              </a:lnSpc>
              <a:spcBef>
                <a:spcPts val="320"/>
              </a:spcBef>
              <a:spcAft>
                <a:spcPts val="0"/>
              </a:spcAft>
              <a:buClr>
                <a:srgbClr val="8D8C8C"/>
              </a:buClr>
              <a:buSzPts val="1600"/>
              <a:buNone/>
              <a:defRPr>
                <a:solidFill>
                  <a:srgbClr val="8D8C8C"/>
                </a:solidFill>
              </a:defRPr>
            </a:lvl6pPr>
            <a:lvl7pPr lvl="6" algn="ctr">
              <a:lnSpc>
                <a:spcPct val="100000"/>
              </a:lnSpc>
              <a:spcBef>
                <a:spcPts val="320"/>
              </a:spcBef>
              <a:spcAft>
                <a:spcPts val="0"/>
              </a:spcAft>
              <a:buClr>
                <a:srgbClr val="8D8C8C"/>
              </a:buClr>
              <a:buSzPts val="1600"/>
              <a:buNone/>
              <a:defRPr>
                <a:solidFill>
                  <a:srgbClr val="8D8C8C"/>
                </a:solidFill>
              </a:defRPr>
            </a:lvl7pPr>
            <a:lvl8pPr lvl="7" algn="ctr">
              <a:lnSpc>
                <a:spcPct val="100000"/>
              </a:lnSpc>
              <a:spcBef>
                <a:spcPts val="320"/>
              </a:spcBef>
              <a:spcAft>
                <a:spcPts val="0"/>
              </a:spcAft>
              <a:buClr>
                <a:srgbClr val="8D8C8C"/>
              </a:buClr>
              <a:buSzPts val="1600"/>
              <a:buNone/>
              <a:defRPr>
                <a:solidFill>
                  <a:srgbClr val="8D8C8C"/>
                </a:solidFill>
              </a:defRPr>
            </a:lvl8pPr>
            <a:lvl9pPr lvl="8" algn="ctr">
              <a:lnSpc>
                <a:spcPct val="100000"/>
              </a:lnSpc>
              <a:spcBef>
                <a:spcPts val="320"/>
              </a:spcBef>
              <a:spcAft>
                <a:spcPts val="0"/>
              </a:spcAft>
              <a:buClr>
                <a:srgbClr val="8D8C8C"/>
              </a:buClr>
              <a:buSzPts val="1600"/>
              <a:buNone/>
              <a:defRPr>
                <a:solidFill>
                  <a:srgbClr val="8D8C8C"/>
                </a:solidFill>
              </a:defRPr>
            </a:lvl9pPr>
          </a:lstStyle>
          <a:p/>
        </p:txBody>
      </p:sp>
      <p:pic>
        <p:nvPicPr>
          <p:cNvPr descr="horiz_mcc-eng_white.eps" id="24" name="Google Shape;24;p10"/>
          <p:cNvPicPr preferRelativeResize="0"/>
          <p:nvPr/>
        </p:nvPicPr>
        <p:blipFill rotWithShape="1">
          <a:blip r:embed="rId3">
            <a:alphaModFix/>
          </a:blip>
          <a:srcRect b="0" l="0" r="0" t="0"/>
          <a:stretch/>
        </p:blipFill>
        <p:spPr>
          <a:xfrm>
            <a:off x="5672137" y="4239030"/>
            <a:ext cx="3073400" cy="368300"/>
          </a:xfrm>
          <a:prstGeom prst="rect">
            <a:avLst/>
          </a:prstGeom>
          <a:noFill/>
          <a:ln>
            <a:noFill/>
          </a:ln>
        </p:spPr>
      </p:pic>
      <p:sp>
        <p:nvSpPr>
          <p:cNvPr id="25" name="Google Shape;25;p10"/>
          <p:cNvSpPr txBox="1"/>
          <p:nvPr>
            <p:ph idx="2" type="body"/>
          </p:nvPr>
        </p:nvSpPr>
        <p:spPr>
          <a:xfrm>
            <a:off x="773027" y="4015433"/>
            <a:ext cx="3502640" cy="584200"/>
          </a:xfrm>
          <a:prstGeom prst="rect">
            <a:avLst/>
          </a:prstGeom>
          <a:noFill/>
          <a:ln>
            <a:noFill/>
          </a:ln>
        </p:spPr>
        <p:txBody>
          <a:bodyPr anchorCtr="0" anchor="b" bIns="45700" lIns="0" spcFirstLastPara="1" rIns="0" wrap="square" tIns="45700">
            <a:normAutofit/>
          </a:bodyPr>
          <a:lstStyle>
            <a:lvl1pPr indent="-228600" lvl="0" marL="457200" algn="l">
              <a:lnSpc>
                <a:spcPct val="100000"/>
              </a:lnSpc>
              <a:spcBef>
                <a:spcPts val="260"/>
              </a:spcBef>
              <a:spcAft>
                <a:spcPts val="0"/>
              </a:spcAft>
              <a:buSzPts val="1300"/>
              <a:buNone/>
              <a:defRPr b="0" sz="1300">
                <a:solidFill>
                  <a:schemeClr val="lt1"/>
                </a:solidFill>
              </a:defRPr>
            </a:lvl1pPr>
            <a:lvl2pPr indent="-228600" lvl="1" marL="914400" algn="l">
              <a:lnSpc>
                <a:spcPct val="100000"/>
              </a:lnSpc>
              <a:spcBef>
                <a:spcPts val="380"/>
              </a:spcBef>
              <a:spcAft>
                <a:spcPts val="0"/>
              </a:spcAft>
              <a:buSzPts val="1900"/>
              <a:buNone/>
              <a:defRPr/>
            </a:lvl2pPr>
            <a:lvl3pPr indent="-228600" lvl="2" marL="1371600" algn="l">
              <a:lnSpc>
                <a:spcPct val="100000"/>
              </a:lnSpc>
              <a:spcBef>
                <a:spcPts val="320"/>
              </a:spcBef>
              <a:spcAft>
                <a:spcPts val="0"/>
              </a:spcAft>
              <a:buSzPts val="1600"/>
              <a:buNone/>
              <a:defRPr/>
            </a:lvl3pPr>
            <a:lvl4pPr indent="-228600" lvl="3" marL="1828800" algn="l">
              <a:lnSpc>
                <a:spcPct val="100000"/>
              </a:lnSpc>
              <a:spcBef>
                <a:spcPts val="320"/>
              </a:spcBef>
              <a:spcAft>
                <a:spcPts val="0"/>
              </a:spcAft>
              <a:buSzPts val="1600"/>
              <a:buNone/>
              <a:defRPr/>
            </a:lvl4pPr>
            <a:lvl5pPr indent="-228600" lvl="4" marL="2286000" algn="l">
              <a:lnSpc>
                <a:spcPct val="100000"/>
              </a:lnSpc>
              <a:spcBef>
                <a:spcPts val="320"/>
              </a:spcBef>
              <a:spcAft>
                <a:spcPts val="0"/>
              </a:spcAft>
              <a:buSzPts val="1600"/>
              <a:buNone/>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4" name="Shape 74"/>
        <p:cNvGrpSpPr/>
        <p:nvPr/>
      </p:nvGrpSpPr>
      <p:grpSpPr>
        <a:xfrm>
          <a:off x="0" y="0"/>
          <a:ext cx="0" cy="0"/>
          <a:chOff x="0" y="0"/>
          <a:chExt cx="0" cy="0"/>
        </a:xfrm>
      </p:grpSpPr>
      <p:sp>
        <p:nvSpPr>
          <p:cNvPr id="75" name="Google Shape;75;p19"/>
          <p:cNvSpPr txBox="1"/>
          <p:nvPr>
            <p:ph type="title"/>
          </p:nvPr>
        </p:nvSpPr>
        <p:spPr>
          <a:xfrm>
            <a:off x="1540932" y="1024466"/>
            <a:ext cx="6126480" cy="2633134"/>
          </a:xfrm>
          <a:prstGeom prst="rect">
            <a:avLst/>
          </a:prstGeom>
          <a:solidFill>
            <a:schemeClr val="accent1"/>
          </a:solidFill>
          <a:ln>
            <a:noFill/>
          </a:ln>
        </p:spPr>
        <p:txBody>
          <a:bodyPr anchorCtr="0" anchor="ctr" bIns="182875" lIns="365750" spcFirstLastPara="1" rIns="365750" wrap="square" tIns="137150">
            <a:noAutofit/>
          </a:bodyPr>
          <a:lstStyle>
            <a:lvl1pPr lvl="0" algn="ctr">
              <a:lnSpc>
                <a:spcPct val="90000"/>
              </a:lnSpc>
              <a:spcBef>
                <a:spcPts val="0"/>
              </a:spcBef>
              <a:spcAft>
                <a:spcPts val="0"/>
              </a:spcAft>
              <a:buClr>
                <a:schemeClr val="lt1"/>
              </a:buClr>
              <a:buSzPts val="4000"/>
              <a:buFont typeface="Arial"/>
              <a:buNone/>
              <a:defRPr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79" name="Shape 79"/>
        <p:cNvGrpSpPr/>
        <p:nvPr/>
      </p:nvGrpSpPr>
      <p:grpSpPr>
        <a:xfrm>
          <a:off x="0" y="0"/>
          <a:ext cx="0" cy="0"/>
          <a:chOff x="0" y="0"/>
          <a:chExt cx="0" cy="0"/>
        </a:xfrm>
      </p:grpSpPr>
      <p:sp>
        <p:nvSpPr>
          <p:cNvPr id="80" name="Google Shape;80;p20"/>
          <p:cNvSpPr txBox="1"/>
          <p:nvPr>
            <p:ph type="title"/>
          </p:nvPr>
        </p:nvSpPr>
        <p:spPr>
          <a:xfrm>
            <a:off x="1540932" y="1024466"/>
            <a:ext cx="6126480" cy="2633134"/>
          </a:xfrm>
          <a:prstGeom prst="rect">
            <a:avLst/>
          </a:prstGeom>
          <a:solidFill>
            <a:schemeClr val="accent3"/>
          </a:solidFill>
          <a:ln>
            <a:noFill/>
          </a:ln>
        </p:spPr>
        <p:txBody>
          <a:bodyPr anchorCtr="0" anchor="ctr" bIns="182875" lIns="365750" spcFirstLastPara="1" rIns="365750" wrap="square" tIns="137150">
            <a:noAutofit/>
          </a:bodyPr>
          <a:lstStyle>
            <a:lvl1pPr lvl="0" algn="ctr">
              <a:lnSpc>
                <a:spcPct val="90000"/>
              </a:lnSpc>
              <a:spcBef>
                <a:spcPts val="0"/>
              </a:spcBef>
              <a:spcAft>
                <a:spcPts val="0"/>
              </a:spcAft>
              <a:buClr>
                <a:schemeClr val="lt1"/>
              </a:buClr>
              <a:buSzPts val="4000"/>
              <a:buFont typeface="Arial"/>
              <a:buNone/>
              <a:defRPr sz="4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21"/>
          <p:cNvSpPr/>
          <p:nvPr/>
        </p:nvSpPr>
        <p:spPr>
          <a:xfrm>
            <a:off x="0" y="0"/>
            <a:ext cx="9144000" cy="269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21"/>
          <p:cNvSpPr/>
          <p:nvPr/>
        </p:nvSpPr>
        <p:spPr>
          <a:xfrm>
            <a:off x="0" y="0"/>
            <a:ext cx="9143999" cy="4648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21"/>
          <p:cNvSpPr txBox="1"/>
          <p:nvPr>
            <p:ph type="title"/>
          </p:nvPr>
        </p:nvSpPr>
        <p:spPr>
          <a:xfrm>
            <a:off x="457200" y="249632"/>
            <a:ext cx="7992533" cy="4296968"/>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2"/>
              </a:buClr>
              <a:buSzPts val="4800"/>
              <a:buFont typeface="Arial"/>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1"/>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1"/>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p:nvPr/>
        </p:nvSpPr>
        <p:spPr>
          <a:xfrm>
            <a:off x="0" y="0"/>
            <a:ext cx="9143999" cy="1162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92" name="Google Shape;92;p21"/>
          <p:cNvPicPr preferRelativeResize="0"/>
          <p:nvPr/>
        </p:nvPicPr>
        <p:blipFill rotWithShape="1">
          <a:blip r:embed="rId2">
            <a:alphaModFix/>
          </a:blip>
          <a:srcRect b="9886" l="18015" r="11174" t="74963"/>
          <a:stretch/>
        </p:blipFill>
        <p:spPr>
          <a:xfrm>
            <a:off x="0" y="4342486"/>
            <a:ext cx="9143999" cy="30571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Content">
  <p:cSld name="Title and Two Columns Content">
    <p:spTree>
      <p:nvGrpSpPr>
        <p:cNvPr id="93" name="Shape 93"/>
        <p:cNvGrpSpPr/>
        <p:nvPr/>
      </p:nvGrpSpPr>
      <p:grpSpPr>
        <a:xfrm>
          <a:off x="0" y="0"/>
          <a:ext cx="0" cy="0"/>
          <a:chOff x="0" y="0"/>
          <a:chExt cx="0" cy="0"/>
        </a:xfrm>
      </p:grpSpPr>
      <p:sp>
        <p:nvSpPr>
          <p:cNvPr id="94" name="Google Shape;94;p22"/>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idx="1" type="body"/>
          </p:nvPr>
        </p:nvSpPr>
        <p:spPr>
          <a:xfrm>
            <a:off x="457201" y="1134533"/>
            <a:ext cx="3992179" cy="3403600"/>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440"/>
              </a:spcBef>
              <a:spcAft>
                <a:spcPts val="0"/>
              </a:spcAft>
              <a:buSzPts val="2200"/>
              <a:buChar char="•"/>
              <a:defRPr>
                <a:solidFill>
                  <a:srgbClr val="444444"/>
                </a:solidFill>
              </a:defRPr>
            </a:lvl1pPr>
            <a:lvl2pPr indent="-349250" lvl="1" marL="914400" algn="l">
              <a:lnSpc>
                <a:spcPct val="100000"/>
              </a:lnSpc>
              <a:spcBef>
                <a:spcPts val="380"/>
              </a:spcBef>
              <a:spcAft>
                <a:spcPts val="0"/>
              </a:spcAft>
              <a:buSzPts val="1900"/>
              <a:buChar char="▪"/>
              <a:defRPr>
                <a:solidFill>
                  <a:srgbClr val="444444"/>
                </a:solidFill>
              </a:defRPr>
            </a:lvl2pPr>
            <a:lvl3pPr indent="-330200" lvl="2" marL="1371600" algn="l">
              <a:lnSpc>
                <a:spcPct val="100000"/>
              </a:lnSpc>
              <a:spcBef>
                <a:spcPts val="320"/>
              </a:spcBef>
              <a:spcAft>
                <a:spcPts val="0"/>
              </a:spcAft>
              <a:buClr>
                <a:srgbClr val="9E9191"/>
              </a:buClr>
              <a:buSzPts val="1600"/>
              <a:buChar char="•"/>
              <a:defRPr>
                <a:solidFill>
                  <a:srgbClr val="444444"/>
                </a:solidFill>
              </a:defRPr>
            </a:lvl3pPr>
            <a:lvl4pPr indent="-330200" lvl="3" marL="1828800" algn="l">
              <a:lnSpc>
                <a:spcPct val="100000"/>
              </a:lnSpc>
              <a:spcBef>
                <a:spcPts val="320"/>
              </a:spcBef>
              <a:spcAft>
                <a:spcPts val="0"/>
              </a:spcAft>
              <a:buClr>
                <a:srgbClr val="9E9191"/>
              </a:buClr>
              <a:buSzPts val="1600"/>
              <a:buChar char="▪"/>
              <a:defRPr>
                <a:solidFill>
                  <a:srgbClr val="444444"/>
                </a:solidFill>
              </a:defRPr>
            </a:lvl4pPr>
            <a:lvl5pPr indent="-330200" lvl="4" marL="2286000" algn="l">
              <a:lnSpc>
                <a:spcPct val="100000"/>
              </a:lnSpc>
              <a:spcBef>
                <a:spcPts val="320"/>
              </a:spcBef>
              <a:spcAft>
                <a:spcPts val="0"/>
              </a:spcAft>
              <a:buClr>
                <a:srgbClr val="9E9191"/>
              </a:buClr>
              <a:buSzPts val="1600"/>
              <a:buChar char="•"/>
              <a:defRPr>
                <a:solidFill>
                  <a:srgbClr val="444444"/>
                </a:solidFill>
              </a:defRPr>
            </a:lvl5pPr>
            <a:lvl6pPr indent="-330200" lvl="5" marL="2743200" algn="l">
              <a:lnSpc>
                <a:spcPct val="100000"/>
              </a:lnSpc>
              <a:spcBef>
                <a:spcPts val="320"/>
              </a:spcBef>
              <a:spcAft>
                <a:spcPts val="0"/>
              </a:spcAft>
              <a:buClr>
                <a:srgbClr val="9E9191"/>
              </a:buClr>
              <a:buSzPts val="1600"/>
              <a:buChar char="o"/>
              <a:defRPr/>
            </a:lvl6pPr>
            <a:lvl7pPr indent="-330200" lvl="6" marL="3200400" algn="l">
              <a:lnSpc>
                <a:spcPct val="100000"/>
              </a:lnSpc>
              <a:spcBef>
                <a:spcPts val="320"/>
              </a:spcBef>
              <a:spcAft>
                <a:spcPts val="0"/>
              </a:spcAft>
              <a:buClr>
                <a:srgbClr val="9E9191"/>
              </a:buClr>
              <a:buSzPts val="1600"/>
              <a:buChar char="•"/>
              <a:defRPr/>
            </a:lvl7pPr>
            <a:lvl8pPr indent="-330200" lvl="7" marL="3657600" algn="l">
              <a:lnSpc>
                <a:spcPct val="100000"/>
              </a:lnSpc>
              <a:spcBef>
                <a:spcPts val="320"/>
              </a:spcBef>
              <a:spcAft>
                <a:spcPts val="0"/>
              </a:spcAft>
              <a:buClr>
                <a:srgbClr val="9E9191"/>
              </a:buClr>
              <a:buSzPts val="1600"/>
              <a:buChar char="o"/>
              <a:defRPr/>
            </a:lvl8pPr>
            <a:lvl9pPr indent="-330200" lvl="8" marL="4114800" algn="l">
              <a:lnSpc>
                <a:spcPct val="100000"/>
              </a:lnSpc>
              <a:spcBef>
                <a:spcPts val="320"/>
              </a:spcBef>
              <a:spcAft>
                <a:spcPts val="0"/>
              </a:spcAft>
              <a:buClr>
                <a:srgbClr val="9E9191"/>
              </a:buClr>
              <a:buSzPts val="1600"/>
              <a:buFont typeface="Arial"/>
              <a:buChar char="•"/>
              <a:defRPr/>
            </a:lvl9pPr>
          </a:lstStyle>
          <a:p/>
        </p:txBody>
      </p:sp>
      <p:sp>
        <p:nvSpPr>
          <p:cNvPr id="96" name="Google Shape;96;p2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22"/>
          <p:cNvSpPr txBox="1"/>
          <p:nvPr>
            <p:ph idx="2" type="body"/>
          </p:nvPr>
        </p:nvSpPr>
        <p:spPr>
          <a:xfrm>
            <a:off x="4694622" y="1134533"/>
            <a:ext cx="3992179" cy="3403600"/>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440"/>
              </a:spcBef>
              <a:spcAft>
                <a:spcPts val="0"/>
              </a:spcAft>
              <a:buSzPts val="2200"/>
              <a:buChar char="•"/>
              <a:defRPr>
                <a:solidFill>
                  <a:srgbClr val="444444"/>
                </a:solidFill>
              </a:defRPr>
            </a:lvl1pPr>
            <a:lvl2pPr indent="-349250" lvl="1" marL="914400" algn="l">
              <a:lnSpc>
                <a:spcPct val="100000"/>
              </a:lnSpc>
              <a:spcBef>
                <a:spcPts val="380"/>
              </a:spcBef>
              <a:spcAft>
                <a:spcPts val="0"/>
              </a:spcAft>
              <a:buSzPts val="1900"/>
              <a:buChar char="▪"/>
              <a:defRPr>
                <a:solidFill>
                  <a:srgbClr val="444444"/>
                </a:solidFill>
              </a:defRPr>
            </a:lvl2pPr>
            <a:lvl3pPr indent="-330200" lvl="2" marL="1371600" algn="l">
              <a:lnSpc>
                <a:spcPct val="100000"/>
              </a:lnSpc>
              <a:spcBef>
                <a:spcPts val="320"/>
              </a:spcBef>
              <a:spcAft>
                <a:spcPts val="0"/>
              </a:spcAft>
              <a:buClr>
                <a:srgbClr val="9E9191"/>
              </a:buClr>
              <a:buSzPts val="1600"/>
              <a:buChar char="•"/>
              <a:defRPr>
                <a:solidFill>
                  <a:srgbClr val="444444"/>
                </a:solidFill>
              </a:defRPr>
            </a:lvl3pPr>
            <a:lvl4pPr indent="-330200" lvl="3" marL="1828800" algn="l">
              <a:lnSpc>
                <a:spcPct val="100000"/>
              </a:lnSpc>
              <a:spcBef>
                <a:spcPts val="320"/>
              </a:spcBef>
              <a:spcAft>
                <a:spcPts val="0"/>
              </a:spcAft>
              <a:buClr>
                <a:srgbClr val="9E9191"/>
              </a:buClr>
              <a:buSzPts val="1600"/>
              <a:buChar char="▪"/>
              <a:defRPr>
                <a:solidFill>
                  <a:srgbClr val="444444"/>
                </a:solidFill>
              </a:defRPr>
            </a:lvl4pPr>
            <a:lvl5pPr indent="-330200" lvl="4" marL="2286000" algn="l">
              <a:lnSpc>
                <a:spcPct val="100000"/>
              </a:lnSpc>
              <a:spcBef>
                <a:spcPts val="320"/>
              </a:spcBef>
              <a:spcAft>
                <a:spcPts val="0"/>
              </a:spcAft>
              <a:buClr>
                <a:srgbClr val="9E9191"/>
              </a:buClr>
              <a:buSzPts val="1600"/>
              <a:buChar char="•"/>
              <a:defRPr>
                <a:solidFill>
                  <a:srgbClr val="444444"/>
                </a:solidFill>
              </a:defRPr>
            </a:lvl5pPr>
            <a:lvl6pPr indent="-330200" lvl="5" marL="2743200" algn="l">
              <a:lnSpc>
                <a:spcPct val="100000"/>
              </a:lnSpc>
              <a:spcBef>
                <a:spcPts val="320"/>
              </a:spcBef>
              <a:spcAft>
                <a:spcPts val="0"/>
              </a:spcAft>
              <a:buClr>
                <a:srgbClr val="9E9191"/>
              </a:buClr>
              <a:buSzPts val="1600"/>
              <a:buChar char="o"/>
              <a:defRPr/>
            </a:lvl6pPr>
            <a:lvl7pPr indent="-330200" lvl="6" marL="3200400" algn="l">
              <a:lnSpc>
                <a:spcPct val="100000"/>
              </a:lnSpc>
              <a:spcBef>
                <a:spcPts val="320"/>
              </a:spcBef>
              <a:spcAft>
                <a:spcPts val="0"/>
              </a:spcAft>
              <a:buClr>
                <a:srgbClr val="9E9191"/>
              </a:buClr>
              <a:buSzPts val="1600"/>
              <a:buChar char="•"/>
              <a:defRPr/>
            </a:lvl7pPr>
            <a:lvl8pPr indent="-330200" lvl="7" marL="3657600" algn="l">
              <a:lnSpc>
                <a:spcPct val="100000"/>
              </a:lnSpc>
              <a:spcBef>
                <a:spcPts val="320"/>
              </a:spcBef>
              <a:spcAft>
                <a:spcPts val="0"/>
              </a:spcAft>
              <a:buClr>
                <a:srgbClr val="9E9191"/>
              </a:buClr>
              <a:buSzPts val="1600"/>
              <a:buChar char="o"/>
              <a:defRPr/>
            </a:lvl8pPr>
            <a:lvl9pPr indent="-330200" lvl="8" marL="4114800" algn="l">
              <a:lnSpc>
                <a:spcPct val="100000"/>
              </a:lnSpc>
              <a:spcBef>
                <a:spcPts val="320"/>
              </a:spcBef>
              <a:spcAft>
                <a:spcPts val="0"/>
              </a:spcAft>
              <a:buClr>
                <a:srgbClr val="9E9191"/>
              </a:buClr>
              <a:buSzPts val="1600"/>
              <a:buFont typeface="Arial"/>
              <a:buChar char="•"/>
              <a:defRPr/>
            </a:lvl9pPr>
          </a:lstStyle>
          <a:p/>
        </p:txBody>
      </p:sp>
      <p:sp>
        <p:nvSpPr>
          <p:cNvPr id="98" name="Google Shape;98;p22"/>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3"/>
          <p:cNvSpPr/>
          <p:nvPr/>
        </p:nvSpPr>
        <p:spPr>
          <a:xfrm>
            <a:off x="1" y="4817532"/>
            <a:ext cx="9144000" cy="32596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type="titleOnly">
  <p:cSld name="TITLE_ONLY">
    <p:spTree>
      <p:nvGrpSpPr>
        <p:cNvPr id="26" name="Shape 26"/>
        <p:cNvGrpSpPr/>
        <p:nvPr/>
      </p:nvGrpSpPr>
      <p:grpSpPr>
        <a:xfrm>
          <a:off x="0" y="0"/>
          <a:ext cx="0" cy="0"/>
          <a:chOff x="0" y="0"/>
          <a:chExt cx="0" cy="0"/>
        </a:xfrm>
      </p:grpSpPr>
      <p:sp>
        <p:nvSpPr>
          <p:cNvPr id="27" name="Google Shape;27;p11"/>
          <p:cNvSpPr/>
          <p:nvPr/>
        </p:nvSpPr>
        <p:spPr>
          <a:xfrm>
            <a:off x="0" y="0"/>
            <a:ext cx="9144000" cy="398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1"/>
          <p:cNvSpPr/>
          <p:nvPr/>
        </p:nvSpPr>
        <p:spPr>
          <a:xfrm>
            <a:off x="228600" y="228599"/>
            <a:ext cx="8686800" cy="438912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29" name="Google Shape;29;p11"/>
          <p:cNvSpPr txBox="1"/>
          <p:nvPr>
            <p:ph type="title"/>
          </p:nvPr>
        </p:nvSpPr>
        <p:spPr>
          <a:xfrm>
            <a:off x="1031394" y="1109132"/>
            <a:ext cx="7088909" cy="2463801"/>
          </a:xfrm>
          <a:prstGeom prst="rect">
            <a:avLst/>
          </a:prstGeom>
          <a:noFill/>
          <a:ln>
            <a:noFill/>
          </a:ln>
        </p:spPr>
        <p:txBody>
          <a:bodyPr anchorCtr="0" anchor="ctr" bIns="182875" lIns="365750" spcFirstLastPara="1" rIns="365750" wrap="square" tIns="137150">
            <a:noAutofit/>
          </a:bodyPr>
          <a:lstStyle>
            <a:lvl1pPr lvl="0" algn="ctr">
              <a:lnSpc>
                <a:spcPct val="85000"/>
              </a:lnSpc>
              <a:spcBef>
                <a:spcPts val="0"/>
              </a:spcBef>
              <a:spcAft>
                <a:spcPts val="0"/>
              </a:spcAft>
              <a:buClr>
                <a:schemeClr val="accent3"/>
              </a:buClr>
              <a:buSzPts val="4000"/>
              <a:buFont typeface="Arial"/>
              <a:buNone/>
              <a:defRPr sz="4000" cap="none">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sp>
        <p:nvSpPr>
          <p:cNvPr id="34" name="Google Shape;34;p1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2"/>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 type="body"/>
          </p:nvPr>
        </p:nvSpPr>
        <p:spPr>
          <a:xfrm>
            <a:off x="457200" y="1075270"/>
            <a:ext cx="8397766" cy="3522290"/>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440"/>
              </a:spcBef>
              <a:spcAft>
                <a:spcPts val="0"/>
              </a:spcAft>
              <a:buSzPts val="2200"/>
              <a:buChar char="•"/>
              <a:defRPr>
                <a:solidFill>
                  <a:schemeClr val="dk1"/>
                </a:solidFill>
              </a:defRPr>
            </a:lvl1pPr>
            <a:lvl2pPr indent="-349250" lvl="1" marL="914400" algn="l">
              <a:lnSpc>
                <a:spcPct val="100000"/>
              </a:lnSpc>
              <a:spcBef>
                <a:spcPts val="380"/>
              </a:spcBef>
              <a:spcAft>
                <a:spcPts val="0"/>
              </a:spcAft>
              <a:buSzPts val="1900"/>
              <a:buChar char="▪"/>
              <a:defRPr>
                <a:solidFill>
                  <a:schemeClr val="dk1"/>
                </a:solidFill>
              </a:defRPr>
            </a:lvl2pPr>
            <a:lvl3pPr indent="-330200" lvl="2" marL="1371600" algn="l">
              <a:lnSpc>
                <a:spcPct val="100000"/>
              </a:lnSpc>
              <a:spcBef>
                <a:spcPts val="320"/>
              </a:spcBef>
              <a:spcAft>
                <a:spcPts val="0"/>
              </a:spcAft>
              <a:buClr>
                <a:srgbClr val="9E9191"/>
              </a:buClr>
              <a:buSzPts val="1600"/>
              <a:buChar char="•"/>
              <a:defRPr>
                <a:solidFill>
                  <a:schemeClr val="dk1"/>
                </a:solidFill>
              </a:defRPr>
            </a:lvl3pPr>
            <a:lvl4pPr indent="-330200" lvl="3" marL="1828800" algn="l">
              <a:lnSpc>
                <a:spcPct val="100000"/>
              </a:lnSpc>
              <a:spcBef>
                <a:spcPts val="320"/>
              </a:spcBef>
              <a:spcAft>
                <a:spcPts val="0"/>
              </a:spcAft>
              <a:buClr>
                <a:srgbClr val="9E9191"/>
              </a:buClr>
              <a:buSzPts val="1600"/>
              <a:buChar char="▪"/>
              <a:defRPr>
                <a:solidFill>
                  <a:schemeClr val="dk1"/>
                </a:solidFill>
              </a:defRPr>
            </a:lvl4pPr>
            <a:lvl5pPr indent="-330200" lvl="4" marL="2286000" algn="l">
              <a:lnSpc>
                <a:spcPct val="100000"/>
              </a:lnSpc>
              <a:spcBef>
                <a:spcPts val="320"/>
              </a:spcBef>
              <a:spcAft>
                <a:spcPts val="0"/>
              </a:spcAft>
              <a:buClr>
                <a:srgbClr val="9E9191"/>
              </a:buClr>
              <a:buSzPts val="1600"/>
              <a:buChar char="•"/>
              <a:defRPr>
                <a:solidFill>
                  <a:schemeClr val="dk1"/>
                </a:solidFill>
              </a:defRPr>
            </a:lvl5pPr>
            <a:lvl6pPr indent="-330200" lvl="5" marL="2743200" algn="l">
              <a:lnSpc>
                <a:spcPct val="100000"/>
              </a:lnSpc>
              <a:spcBef>
                <a:spcPts val="320"/>
              </a:spcBef>
              <a:spcAft>
                <a:spcPts val="0"/>
              </a:spcAft>
              <a:buClr>
                <a:srgbClr val="9E9191"/>
              </a:buClr>
              <a:buSzPts val="1600"/>
              <a:buChar char="o"/>
              <a:defRPr/>
            </a:lvl6pPr>
            <a:lvl7pPr indent="-330200" lvl="6" marL="3200400" algn="l">
              <a:lnSpc>
                <a:spcPct val="100000"/>
              </a:lnSpc>
              <a:spcBef>
                <a:spcPts val="320"/>
              </a:spcBef>
              <a:spcAft>
                <a:spcPts val="0"/>
              </a:spcAft>
              <a:buClr>
                <a:srgbClr val="9E9191"/>
              </a:buClr>
              <a:buSzPts val="1600"/>
              <a:buChar char="•"/>
              <a:defRPr/>
            </a:lvl7pPr>
            <a:lvl8pPr indent="-330200" lvl="7" marL="3657600" algn="l">
              <a:lnSpc>
                <a:spcPct val="100000"/>
              </a:lnSpc>
              <a:spcBef>
                <a:spcPts val="320"/>
              </a:spcBef>
              <a:spcAft>
                <a:spcPts val="0"/>
              </a:spcAft>
              <a:buClr>
                <a:srgbClr val="9E9191"/>
              </a:buClr>
              <a:buSzPts val="1600"/>
              <a:buChar char="o"/>
              <a:defRPr/>
            </a:lvl8pPr>
            <a:lvl9pPr indent="-330200" lvl="8" marL="4114800" algn="l">
              <a:lnSpc>
                <a:spcPct val="100000"/>
              </a:lnSpc>
              <a:spcBef>
                <a:spcPts val="320"/>
              </a:spcBef>
              <a:spcAft>
                <a:spcPts val="0"/>
              </a:spcAft>
              <a:buClr>
                <a:srgbClr val="9E9191"/>
              </a:buClr>
              <a:buSzPts val="1600"/>
              <a:buFont typeface="Arial"/>
              <a:buChar char="•"/>
              <a:defRPr/>
            </a:lvl9pPr>
          </a:lstStyle>
          <a:p/>
        </p:txBody>
      </p:sp>
      <p:sp>
        <p:nvSpPr>
          <p:cNvPr id="38" name="Google Shape;38;p12"/>
          <p:cNvSpPr/>
          <p:nvPr/>
        </p:nvSpPr>
        <p:spPr>
          <a:xfrm>
            <a:off x="0" y="294885"/>
            <a:ext cx="8703733" cy="670315"/>
          </a:xfrm>
          <a:custGeom>
            <a:rect b="b" l="l" r="r" t="t"/>
            <a:pathLst>
              <a:path extrusionOk="0" h="602584" w="8703733">
                <a:moveTo>
                  <a:pt x="0" y="0"/>
                </a:moveTo>
                <a:lnTo>
                  <a:pt x="8252883" y="0"/>
                </a:lnTo>
                <a:lnTo>
                  <a:pt x="8703733" y="602584"/>
                </a:lnTo>
                <a:lnTo>
                  <a:pt x="0" y="602584"/>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2"/>
          <p:cNvSpPr txBox="1"/>
          <p:nvPr>
            <p:ph type="title"/>
          </p:nvPr>
        </p:nvSpPr>
        <p:spPr>
          <a:xfrm>
            <a:off x="457200" y="320287"/>
            <a:ext cx="8397766" cy="602584"/>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3200"/>
              <a:buFont typeface="Arial"/>
              <a:buNone/>
              <a:defRPr b="1"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457200" y="1168400"/>
            <a:ext cx="8397766" cy="3344490"/>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440"/>
              </a:spcBef>
              <a:spcAft>
                <a:spcPts val="0"/>
              </a:spcAft>
              <a:buSzPts val="2200"/>
              <a:buChar char="•"/>
              <a:defRPr>
                <a:solidFill>
                  <a:schemeClr val="dk1"/>
                </a:solidFill>
              </a:defRPr>
            </a:lvl1pPr>
            <a:lvl2pPr indent="-349250" lvl="1" marL="914400" algn="l">
              <a:lnSpc>
                <a:spcPct val="100000"/>
              </a:lnSpc>
              <a:spcBef>
                <a:spcPts val="380"/>
              </a:spcBef>
              <a:spcAft>
                <a:spcPts val="0"/>
              </a:spcAft>
              <a:buSzPts val="1900"/>
              <a:buChar char="▪"/>
              <a:defRPr>
                <a:solidFill>
                  <a:schemeClr val="dk1"/>
                </a:solidFill>
              </a:defRPr>
            </a:lvl2pPr>
            <a:lvl3pPr indent="-330200" lvl="2" marL="1371600" algn="l">
              <a:lnSpc>
                <a:spcPct val="100000"/>
              </a:lnSpc>
              <a:spcBef>
                <a:spcPts val="320"/>
              </a:spcBef>
              <a:spcAft>
                <a:spcPts val="0"/>
              </a:spcAft>
              <a:buClr>
                <a:srgbClr val="9E9191"/>
              </a:buClr>
              <a:buSzPts val="1600"/>
              <a:buChar char="•"/>
              <a:defRPr>
                <a:solidFill>
                  <a:schemeClr val="dk1"/>
                </a:solidFill>
              </a:defRPr>
            </a:lvl3pPr>
            <a:lvl4pPr indent="-330200" lvl="3" marL="1828800" algn="l">
              <a:lnSpc>
                <a:spcPct val="100000"/>
              </a:lnSpc>
              <a:spcBef>
                <a:spcPts val="320"/>
              </a:spcBef>
              <a:spcAft>
                <a:spcPts val="0"/>
              </a:spcAft>
              <a:buClr>
                <a:srgbClr val="9E9191"/>
              </a:buClr>
              <a:buSzPts val="1600"/>
              <a:buChar char="▪"/>
              <a:defRPr>
                <a:solidFill>
                  <a:schemeClr val="dk1"/>
                </a:solidFill>
              </a:defRPr>
            </a:lvl4pPr>
            <a:lvl5pPr indent="-330200" lvl="4" marL="2286000" algn="l">
              <a:lnSpc>
                <a:spcPct val="100000"/>
              </a:lnSpc>
              <a:spcBef>
                <a:spcPts val="320"/>
              </a:spcBef>
              <a:spcAft>
                <a:spcPts val="0"/>
              </a:spcAft>
              <a:buClr>
                <a:srgbClr val="9E9191"/>
              </a:buClr>
              <a:buSzPts val="1600"/>
              <a:buChar char="•"/>
              <a:defRPr>
                <a:solidFill>
                  <a:schemeClr val="dk1"/>
                </a:solidFill>
              </a:defRPr>
            </a:lvl5pPr>
            <a:lvl6pPr indent="-330200" lvl="5" marL="2743200" algn="l">
              <a:lnSpc>
                <a:spcPct val="100000"/>
              </a:lnSpc>
              <a:spcBef>
                <a:spcPts val="320"/>
              </a:spcBef>
              <a:spcAft>
                <a:spcPts val="0"/>
              </a:spcAft>
              <a:buClr>
                <a:srgbClr val="9E9191"/>
              </a:buClr>
              <a:buSzPts val="1600"/>
              <a:buChar char="o"/>
              <a:defRPr/>
            </a:lvl6pPr>
            <a:lvl7pPr indent="-330200" lvl="6" marL="3200400" algn="l">
              <a:lnSpc>
                <a:spcPct val="100000"/>
              </a:lnSpc>
              <a:spcBef>
                <a:spcPts val="320"/>
              </a:spcBef>
              <a:spcAft>
                <a:spcPts val="0"/>
              </a:spcAft>
              <a:buClr>
                <a:srgbClr val="9E9191"/>
              </a:buClr>
              <a:buSzPts val="1600"/>
              <a:buChar char="•"/>
              <a:defRPr/>
            </a:lvl7pPr>
            <a:lvl8pPr indent="-330200" lvl="7" marL="3657600" algn="l">
              <a:lnSpc>
                <a:spcPct val="100000"/>
              </a:lnSpc>
              <a:spcBef>
                <a:spcPts val="320"/>
              </a:spcBef>
              <a:spcAft>
                <a:spcPts val="0"/>
              </a:spcAft>
              <a:buClr>
                <a:srgbClr val="9E9191"/>
              </a:buClr>
              <a:buSzPts val="1600"/>
              <a:buChar char="o"/>
              <a:defRPr/>
            </a:lvl8pPr>
            <a:lvl9pPr indent="-330200" lvl="8" marL="4114800" algn="l">
              <a:lnSpc>
                <a:spcPct val="100000"/>
              </a:lnSpc>
              <a:spcBef>
                <a:spcPts val="320"/>
              </a:spcBef>
              <a:spcAft>
                <a:spcPts val="0"/>
              </a:spcAft>
              <a:buClr>
                <a:srgbClr val="9E9191"/>
              </a:buClr>
              <a:buSzPts val="1600"/>
              <a:buFont typeface="Arial"/>
              <a:buChar char="•"/>
              <a:defRPr/>
            </a:lvl9pPr>
          </a:lstStyle>
          <a:p/>
        </p:txBody>
      </p:sp>
      <p:sp>
        <p:nvSpPr>
          <p:cNvPr id="43" name="Google Shape;43;p13"/>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Content">
  <p:cSld name="Feature Content">
    <p:spTree>
      <p:nvGrpSpPr>
        <p:cNvPr id="46" name="Shape 46"/>
        <p:cNvGrpSpPr/>
        <p:nvPr/>
      </p:nvGrpSpPr>
      <p:grpSpPr>
        <a:xfrm>
          <a:off x="0" y="0"/>
          <a:ext cx="0" cy="0"/>
          <a:chOff x="0" y="0"/>
          <a:chExt cx="0" cy="0"/>
        </a:xfrm>
      </p:grpSpPr>
      <p:sp>
        <p:nvSpPr>
          <p:cNvPr id="47" name="Google Shape;47;p14"/>
          <p:cNvSpPr txBox="1"/>
          <p:nvPr>
            <p:ph idx="1" type="body"/>
          </p:nvPr>
        </p:nvSpPr>
        <p:spPr>
          <a:xfrm>
            <a:off x="143933" y="152399"/>
            <a:ext cx="8856134" cy="44926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48" name="Google Shape;48;p14"/>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14"/>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tems with Optional Caption">
  <p:cSld name="Two Items with Optional Caption">
    <p:spTree>
      <p:nvGrpSpPr>
        <p:cNvPr id="51" name="Shape 51"/>
        <p:cNvGrpSpPr/>
        <p:nvPr/>
      </p:nvGrpSpPr>
      <p:grpSpPr>
        <a:xfrm>
          <a:off x="0" y="0"/>
          <a:ext cx="0" cy="0"/>
          <a:chOff x="0" y="0"/>
          <a:chExt cx="0" cy="0"/>
        </a:xfrm>
      </p:grpSpPr>
      <p:sp>
        <p:nvSpPr>
          <p:cNvPr id="52" name="Google Shape;52;p15"/>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15"/>
          <p:cNvSpPr txBox="1"/>
          <p:nvPr>
            <p:ph idx="1" type="body"/>
          </p:nvPr>
        </p:nvSpPr>
        <p:spPr>
          <a:xfrm>
            <a:off x="1214816" y="4016687"/>
            <a:ext cx="6752895" cy="353943"/>
          </a:xfrm>
          <a:prstGeom prst="rect">
            <a:avLst/>
          </a:prstGeom>
          <a:noFill/>
          <a:ln>
            <a:noFill/>
          </a:ln>
        </p:spPr>
        <p:txBody>
          <a:bodyPr anchorCtr="0" anchor="ctr" bIns="91425" lIns="182875" spcFirstLastPara="1" rIns="91425" wrap="square" tIns="45700">
            <a:spAutoFit/>
          </a:bodyPr>
          <a:lstStyle>
            <a:lvl1pPr indent="-228600" lvl="0" marL="457200" algn="ctr">
              <a:lnSpc>
                <a:spcPct val="100000"/>
              </a:lnSpc>
              <a:spcBef>
                <a:spcPts val="0"/>
              </a:spcBef>
              <a:spcAft>
                <a:spcPts val="0"/>
              </a:spcAft>
              <a:buSzPts val="1400"/>
              <a:buNone/>
              <a:defRPr i="1" sz="1400">
                <a:solidFill>
                  <a:srgbClr val="6E6868"/>
                </a:solidFill>
              </a:defRPr>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rgbClr val="9E9191"/>
              </a:buClr>
              <a:buSzPts val="900"/>
              <a:buNone/>
              <a:defRPr sz="900"/>
            </a:lvl6pPr>
            <a:lvl7pPr indent="-228600" lvl="6" marL="3200400" algn="l">
              <a:lnSpc>
                <a:spcPct val="100000"/>
              </a:lnSpc>
              <a:spcBef>
                <a:spcPts val="180"/>
              </a:spcBef>
              <a:spcAft>
                <a:spcPts val="0"/>
              </a:spcAft>
              <a:buClr>
                <a:srgbClr val="9E9191"/>
              </a:buClr>
              <a:buSzPts val="900"/>
              <a:buNone/>
              <a:defRPr sz="900"/>
            </a:lvl7pPr>
            <a:lvl8pPr indent="-228600" lvl="7" marL="3657600" algn="l">
              <a:lnSpc>
                <a:spcPct val="100000"/>
              </a:lnSpc>
              <a:spcBef>
                <a:spcPts val="180"/>
              </a:spcBef>
              <a:spcAft>
                <a:spcPts val="0"/>
              </a:spcAft>
              <a:buClr>
                <a:srgbClr val="9E9191"/>
              </a:buClr>
              <a:buSzPts val="900"/>
              <a:buNone/>
              <a:defRPr sz="900"/>
            </a:lvl8pPr>
            <a:lvl9pPr indent="-228600" lvl="8" marL="4114800" algn="l">
              <a:lnSpc>
                <a:spcPct val="100000"/>
              </a:lnSpc>
              <a:spcBef>
                <a:spcPts val="180"/>
              </a:spcBef>
              <a:spcAft>
                <a:spcPts val="0"/>
              </a:spcAft>
              <a:buClr>
                <a:srgbClr val="9E9191"/>
              </a:buClr>
              <a:buSzPts val="900"/>
              <a:buNone/>
              <a:defRPr sz="900"/>
            </a:lvl9pPr>
          </a:lstStyle>
          <a:p/>
        </p:txBody>
      </p:sp>
      <p:sp>
        <p:nvSpPr>
          <p:cNvPr id="54" name="Google Shape;54;p15"/>
          <p:cNvSpPr txBox="1"/>
          <p:nvPr>
            <p:ph idx="2" type="body"/>
          </p:nvPr>
        </p:nvSpPr>
        <p:spPr>
          <a:xfrm>
            <a:off x="385380" y="717679"/>
            <a:ext cx="4114800" cy="308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55" name="Google Shape;55;p15"/>
          <p:cNvSpPr txBox="1"/>
          <p:nvPr>
            <p:ph idx="3" type="body"/>
          </p:nvPr>
        </p:nvSpPr>
        <p:spPr>
          <a:xfrm>
            <a:off x="4643817" y="717679"/>
            <a:ext cx="4114800" cy="308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56" name="Google Shape;56;p15"/>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tem Grid">
  <p:cSld name="Three Item Grid">
    <p:spTree>
      <p:nvGrpSpPr>
        <p:cNvPr id="58" name="Shape 58"/>
        <p:cNvGrpSpPr/>
        <p:nvPr/>
      </p:nvGrpSpPr>
      <p:grpSpPr>
        <a:xfrm>
          <a:off x="0" y="0"/>
          <a:ext cx="0" cy="0"/>
          <a:chOff x="0" y="0"/>
          <a:chExt cx="0" cy="0"/>
        </a:xfrm>
      </p:grpSpPr>
      <p:sp>
        <p:nvSpPr>
          <p:cNvPr id="59" name="Google Shape;59;p16"/>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6"/>
          <p:cNvSpPr txBox="1"/>
          <p:nvPr>
            <p:ph idx="1" type="body"/>
          </p:nvPr>
        </p:nvSpPr>
        <p:spPr>
          <a:xfrm>
            <a:off x="453992" y="465138"/>
            <a:ext cx="2636343" cy="39973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61" name="Google Shape;61;p16"/>
          <p:cNvSpPr txBox="1"/>
          <p:nvPr>
            <p:ph idx="2" type="body"/>
          </p:nvPr>
        </p:nvSpPr>
        <p:spPr>
          <a:xfrm>
            <a:off x="6045197" y="465137"/>
            <a:ext cx="2637216" cy="399737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62" name="Google Shape;62;p16"/>
          <p:cNvSpPr txBox="1"/>
          <p:nvPr>
            <p:ph idx="3" type="body"/>
          </p:nvPr>
        </p:nvSpPr>
        <p:spPr>
          <a:xfrm>
            <a:off x="3251200" y="465138"/>
            <a:ext cx="2641600" cy="399737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rgbClr val="9E9191"/>
              </a:buClr>
              <a:buSzPts val="1800"/>
              <a:buChar char="o"/>
              <a:defRPr/>
            </a:lvl6pPr>
            <a:lvl7pPr indent="-342900" lvl="6" marL="3200400" algn="l">
              <a:lnSpc>
                <a:spcPct val="100000"/>
              </a:lnSpc>
              <a:spcBef>
                <a:spcPts val="360"/>
              </a:spcBef>
              <a:spcAft>
                <a:spcPts val="0"/>
              </a:spcAft>
              <a:buClr>
                <a:srgbClr val="9E9191"/>
              </a:buClr>
              <a:buSzPts val="1800"/>
              <a:buChar char="•"/>
              <a:defRPr/>
            </a:lvl7pPr>
            <a:lvl8pPr indent="-342900" lvl="7" marL="3657600" algn="l">
              <a:lnSpc>
                <a:spcPct val="100000"/>
              </a:lnSpc>
              <a:spcBef>
                <a:spcPts val="360"/>
              </a:spcBef>
              <a:spcAft>
                <a:spcPts val="0"/>
              </a:spcAft>
              <a:buClr>
                <a:srgbClr val="9E9191"/>
              </a:buClr>
              <a:buSzPts val="1800"/>
              <a:buChar char="o"/>
              <a:defRPr/>
            </a:lvl8pPr>
            <a:lvl9pPr indent="-342900" lvl="8" marL="4114800" algn="l">
              <a:lnSpc>
                <a:spcPct val="100000"/>
              </a:lnSpc>
              <a:spcBef>
                <a:spcPts val="360"/>
              </a:spcBef>
              <a:spcAft>
                <a:spcPts val="0"/>
              </a:spcAft>
              <a:buClr>
                <a:srgbClr val="9E9191"/>
              </a:buClr>
              <a:buSzPts val="1800"/>
              <a:buChar char="•"/>
              <a:defRPr/>
            </a:lvl9pPr>
          </a:lstStyle>
          <a:p/>
        </p:txBody>
      </p:sp>
      <p:sp>
        <p:nvSpPr>
          <p:cNvPr id="63" name="Google Shape;63;p16"/>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howMasterSp="0">
  <p:cSld name="Ending">
    <p:bg>
      <p:bgPr>
        <a:solidFill>
          <a:schemeClr val="lt1"/>
        </a:solidFill>
      </p:bgPr>
    </p:bg>
    <p:spTree>
      <p:nvGrpSpPr>
        <p:cNvPr id="65" name="Shape 65"/>
        <p:cNvGrpSpPr/>
        <p:nvPr/>
      </p:nvGrpSpPr>
      <p:grpSpPr>
        <a:xfrm>
          <a:off x="0" y="0"/>
          <a:ext cx="0" cy="0"/>
          <a:chOff x="0" y="0"/>
          <a:chExt cx="0" cy="0"/>
        </a:xfrm>
      </p:grpSpPr>
      <p:sp>
        <p:nvSpPr>
          <p:cNvPr id="66" name="Google Shape;66;p17"/>
          <p:cNvSpPr/>
          <p:nvPr/>
        </p:nvSpPr>
        <p:spPr>
          <a:xfrm>
            <a:off x="0" y="1"/>
            <a:ext cx="9143999"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17"/>
          <p:cNvSpPr txBox="1"/>
          <p:nvPr>
            <p:ph type="ctrTitle"/>
          </p:nvPr>
        </p:nvSpPr>
        <p:spPr>
          <a:xfrm>
            <a:off x="1079579" y="693682"/>
            <a:ext cx="6999372" cy="2807576"/>
          </a:xfrm>
          <a:prstGeom prst="rect">
            <a:avLst/>
          </a:prstGeom>
          <a:noFill/>
          <a:ln>
            <a:noFill/>
          </a:ln>
        </p:spPr>
        <p:txBody>
          <a:bodyPr anchorCtr="0" anchor="ctr" bIns="91425" lIns="0" spcFirstLastPara="1" rIns="0" wrap="square" tIns="0">
            <a:noAutofit/>
          </a:bodyPr>
          <a:lstStyle>
            <a:lvl1pPr lvl="0" algn="ctr">
              <a:lnSpc>
                <a:spcPct val="85000"/>
              </a:lnSpc>
              <a:spcBef>
                <a:spcPts val="0"/>
              </a:spcBef>
              <a:spcAft>
                <a:spcPts val="0"/>
              </a:spcAft>
              <a:buClr>
                <a:schemeClr val="dk1"/>
              </a:buClr>
              <a:buSzPts val="4000"/>
              <a:buFont typeface="Arial"/>
              <a:buNone/>
              <a:defRPr b="0" sz="40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horiz_mcc-eng_purple.eps" id="68" name="Google Shape;68;p17"/>
          <p:cNvPicPr preferRelativeResize="0"/>
          <p:nvPr/>
        </p:nvPicPr>
        <p:blipFill rotWithShape="1">
          <a:blip r:embed="rId2">
            <a:alphaModFix/>
          </a:blip>
          <a:srcRect b="0" l="0" r="0" t="0"/>
          <a:stretch/>
        </p:blipFill>
        <p:spPr>
          <a:xfrm>
            <a:off x="3035300" y="4273552"/>
            <a:ext cx="3073400" cy="368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18"/>
          <p:cNvSpPr txBox="1"/>
          <p:nvPr>
            <p:ph type="title"/>
          </p:nvPr>
        </p:nvSpPr>
        <p:spPr>
          <a:xfrm>
            <a:off x="457199" y="249632"/>
            <a:ext cx="7958667" cy="42969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1" y="0"/>
            <a:ext cx="9144000" cy="3191933"/>
          </a:xfrm>
          <a:prstGeom prst="rect">
            <a:avLst/>
          </a:prstGeom>
          <a:gradFill>
            <a:gsLst>
              <a:gs pos="0">
                <a:schemeClr val="lt1"/>
              </a:gs>
              <a:gs pos="100000">
                <a:schemeClr val="lt2"/>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11" name="Google Shape;11;p9"/>
          <p:cNvSpPr txBox="1"/>
          <p:nvPr>
            <p:ph type="title"/>
          </p:nvPr>
        </p:nvSpPr>
        <p:spPr>
          <a:xfrm>
            <a:off x="457200" y="210216"/>
            <a:ext cx="8397766" cy="82111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9"/>
          <p:cNvSpPr txBox="1"/>
          <p:nvPr>
            <p:ph idx="1" type="body"/>
          </p:nvPr>
        </p:nvSpPr>
        <p:spPr>
          <a:xfrm>
            <a:off x="457200" y="1294086"/>
            <a:ext cx="8397766" cy="3218804"/>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2"/>
              </a:buClr>
              <a:buSzPts val="2200"/>
              <a:buFont typeface="Arial"/>
              <a:buChar char="•"/>
              <a:defRPr b="0" i="0" sz="2200" u="none" cap="none" strike="noStrike">
                <a:solidFill>
                  <a:schemeClr val="dk1"/>
                </a:solidFill>
                <a:latin typeface="Arial"/>
                <a:ea typeface="Arial"/>
                <a:cs typeface="Arial"/>
                <a:sym typeface="Arial"/>
              </a:defRPr>
            </a:lvl1pPr>
            <a:lvl2pPr indent="-349250" lvl="1" marL="914400" marR="0" rtl="0" algn="l">
              <a:lnSpc>
                <a:spcPct val="100000"/>
              </a:lnSpc>
              <a:spcBef>
                <a:spcPts val="38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rgbClr val="6E6868"/>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rgbClr val="6E6868"/>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6E6868"/>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9E9191"/>
              </a:buClr>
              <a:buSzPts val="1600"/>
              <a:buFont typeface="Courier New"/>
              <a:buChar char="o"/>
              <a:defRPr b="0" i="0" sz="1600" u="none" cap="none" strike="noStrike">
                <a:solidFill>
                  <a:srgbClr val="9E9191"/>
                </a:solidFill>
                <a:latin typeface="Arial"/>
                <a:ea typeface="Arial"/>
                <a:cs typeface="Arial"/>
                <a:sym typeface="Arial"/>
              </a:defRPr>
            </a:lvl6pPr>
            <a:lvl7pPr indent="-330200" lvl="6" marL="3200400" marR="0" rtl="0" algn="l">
              <a:lnSpc>
                <a:spcPct val="100000"/>
              </a:lnSpc>
              <a:spcBef>
                <a:spcPts val="320"/>
              </a:spcBef>
              <a:spcAft>
                <a:spcPts val="0"/>
              </a:spcAft>
              <a:buClr>
                <a:srgbClr val="9E9191"/>
              </a:buClr>
              <a:buSzPts val="1600"/>
              <a:buFont typeface="Arial"/>
              <a:buChar char="•"/>
              <a:defRPr b="0" i="0" sz="1600" u="none" cap="none" strike="noStrike">
                <a:solidFill>
                  <a:srgbClr val="9E9191"/>
                </a:solidFill>
                <a:latin typeface="Arial"/>
                <a:ea typeface="Arial"/>
                <a:cs typeface="Arial"/>
                <a:sym typeface="Arial"/>
              </a:defRPr>
            </a:lvl7pPr>
            <a:lvl8pPr indent="-330200" lvl="7" marL="3657600" marR="0" rtl="0" algn="l">
              <a:lnSpc>
                <a:spcPct val="100000"/>
              </a:lnSpc>
              <a:spcBef>
                <a:spcPts val="320"/>
              </a:spcBef>
              <a:spcAft>
                <a:spcPts val="0"/>
              </a:spcAft>
              <a:buClr>
                <a:srgbClr val="9E9191"/>
              </a:buClr>
              <a:buSzPts val="1600"/>
              <a:buFont typeface="Courier New"/>
              <a:buChar char="o"/>
              <a:defRPr b="0" i="0" sz="1600" u="none" cap="none" strike="noStrike">
                <a:solidFill>
                  <a:srgbClr val="9E9191"/>
                </a:solidFill>
                <a:latin typeface="Arial"/>
                <a:ea typeface="Arial"/>
                <a:cs typeface="Arial"/>
                <a:sym typeface="Arial"/>
              </a:defRPr>
            </a:lvl8pPr>
            <a:lvl9pPr indent="-330200" lvl="8" marL="4114800" marR="0" rtl="0" algn="l">
              <a:lnSpc>
                <a:spcPct val="100000"/>
              </a:lnSpc>
              <a:spcBef>
                <a:spcPts val="320"/>
              </a:spcBef>
              <a:spcAft>
                <a:spcPts val="0"/>
              </a:spcAft>
              <a:buClr>
                <a:srgbClr val="9E9191"/>
              </a:buClr>
              <a:buSzPts val="1600"/>
              <a:buFont typeface="Arial"/>
              <a:buChar char="•"/>
              <a:defRPr b="0" i="0" sz="1600" u="none" cap="none" strike="noStrike">
                <a:solidFill>
                  <a:srgbClr val="9E9191"/>
                </a:solidFill>
                <a:latin typeface="Arial"/>
                <a:ea typeface="Arial"/>
                <a:cs typeface="Arial"/>
                <a:sym typeface="Arial"/>
              </a:defRPr>
            </a:lvl9pPr>
          </a:lstStyle>
          <a:p/>
        </p:txBody>
      </p:sp>
      <p:sp>
        <p:nvSpPr>
          <p:cNvPr id="13" name="Google Shape;13;p9"/>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48424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9"/>
          <p:cNvSpPr txBox="1"/>
          <p:nvPr>
            <p:ph idx="10" type="dt"/>
          </p:nvPr>
        </p:nvSpPr>
        <p:spPr>
          <a:xfrm>
            <a:off x="8405091" y="4536930"/>
            <a:ext cx="59381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1" sz="9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9"/>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D8C8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descr="horiz_eng_purple_RGB.eps" id="16" name="Google Shape;16;p9"/>
          <p:cNvPicPr preferRelativeResize="0"/>
          <p:nvPr/>
        </p:nvPicPr>
        <p:blipFill rotWithShape="1">
          <a:blip r:embed="rId1">
            <a:alphaModFix/>
          </a:blip>
          <a:srcRect b="0" l="0" r="0" t="0"/>
          <a:stretch/>
        </p:blipFill>
        <p:spPr>
          <a:xfrm>
            <a:off x="237069" y="4823239"/>
            <a:ext cx="1676546" cy="1618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data.nasdaq.com/data/BCHAIN/HRATE" TargetMode="External"/><Relationship Id="rId10" Type="http://schemas.openxmlformats.org/officeDocument/2006/relationships/hyperlink" Target="https://data.nasdaq.com/data/BCHAIN/NADDU" TargetMode="External"/><Relationship Id="rId13" Type="http://schemas.openxmlformats.org/officeDocument/2006/relationships/hyperlink" Target="https://data.nasdaq.com/data/NASDAQOMX/COMP" TargetMode="External"/><Relationship Id="rId12" Type="http://schemas.openxmlformats.org/officeDocument/2006/relationships/hyperlink" Target="https://data.nasdaq.com/data/BCHAIN/DIF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nasdaq.com/data/BCHAIN/MKPRU" TargetMode="External"/><Relationship Id="rId4" Type="http://schemas.openxmlformats.org/officeDocument/2006/relationships/hyperlink" Target="https://data.nasdaq.com/data/GDAX/ETH_USD" TargetMode="External"/><Relationship Id="rId9" Type="http://schemas.openxmlformats.org/officeDocument/2006/relationships/hyperlink" Target="https://data.nasdaq.com/data/BCHAIN/AVBLS" TargetMode="External"/><Relationship Id="rId14" Type="http://schemas.openxmlformats.org/officeDocument/2006/relationships/hyperlink" Target="https://data.nasdaq.com/" TargetMode="External"/><Relationship Id="rId5" Type="http://schemas.openxmlformats.org/officeDocument/2006/relationships/hyperlink" Target="https://data.nasdaq.com/data/BCHAIN/TRFUS" TargetMode="External"/><Relationship Id="rId6" Type="http://schemas.openxmlformats.org/officeDocument/2006/relationships/hyperlink" Target="https://data.nasdaq.com/data/BCHAIN/CPTRA" TargetMode="External"/><Relationship Id="rId7" Type="http://schemas.openxmlformats.org/officeDocument/2006/relationships/hyperlink" Target="https://data.nasdaq.com/data/BCHAIN/NTRAN" TargetMode="External"/><Relationship Id="rId8" Type="http://schemas.openxmlformats.org/officeDocument/2006/relationships/hyperlink" Target="https://data.nasdaq.com/data/BCHAIN/NTRB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773028" y="417786"/>
            <a:ext cx="7608972" cy="2334610"/>
          </a:xfrm>
          <a:prstGeom prst="rect">
            <a:avLst/>
          </a:prstGeom>
          <a:noFill/>
          <a:ln>
            <a:noFill/>
          </a:ln>
        </p:spPr>
        <p:txBody>
          <a:bodyPr anchorCtr="0" anchor="b" bIns="91425" lIns="0" spcFirstLastPara="1" rIns="0" wrap="square" tIns="0">
            <a:noAutofit/>
          </a:bodyPr>
          <a:lstStyle/>
          <a:p>
            <a:pPr indent="0" lvl="0" marL="0" rtl="0" algn="l">
              <a:lnSpc>
                <a:spcPct val="85000"/>
              </a:lnSpc>
              <a:spcBef>
                <a:spcPts val="0"/>
              </a:spcBef>
              <a:spcAft>
                <a:spcPts val="0"/>
              </a:spcAft>
              <a:buClr>
                <a:schemeClr val="lt1"/>
              </a:buClr>
              <a:buSzPts val="4800"/>
              <a:buFont typeface="Arial Black"/>
              <a:buNone/>
            </a:pPr>
            <a:r>
              <a:rPr lang="en-US"/>
              <a:t>Cryptocurrency Price Prediction</a:t>
            </a:r>
            <a:endParaRPr/>
          </a:p>
        </p:txBody>
      </p:sp>
      <p:sp>
        <p:nvSpPr>
          <p:cNvPr id="107" name="Google Shape;107;p1"/>
          <p:cNvSpPr txBox="1"/>
          <p:nvPr>
            <p:ph idx="2" type="body"/>
          </p:nvPr>
        </p:nvSpPr>
        <p:spPr>
          <a:xfrm>
            <a:off x="773027" y="4015433"/>
            <a:ext cx="3502640" cy="584200"/>
          </a:xfrm>
          <a:prstGeom prst="rect">
            <a:avLst/>
          </a:prstGeom>
          <a:noFill/>
          <a:ln>
            <a:noFill/>
          </a:ln>
        </p:spPr>
        <p:txBody>
          <a:bodyPr anchorCtr="0" anchor="b" bIns="45700" lIns="0" spcFirstLastPara="1" rIns="0" wrap="square" tIns="45700">
            <a:normAutofit/>
          </a:bodyPr>
          <a:lstStyle/>
          <a:p>
            <a:pPr indent="0" lvl="0" marL="0" rtl="0" algn="l">
              <a:lnSpc>
                <a:spcPct val="100000"/>
              </a:lnSpc>
              <a:spcBef>
                <a:spcPts val="0"/>
              </a:spcBef>
              <a:spcAft>
                <a:spcPts val="0"/>
              </a:spcAft>
              <a:buSzPts val="1300"/>
              <a:buNone/>
            </a:pPr>
            <a:r>
              <a:rPr lang="en-US"/>
              <a:t>Kuangzheng Zhang</a:t>
            </a:r>
            <a:endParaRPr/>
          </a:p>
          <a:p>
            <a:pPr indent="0" lvl="0" marL="0" rtl="0" algn="l">
              <a:lnSpc>
                <a:spcPct val="100000"/>
              </a:lnSpc>
              <a:spcBef>
                <a:spcPts val="260"/>
              </a:spcBef>
              <a:spcAft>
                <a:spcPts val="0"/>
              </a:spcAft>
              <a:buSzPts val="1300"/>
              <a:buNone/>
            </a:pPr>
            <a:r>
              <a:rPr lang="en-US"/>
              <a:t>Jingmin Zhao</a:t>
            </a:r>
            <a:endParaRPr/>
          </a:p>
        </p:txBody>
      </p:sp>
      <p:sp>
        <p:nvSpPr>
          <p:cNvPr id="108" name="Google Shape;108;p1"/>
          <p:cNvSpPr txBox="1"/>
          <p:nvPr/>
        </p:nvSpPr>
        <p:spPr>
          <a:xfrm>
            <a:off x="773028" y="2935454"/>
            <a:ext cx="6999300" cy="11298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None/>
            </a:pPr>
            <a:r>
              <a:rPr lang="en-US" sz="2800">
                <a:solidFill>
                  <a:srgbClr val="C3BFBF"/>
                </a:solidFill>
              </a:rPr>
              <a:t>EE475 Project</a:t>
            </a:r>
            <a:endParaRPr sz="2800">
              <a:solidFill>
                <a:srgbClr val="C3BFBF"/>
              </a:solidFill>
            </a:endParaRPr>
          </a:p>
        </p:txBody>
      </p:sp>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05c31c7973_0_79"/>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Model </a:t>
            </a:r>
            <a:r>
              <a:rPr lang="en-US"/>
              <a:t>Building</a:t>
            </a:r>
            <a:endParaRPr/>
          </a:p>
        </p:txBody>
      </p:sp>
      <p:sp>
        <p:nvSpPr>
          <p:cNvPr id="185" name="Google Shape;185;g105c31c7973_0_79"/>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EE475 Project</a:t>
            </a:r>
            <a:endParaRPr/>
          </a:p>
        </p:txBody>
      </p:sp>
      <p:sp>
        <p:nvSpPr>
          <p:cNvPr id="186" name="Google Shape;186;g105c31c7973_0_79"/>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5c31c7973_0_85"/>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93" name="Google Shape;193;g105c31c7973_0_85"/>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94" name="Google Shape;194;g105c31c7973_0_85"/>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Linear Regression</a:t>
            </a:r>
            <a:endParaRPr/>
          </a:p>
        </p:txBody>
      </p:sp>
      <p:sp>
        <p:nvSpPr>
          <p:cNvPr id="195" name="Google Shape;195;g105c31c7973_0_85"/>
          <p:cNvSpPr txBox="1"/>
          <p:nvPr/>
        </p:nvSpPr>
        <p:spPr>
          <a:xfrm>
            <a:off x="457200" y="922975"/>
            <a:ext cx="4904100" cy="4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Ordinary least squares</a:t>
            </a:r>
            <a:endParaRPr sz="1500"/>
          </a:p>
          <a:p>
            <a:pPr indent="0" lvl="0" marL="0" rtl="0" algn="l">
              <a:spcBef>
                <a:spcPts val="0"/>
              </a:spcBef>
              <a:spcAft>
                <a:spcPts val="0"/>
              </a:spcAft>
              <a:buNone/>
            </a:pPr>
            <a:r>
              <a:t/>
            </a:r>
            <a:endParaRPr sz="100"/>
          </a:p>
        </p:txBody>
      </p:sp>
      <p:pic>
        <p:nvPicPr>
          <p:cNvPr id="196" name="Google Shape;196;g105c31c7973_0_85"/>
          <p:cNvPicPr preferRelativeResize="0"/>
          <p:nvPr/>
        </p:nvPicPr>
        <p:blipFill>
          <a:blip r:embed="rId3">
            <a:alphaModFix/>
          </a:blip>
          <a:stretch>
            <a:fillRect/>
          </a:stretch>
        </p:blipFill>
        <p:spPr>
          <a:xfrm>
            <a:off x="1074550" y="1484025"/>
            <a:ext cx="6994905" cy="308078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05c31c7973_0_110"/>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03" name="Google Shape;203;g105c31c7973_0_110"/>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04" name="Google Shape;204;g105c31c7973_0_110"/>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SGD</a:t>
            </a:r>
            <a:endParaRPr/>
          </a:p>
        </p:txBody>
      </p:sp>
      <p:sp>
        <p:nvSpPr>
          <p:cNvPr id="205" name="Google Shape;205;g105c31c7973_0_110"/>
          <p:cNvSpPr txBox="1"/>
          <p:nvPr/>
        </p:nvSpPr>
        <p:spPr>
          <a:xfrm>
            <a:off x="457200" y="922975"/>
            <a:ext cx="821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Linear model fitted by minimizing a regularized empirical loss with SGD.</a:t>
            </a:r>
            <a:endParaRPr sz="1500"/>
          </a:p>
        </p:txBody>
      </p:sp>
      <p:pic>
        <p:nvPicPr>
          <p:cNvPr id="206" name="Google Shape;206;g105c31c7973_0_110"/>
          <p:cNvPicPr preferRelativeResize="0"/>
          <p:nvPr/>
        </p:nvPicPr>
        <p:blipFill>
          <a:blip r:embed="rId3">
            <a:alphaModFix/>
          </a:blip>
          <a:stretch>
            <a:fillRect/>
          </a:stretch>
        </p:blipFill>
        <p:spPr>
          <a:xfrm>
            <a:off x="1035038" y="1490875"/>
            <a:ext cx="7073917" cy="3115588"/>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5c31c7973_0_98"/>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13" name="Google Shape;213;g105c31c7973_0_98"/>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14" name="Google Shape;214;g105c31c7973_0_98"/>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SVM using RBF kernel</a:t>
            </a:r>
            <a:endParaRPr/>
          </a:p>
        </p:txBody>
      </p:sp>
      <p:pic>
        <p:nvPicPr>
          <p:cNvPr id="215" name="Google Shape;215;g105c31c7973_0_98"/>
          <p:cNvPicPr preferRelativeResize="0"/>
          <p:nvPr/>
        </p:nvPicPr>
        <p:blipFill>
          <a:blip r:embed="rId3">
            <a:alphaModFix/>
          </a:blip>
          <a:stretch>
            <a:fillRect/>
          </a:stretch>
        </p:blipFill>
        <p:spPr>
          <a:xfrm>
            <a:off x="563350" y="1075775"/>
            <a:ext cx="8017305" cy="353108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05c31c7973_0_124"/>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22" name="Google Shape;222;g105c31c7973_0_124"/>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23" name="Google Shape;223;g105c31c7973_0_124"/>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Decision Tree</a:t>
            </a:r>
            <a:endParaRPr/>
          </a:p>
        </p:txBody>
      </p:sp>
      <p:pic>
        <p:nvPicPr>
          <p:cNvPr id="224" name="Google Shape;224;g105c31c7973_0_124"/>
          <p:cNvPicPr preferRelativeResize="0"/>
          <p:nvPr/>
        </p:nvPicPr>
        <p:blipFill>
          <a:blip r:embed="rId3">
            <a:alphaModFix/>
          </a:blip>
          <a:stretch>
            <a:fillRect/>
          </a:stretch>
        </p:blipFill>
        <p:spPr>
          <a:xfrm>
            <a:off x="563347" y="1033725"/>
            <a:ext cx="8017305" cy="353108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5356b780b_0_17"/>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31" name="Google Shape;231;g105356b780b_0_17"/>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32" name="Google Shape;232;g105356b780b_0_17"/>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Random Forest</a:t>
            </a:r>
            <a:endParaRPr/>
          </a:p>
        </p:txBody>
      </p:sp>
      <p:pic>
        <p:nvPicPr>
          <p:cNvPr id="233" name="Google Shape;233;g105356b780b_0_17"/>
          <p:cNvPicPr preferRelativeResize="0"/>
          <p:nvPr/>
        </p:nvPicPr>
        <p:blipFill>
          <a:blip r:embed="rId3">
            <a:alphaModFix/>
          </a:blip>
          <a:stretch>
            <a:fillRect/>
          </a:stretch>
        </p:blipFill>
        <p:spPr>
          <a:xfrm>
            <a:off x="563350" y="1075775"/>
            <a:ext cx="8017305" cy="353108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05c31c7973_0_136"/>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40" name="Google Shape;240;g105c31c7973_0_136"/>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41" name="Google Shape;241;g105c31c7973_0_136"/>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Neural Network</a:t>
            </a:r>
            <a:endParaRPr/>
          </a:p>
        </p:txBody>
      </p:sp>
      <p:pic>
        <p:nvPicPr>
          <p:cNvPr id="242" name="Google Shape;242;g105c31c7973_0_136"/>
          <p:cNvPicPr preferRelativeResize="0"/>
          <p:nvPr/>
        </p:nvPicPr>
        <p:blipFill>
          <a:blip r:embed="rId3">
            <a:alphaModFix/>
          </a:blip>
          <a:stretch>
            <a:fillRect/>
          </a:stretch>
        </p:blipFill>
        <p:spPr>
          <a:xfrm>
            <a:off x="563350" y="1075388"/>
            <a:ext cx="8017305" cy="353108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5356b780b_0_0"/>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49" name="Google Shape;249;g105356b780b_0_0"/>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50" name="Google Shape;250;g105356b780b_0_0"/>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LSTM</a:t>
            </a:r>
            <a:endParaRPr/>
          </a:p>
        </p:txBody>
      </p:sp>
      <p:pic>
        <p:nvPicPr>
          <p:cNvPr id="251" name="Google Shape;251;g105356b780b_0_0"/>
          <p:cNvPicPr preferRelativeResize="0"/>
          <p:nvPr/>
        </p:nvPicPr>
        <p:blipFill>
          <a:blip r:embed="rId3">
            <a:alphaModFix/>
          </a:blip>
          <a:stretch>
            <a:fillRect/>
          </a:stretch>
        </p:blipFill>
        <p:spPr>
          <a:xfrm>
            <a:off x="152400" y="1325250"/>
            <a:ext cx="8839200" cy="327478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609456994_0_0"/>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Model </a:t>
            </a:r>
            <a:r>
              <a:rPr lang="en-US"/>
              <a:t>Evaluation</a:t>
            </a:r>
            <a:endParaRPr/>
          </a:p>
        </p:txBody>
      </p:sp>
      <p:sp>
        <p:nvSpPr>
          <p:cNvPr id="257" name="Google Shape;257;g10609456994_0_0"/>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EE475 Project</a:t>
            </a:r>
            <a:endParaRPr/>
          </a:p>
        </p:txBody>
      </p:sp>
      <p:sp>
        <p:nvSpPr>
          <p:cNvPr id="258" name="Google Shape;258;g10609456994_0_0"/>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609456994_0_6"/>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65" name="Google Shape;265;g10609456994_0_6"/>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266" name="Google Shape;266;g10609456994_0_6"/>
          <p:cNvSpPr txBox="1"/>
          <p:nvPr>
            <p:ph type="title"/>
          </p:nvPr>
        </p:nvSpPr>
        <p:spPr>
          <a:xfrm>
            <a:off x="457200" y="320275"/>
            <a:ext cx="86868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Model Evaluation</a:t>
            </a:r>
            <a:endParaRPr/>
          </a:p>
        </p:txBody>
      </p:sp>
      <p:pic>
        <p:nvPicPr>
          <p:cNvPr id="267" name="Google Shape;267;g10609456994_0_6"/>
          <p:cNvPicPr preferRelativeResize="0"/>
          <p:nvPr/>
        </p:nvPicPr>
        <p:blipFill>
          <a:blip r:embed="rId3">
            <a:alphaModFix/>
          </a:blip>
          <a:stretch>
            <a:fillRect/>
          </a:stretch>
        </p:blipFill>
        <p:spPr>
          <a:xfrm>
            <a:off x="0" y="1634963"/>
            <a:ext cx="2864200" cy="2298064"/>
          </a:xfrm>
          <a:prstGeom prst="rect">
            <a:avLst/>
          </a:prstGeom>
          <a:noFill/>
          <a:ln>
            <a:noFill/>
          </a:ln>
        </p:spPr>
      </p:pic>
      <p:pic>
        <p:nvPicPr>
          <p:cNvPr id="268" name="Google Shape;268;g10609456994_0_6"/>
          <p:cNvPicPr preferRelativeResize="0"/>
          <p:nvPr/>
        </p:nvPicPr>
        <p:blipFill>
          <a:blip r:embed="rId4">
            <a:alphaModFix/>
          </a:blip>
          <a:stretch>
            <a:fillRect/>
          </a:stretch>
        </p:blipFill>
        <p:spPr>
          <a:xfrm>
            <a:off x="3016600" y="1558013"/>
            <a:ext cx="3099726" cy="2451963"/>
          </a:xfrm>
          <a:prstGeom prst="rect">
            <a:avLst/>
          </a:prstGeom>
          <a:noFill/>
          <a:ln>
            <a:noFill/>
          </a:ln>
        </p:spPr>
      </p:pic>
      <p:pic>
        <p:nvPicPr>
          <p:cNvPr id="269" name="Google Shape;269;g10609456994_0_6"/>
          <p:cNvPicPr preferRelativeResize="0"/>
          <p:nvPr/>
        </p:nvPicPr>
        <p:blipFill>
          <a:blip r:embed="rId5">
            <a:alphaModFix/>
          </a:blip>
          <a:stretch>
            <a:fillRect/>
          </a:stretch>
        </p:blipFill>
        <p:spPr>
          <a:xfrm>
            <a:off x="6268726" y="1722050"/>
            <a:ext cx="2722875" cy="2123911"/>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31394" y="1109132"/>
            <a:ext cx="7088909" cy="2463801"/>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Introduction</a:t>
            </a:r>
            <a:endParaRPr/>
          </a:p>
        </p:txBody>
      </p:sp>
      <p:sp>
        <p:nvSpPr>
          <p:cNvPr id="114" name="Google Shape;114;p2"/>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EE475 Project</a:t>
            </a:r>
            <a:endParaRPr/>
          </a:p>
        </p:txBody>
      </p:sp>
      <p:sp>
        <p:nvSpPr>
          <p:cNvPr id="115" name="Google Shape;115;p2"/>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8"/>
          <p:cNvSpPr txBox="1"/>
          <p:nvPr>
            <p:ph type="ctrTitle"/>
          </p:nvPr>
        </p:nvSpPr>
        <p:spPr>
          <a:xfrm>
            <a:off x="1079579" y="847768"/>
            <a:ext cx="6999372" cy="2807576"/>
          </a:xfrm>
          <a:prstGeom prst="rect">
            <a:avLst/>
          </a:prstGeom>
          <a:noFill/>
          <a:ln>
            <a:noFill/>
          </a:ln>
        </p:spPr>
        <p:txBody>
          <a:bodyPr anchorCtr="0" anchor="ctr" bIns="91425" lIns="0" spcFirstLastPara="1" rIns="0" wrap="square" tIns="0">
            <a:noAutofit/>
          </a:bodyPr>
          <a:lstStyle/>
          <a:p>
            <a:pPr indent="0" lvl="0" marL="0" rtl="0" algn="ctr">
              <a:lnSpc>
                <a:spcPct val="85000"/>
              </a:lnSpc>
              <a:spcBef>
                <a:spcPts val="0"/>
              </a:spcBef>
              <a:spcAft>
                <a:spcPts val="0"/>
              </a:spcAft>
              <a:buClr>
                <a:srgbClr val="401F68"/>
              </a:buClr>
              <a:buSzPts val="6000"/>
              <a:buFont typeface="Arial"/>
              <a:buNone/>
            </a:pPr>
            <a:r>
              <a:rPr lang="en-US" sz="6000">
                <a:solidFill>
                  <a:srgbClr val="401F68"/>
                </a:solidFill>
              </a:rPr>
              <a:t>Thank You</a:t>
            </a:r>
            <a:r>
              <a:rPr lang="en-US" sz="6000">
                <a:solidFill>
                  <a:srgbClr val="401F68"/>
                </a:solidFill>
              </a:rPr>
              <a:t>!</a:t>
            </a:r>
            <a:br>
              <a:rPr lang="en-US" sz="6000">
                <a:solidFill>
                  <a:schemeClr val="accent1"/>
                </a:solidFill>
              </a:rPr>
            </a:br>
            <a:br>
              <a:rPr lang="en-US" sz="2400"/>
            </a:br>
            <a:r>
              <a:rPr lang="en-US" sz="2400"/>
              <a:t>KuangzhengZhang2023@u.northwestern.edu</a:t>
            </a:r>
            <a:r>
              <a:rPr lang="en-US" sz="2400"/>
              <a:t> </a:t>
            </a:r>
            <a:br>
              <a:rPr lang="en-US" sz="2400"/>
            </a:br>
            <a:r>
              <a:rPr lang="en-US" sz="2400"/>
              <a:t>J</a:t>
            </a:r>
            <a:r>
              <a:rPr lang="en-US" sz="2400"/>
              <a:t>ingminZhao2022@u.northwestern.edu</a:t>
            </a:r>
            <a:endParaRPr sz="2400"/>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idx="12" type="sldNum"/>
          </p:nvPr>
        </p:nvSpPr>
        <p:spPr>
          <a:xfrm>
            <a:off x="4445001" y="4759656"/>
            <a:ext cx="338664" cy="273844"/>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22" name="Google Shape;122;p3"/>
          <p:cNvSpPr txBox="1"/>
          <p:nvPr>
            <p:ph idx="11" type="ftr"/>
          </p:nvPr>
        </p:nvSpPr>
        <p:spPr>
          <a:xfrm>
            <a:off x="5740406" y="4758863"/>
            <a:ext cx="3258499"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23" name="Google Shape;123;p3"/>
          <p:cNvSpPr txBox="1"/>
          <p:nvPr>
            <p:ph idx="1" type="body"/>
          </p:nvPr>
        </p:nvSpPr>
        <p:spPr>
          <a:xfrm>
            <a:off x="457200" y="1075270"/>
            <a:ext cx="8397766" cy="352229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440"/>
              </a:spcBef>
              <a:spcAft>
                <a:spcPts val="0"/>
              </a:spcAft>
              <a:buSzPts val="2200"/>
              <a:buChar char="•"/>
            </a:pPr>
            <a:r>
              <a:rPr lang="en-US"/>
              <a:t>With the primary motivation to define a trustworthy exchange currency used as peer-to-peer electronic cash systems, the cryptocurrency attracted criticism from the economists and supervision regulations but attracted worldwide investors with rapidly growing market capitalization. The cryptocurrency consisting of binary data has the most attractive property of decentralization to secure the transaction records and verify the transfer of ownership, without any physical form.</a:t>
            </a:r>
            <a:endParaRPr/>
          </a:p>
        </p:txBody>
      </p:sp>
      <p:sp>
        <p:nvSpPr>
          <p:cNvPr id="124" name="Google Shape;124;p3"/>
          <p:cNvSpPr txBox="1"/>
          <p:nvPr>
            <p:ph type="title"/>
          </p:nvPr>
        </p:nvSpPr>
        <p:spPr>
          <a:xfrm>
            <a:off x="457200" y="320287"/>
            <a:ext cx="8397766" cy="602584"/>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Cryptocurrency</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5c31c7973_0_16"/>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31" name="Google Shape;131;g105c31c7973_0_16"/>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32" name="Google Shape;132;g105c31c7973_0_16"/>
          <p:cNvSpPr txBox="1"/>
          <p:nvPr>
            <p:ph idx="1" type="body"/>
          </p:nvPr>
        </p:nvSpPr>
        <p:spPr>
          <a:xfrm>
            <a:off x="457200" y="1075270"/>
            <a:ext cx="8397900" cy="35223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00000"/>
              </a:lnSpc>
              <a:spcBef>
                <a:spcPts val="440"/>
              </a:spcBef>
              <a:spcAft>
                <a:spcPts val="0"/>
              </a:spcAft>
              <a:buSzPts val="2200"/>
              <a:buChar char="•"/>
            </a:pPr>
            <a:r>
              <a:rPr lang="en-US"/>
              <a:t>With the prices as well as the market size of cryptocurrencies increasing substantially, people are considering them as investment options such as Bitcoin which leads to the study in providing good predictions considering its trading markets. By extracting the structure and dimensional features from different data modeling methods, machine learning techniques are able to deliver acceptable timely prediction results with optimized investment strategy.</a:t>
            </a:r>
            <a:endParaRPr/>
          </a:p>
        </p:txBody>
      </p:sp>
      <p:sp>
        <p:nvSpPr>
          <p:cNvPr id="133" name="Google Shape;133;g105c31c7973_0_16"/>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Cryptocurrency Price Prediction</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05c31c7973_0_1"/>
          <p:cNvSpPr txBox="1"/>
          <p:nvPr>
            <p:ph type="title"/>
          </p:nvPr>
        </p:nvSpPr>
        <p:spPr>
          <a:xfrm>
            <a:off x="1031394" y="1109132"/>
            <a:ext cx="7089000" cy="2463900"/>
          </a:xfrm>
          <a:prstGeom prst="rect">
            <a:avLst/>
          </a:prstGeom>
          <a:noFill/>
          <a:ln>
            <a:noFill/>
          </a:ln>
        </p:spPr>
        <p:txBody>
          <a:bodyPr anchorCtr="0" anchor="ctr" bIns="182875" lIns="365750" spcFirstLastPara="1" rIns="365750" wrap="square" tIns="137150">
            <a:noAutofit/>
          </a:bodyPr>
          <a:lstStyle/>
          <a:p>
            <a:pPr indent="0" lvl="0" marL="0" rtl="0" algn="ctr">
              <a:lnSpc>
                <a:spcPct val="85000"/>
              </a:lnSpc>
              <a:spcBef>
                <a:spcPts val="0"/>
              </a:spcBef>
              <a:spcAft>
                <a:spcPts val="0"/>
              </a:spcAft>
              <a:buClr>
                <a:schemeClr val="accent3"/>
              </a:buClr>
              <a:buSzPts val="4000"/>
              <a:buFont typeface="Arial"/>
              <a:buNone/>
            </a:pPr>
            <a:r>
              <a:rPr lang="en-US"/>
              <a:t>Dataset</a:t>
            </a:r>
            <a:endParaRPr/>
          </a:p>
        </p:txBody>
      </p:sp>
      <p:sp>
        <p:nvSpPr>
          <p:cNvPr id="139" name="Google Shape;139;g105c31c7973_0_1"/>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EE475 Project</a:t>
            </a:r>
            <a:endParaRPr/>
          </a:p>
        </p:txBody>
      </p:sp>
      <p:sp>
        <p:nvSpPr>
          <p:cNvPr id="140" name="Google Shape;140;g105c31c7973_0_1"/>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05c31c7973_0_7"/>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47" name="Google Shape;147;g105c31c7973_0_7"/>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48" name="Google Shape;148;g105c31c7973_0_7"/>
          <p:cNvSpPr txBox="1"/>
          <p:nvPr>
            <p:ph idx="1" type="body"/>
          </p:nvPr>
        </p:nvSpPr>
        <p:spPr>
          <a:xfrm>
            <a:off x="457200" y="1075270"/>
            <a:ext cx="8397900" cy="3522300"/>
          </a:xfrm>
          <a:prstGeom prst="rect">
            <a:avLst/>
          </a:prstGeom>
          <a:noFill/>
          <a:ln>
            <a:noFill/>
          </a:ln>
        </p:spPr>
        <p:txBody>
          <a:bodyPr anchorCtr="0" anchor="t" bIns="45700" lIns="91425" spcFirstLastPara="1" rIns="91425" wrap="square" tIns="45700">
            <a:normAutofit fontScale="92500" lnSpcReduction="20000"/>
          </a:bodyPr>
          <a:lstStyle/>
          <a:p>
            <a:pPr indent="-263842" lvl="0" marL="274320" rtl="0" algn="l">
              <a:lnSpc>
                <a:spcPct val="100000"/>
              </a:lnSpc>
              <a:spcBef>
                <a:spcPts val="440"/>
              </a:spcBef>
              <a:spcAft>
                <a:spcPts val="0"/>
              </a:spcAft>
              <a:buSzPct val="100000"/>
              <a:buChar char="•"/>
            </a:pPr>
            <a:r>
              <a:rPr lang="en-US" u="sng">
                <a:solidFill>
                  <a:schemeClr val="hlink"/>
                </a:solidFill>
                <a:hlinkClick r:id="rId3"/>
              </a:rPr>
              <a:t>Bitcoin Market Price USD</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4"/>
              </a:rPr>
              <a:t>ETH/USD Exchange Rate</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5"/>
              </a:rPr>
              <a:t>Bitcoin Total Transaction Fees USD</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6"/>
              </a:rPr>
              <a:t>Bitcoin Cost Per Transaction</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7"/>
              </a:rPr>
              <a:t>Bitcoin Number of Transactions</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8"/>
              </a:rPr>
              <a:t>Bitcoin Number of Transaction per Block</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9"/>
              </a:rPr>
              <a:t>Bitcoin Average Block Size</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10"/>
              </a:rPr>
              <a:t>Bitcoin Number of Unique Bitcoin Addresses Used</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11"/>
              </a:rPr>
              <a:t>Bitcoin Hash Rate</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12"/>
              </a:rPr>
              <a:t>Bitcoin Difficulty</a:t>
            </a:r>
            <a:endParaRPr/>
          </a:p>
          <a:p>
            <a:pPr indent="-263842" lvl="0" marL="274320" rtl="0" algn="l">
              <a:lnSpc>
                <a:spcPct val="100000"/>
              </a:lnSpc>
              <a:spcBef>
                <a:spcPts val="440"/>
              </a:spcBef>
              <a:spcAft>
                <a:spcPts val="0"/>
              </a:spcAft>
              <a:buSzPct val="100000"/>
              <a:buChar char="•"/>
            </a:pPr>
            <a:r>
              <a:rPr lang="en-US" u="sng">
                <a:solidFill>
                  <a:schemeClr val="hlink"/>
                </a:solidFill>
                <a:hlinkClick r:id="rId13"/>
              </a:rPr>
              <a:t>NASDAQ Composite (COMP)</a:t>
            </a:r>
            <a:endParaRPr/>
          </a:p>
        </p:txBody>
      </p:sp>
      <p:sp>
        <p:nvSpPr>
          <p:cNvPr id="149" name="Google Shape;149;g105c31c7973_0_7"/>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From </a:t>
            </a:r>
            <a:r>
              <a:rPr lang="en-US" u="sng">
                <a:solidFill>
                  <a:schemeClr val="hlink"/>
                </a:solidFill>
                <a:hlinkClick r:id="rId14"/>
              </a:rPr>
              <a:t>Nasdaq</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5c31c7973_0_37"/>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56" name="Google Shape;156;g105c31c7973_0_37"/>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57" name="Google Shape;157;g105c31c7973_0_37"/>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Combined Dataset</a:t>
            </a:r>
            <a:endParaRPr/>
          </a:p>
        </p:txBody>
      </p:sp>
      <p:pic>
        <p:nvPicPr>
          <p:cNvPr id="158" name="Google Shape;158;g105c31c7973_0_37"/>
          <p:cNvPicPr preferRelativeResize="0"/>
          <p:nvPr/>
        </p:nvPicPr>
        <p:blipFill>
          <a:blip r:embed="rId3">
            <a:alphaModFix/>
          </a:blip>
          <a:stretch>
            <a:fillRect/>
          </a:stretch>
        </p:blipFill>
        <p:spPr>
          <a:xfrm>
            <a:off x="152401" y="1528112"/>
            <a:ext cx="8839198" cy="2625631"/>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5c31c7973_0_48"/>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65" name="Google Shape;165;g105c31c7973_0_48"/>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66" name="Google Shape;166;g105c31c7973_0_48"/>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Feature Selection</a:t>
            </a:r>
            <a:endParaRPr/>
          </a:p>
        </p:txBody>
      </p:sp>
      <p:pic>
        <p:nvPicPr>
          <p:cNvPr id="167" name="Google Shape;167;g105c31c7973_0_48"/>
          <p:cNvPicPr preferRelativeResize="0"/>
          <p:nvPr/>
        </p:nvPicPr>
        <p:blipFill>
          <a:blip r:embed="rId3">
            <a:alphaModFix/>
          </a:blip>
          <a:stretch>
            <a:fillRect/>
          </a:stretch>
        </p:blipFill>
        <p:spPr>
          <a:xfrm>
            <a:off x="457200" y="2117354"/>
            <a:ext cx="3925974" cy="908800"/>
          </a:xfrm>
          <a:prstGeom prst="rect">
            <a:avLst/>
          </a:prstGeom>
          <a:noFill/>
          <a:ln>
            <a:noFill/>
          </a:ln>
        </p:spPr>
      </p:pic>
      <p:sp>
        <p:nvSpPr>
          <p:cNvPr id="168" name="Google Shape;168;g105c31c7973_0_48"/>
          <p:cNvSpPr txBox="1"/>
          <p:nvPr/>
        </p:nvSpPr>
        <p:spPr>
          <a:xfrm>
            <a:off x="457200" y="1034313"/>
            <a:ext cx="599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rPr>
              <a:t>Pairwise Relationships:</a:t>
            </a:r>
            <a:endParaRPr sz="2200">
              <a:solidFill>
                <a:schemeClr val="dk1"/>
              </a:solidFill>
            </a:endParaRPr>
          </a:p>
        </p:txBody>
      </p:sp>
      <p:pic>
        <p:nvPicPr>
          <p:cNvPr id="169" name="Google Shape;169;g105c31c7973_0_48"/>
          <p:cNvPicPr preferRelativeResize="0"/>
          <p:nvPr/>
        </p:nvPicPr>
        <p:blipFill>
          <a:blip r:embed="rId4">
            <a:alphaModFix/>
          </a:blip>
          <a:stretch>
            <a:fillRect/>
          </a:stretch>
        </p:blipFill>
        <p:spPr>
          <a:xfrm>
            <a:off x="4913500" y="1158677"/>
            <a:ext cx="3871987" cy="33645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5c31c7973_0_61"/>
          <p:cNvSpPr txBox="1"/>
          <p:nvPr>
            <p:ph idx="12" type="sldNum"/>
          </p:nvPr>
        </p:nvSpPr>
        <p:spPr>
          <a:xfrm>
            <a:off x="4445001" y="4759656"/>
            <a:ext cx="338700" cy="273900"/>
          </a:xfrm>
          <a:prstGeom prst="rect">
            <a:avLst/>
          </a:prstGeom>
          <a:noFill/>
          <a:ln>
            <a:noFill/>
          </a:ln>
        </p:spPr>
        <p:txBody>
          <a:bodyPr anchorCtr="0" anchor="ctr" bIns="45700" lIns="27425" spcFirstLastPara="1" rIns="45700"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76" name="Google Shape;176;g105c31c7973_0_61"/>
          <p:cNvSpPr txBox="1"/>
          <p:nvPr>
            <p:ph idx="11" type="ftr"/>
          </p:nvPr>
        </p:nvSpPr>
        <p:spPr>
          <a:xfrm>
            <a:off x="5740406" y="4758863"/>
            <a:ext cx="32586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00"/>
              <a:buNone/>
            </a:pPr>
            <a:r>
              <a:rPr lang="en-US"/>
              <a:t>EE475 Project</a:t>
            </a:r>
            <a:endParaRPr/>
          </a:p>
        </p:txBody>
      </p:sp>
      <p:sp>
        <p:nvSpPr>
          <p:cNvPr id="177" name="Google Shape;177;g105c31c7973_0_61"/>
          <p:cNvSpPr txBox="1"/>
          <p:nvPr>
            <p:ph type="title"/>
          </p:nvPr>
        </p:nvSpPr>
        <p:spPr>
          <a:xfrm>
            <a:off x="457200" y="320287"/>
            <a:ext cx="8397900" cy="602700"/>
          </a:xfrm>
          <a:prstGeom prst="rect">
            <a:avLst/>
          </a:prstGeom>
          <a:noFill/>
          <a:ln>
            <a:noFill/>
          </a:ln>
        </p:spPr>
        <p:txBody>
          <a:bodyPr anchorCtr="0" anchor="ctr" bIns="0" lIns="0" spcFirstLastPara="1" rIns="0" wrap="square" tIns="0">
            <a:noAutofit/>
          </a:bodyPr>
          <a:lstStyle/>
          <a:p>
            <a:pPr indent="0" lvl="0" marL="0" rtl="0" algn="l">
              <a:lnSpc>
                <a:spcPct val="85000"/>
              </a:lnSpc>
              <a:spcBef>
                <a:spcPts val="0"/>
              </a:spcBef>
              <a:spcAft>
                <a:spcPts val="0"/>
              </a:spcAft>
              <a:buClr>
                <a:schemeClr val="lt1"/>
              </a:buClr>
              <a:buSzPts val="3200"/>
              <a:buFont typeface="Arial"/>
              <a:buNone/>
            </a:pPr>
            <a:r>
              <a:rPr lang="en-US"/>
              <a:t>Feature Selection</a:t>
            </a:r>
            <a:endParaRPr/>
          </a:p>
        </p:txBody>
      </p:sp>
      <p:sp>
        <p:nvSpPr>
          <p:cNvPr id="178" name="Google Shape;178;g105c31c7973_0_61"/>
          <p:cNvSpPr txBox="1"/>
          <p:nvPr/>
        </p:nvSpPr>
        <p:spPr>
          <a:xfrm>
            <a:off x="457200" y="1034313"/>
            <a:ext cx="5997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200">
                <a:solidFill>
                  <a:schemeClr val="dk1"/>
                </a:solidFill>
              </a:rPr>
              <a:t>Correlation Matrix:</a:t>
            </a:r>
            <a:endParaRPr sz="2200">
              <a:solidFill>
                <a:schemeClr val="dk1"/>
              </a:solidFill>
            </a:endParaRPr>
          </a:p>
        </p:txBody>
      </p:sp>
      <p:pic>
        <p:nvPicPr>
          <p:cNvPr id="179" name="Google Shape;179;g105c31c7973_0_61"/>
          <p:cNvPicPr preferRelativeResize="0"/>
          <p:nvPr/>
        </p:nvPicPr>
        <p:blipFill>
          <a:blip r:embed="rId3">
            <a:alphaModFix/>
          </a:blip>
          <a:stretch>
            <a:fillRect/>
          </a:stretch>
        </p:blipFill>
        <p:spPr>
          <a:xfrm>
            <a:off x="3156575" y="1034325"/>
            <a:ext cx="3727954" cy="372532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Custom 6">
      <a:dk1>
        <a:srgbClr val="342F2E"/>
      </a:dk1>
      <a:lt1>
        <a:srgbClr val="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2015-07-29T19:46:13Z</dcterms:created>
  <dc:creator>Nathan Martel</dc:creator>
</cp:coreProperties>
</file>