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</p:sldIdLst>
  <p:sldSz cx="125539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100"/>
    <a:srgbClr val="275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6"/>
    <p:restoredTop sz="96327"/>
  </p:normalViewPr>
  <p:slideViewPr>
    <p:cSldViewPr snapToGrid="0">
      <p:cViewPr>
        <p:scale>
          <a:sx n="71" d="100"/>
          <a:sy n="71" d="100"/>
        </p:scale>
        <p:origin x="1976" y="2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244" y="824885"/>
            <a:ext cx="9415463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9244" y="2647331"/>
            <a:ext cx="9415463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9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8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921" y="268350"/>
            <a:ext cx="2706945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3084" y="268350"/>
            <a:ext cx="7963912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7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6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545" y="1256579"/>
            <a:ext cx="10827782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545" y="3373044"/>
            <a:ext cx="10827782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82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6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3084" y="1341750"/>
            <a:ext cx="5335429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5437" y="1341750"/>
            <a:ext cx="5335429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19" y="268350"/>
            <a:ext cx="10827782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720" y="1235577"/>
            <a:ext cx="5310909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720" y="1841114"/>
            <a:ext cx="5310909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437" y="1235577"/>
            <a:ext cx="5337064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437" y="1841114"/>
            <a:ext cx="5337064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66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20" y="336021"/>
            <a:ext cx="404897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7064" y="725712"/>
            <a:ext cx="6355437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720" y="1512094"/>
            <a:ext cx="404897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22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720" y="336021"/>
            <a:ext cx="4048975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37064" y="725712"/>
            <a:ext cx="6355437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4720" y="1512094"/>
            <a:ext cx="4048975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AE12F-40C8-8740-9D7F-FCB069D598E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3084" y="268350"/>
            <a:ext cx="10827782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084" y="1341750"/>
            <a:ext cx="10827782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3084" y="4671624"/>
            <a:ext cx="282463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9AE12F-40C8-8740-9D7F-FCB069D598E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8496" y="4671624"/>
            <a:ext cx="423695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66227" y="4671624"/>
            <a:ext cx="282463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8E1BB-EBA2-8E4D-95CD-1C2D21693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8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AC87A2-7A93-DC52-1EA5-B080B1CE6BF9}"/>
              </a:ext>
            </a:extLst>
          </p:cNvPr>
          <p:cNvSpPr/>
          <p:nvPr/>
        </p:nvSpPr>
        <p:spPr>
          <a:xfrm>
            <a:off x="2461569" y="1616372"/>
            <a:ext cx="10086413" cy="1891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B70332-7FA3-B590-78CE-B2CD1AB12CC5}"/>
              </a:ext>
            </a:extLst>
          </p:cNvPr>
          <p:cNvSpPr/>
          <p:nvPr/>
        </p:nvSpPr>
        <p:spPr>
          <a:xfrm>
            <a:off x="2858376" y="1511467"/>
            <a:ext cx="451897" cy="405836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6F7D1-B5DD-D74C-66AE-06E193CCE1FB}"/>
              </a:ext>
            </a:extLst>
          </p:cNvPr>
          <p:cNvSpPr/>
          <p:nvPr/>
        </p:nvSpPr>
        <p:spPr>
          <a:xfrm>
            <a:off x="3688242" y="1511467"/>
            <a:ext cx="275230" cy="405836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90D3FE-CBA8-D243-5E26-B35261740C7B}"/>
              </a:ext>
            </a:extLst>
          </p:cNvPr>
          <p:cNvSpPr/>
          <p:nvPr/>
        </p:nvSpPr>
        <p:spPr>
          <a:xfrm>
            <a:off x="5018993" y="1511467"/>
            <a:ext cx="534758" cy="405836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5C876-D567-CF1D-203F-9DF97F9F20A0}"/>
              </a:ext>
            </a:extLst>
          </p:cNvPr>
          <p:cNvSpPr/>
          <p:nvPr/>
        </p:nvSpPr>
        <p:spPr>
          <a:xfrm>
            <a:off x="2461569" y="4205682"/>
            <a:ext cx="10086413" cy="1891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94FC2-BC8A-0DC7-D137-CC54BDE1F6FB}"/>
              </a:ext>
            </a:extLst>
          </p:cNvPr>
          <p:cNvSpPr txBox="1"/>
          <p:nvPr/>
        </p:nvSpPr>
        <p:spPr>
          <a:xfrm>
            <a:off x="-74763" y="1511467"/>
            <a:ext cx="21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 genome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A2B99E-FE07-51C5-0955-914FB844C108}"/>
              </a:ext>
            </a:extLst>
          </p:cNvPr>
          <p:cNvSpPr txBox="1"/>
          <p:nvPr/>
        </p:nvSpPr>
        <p:spPr>
          <a:xfrm>
            <a:off x="-74762" y="4115615"/>
            <a:ext cx="17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genome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2EAD64-7994-EA38-355A-EB5C9F536A6E}"/>
              </a:ext>
            </a:extLst>
          </p:cNvPr>
          <p:cNvSpPr/>
          <p:nvPr/>
        </p:nvSpPr>
        <p:spPr>
          <a:xfrm>
            <a:off x="6609272" y="1522595"/>
            <a:ext cx="275230" cy="40583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D04CC-35EC-76EA-347F-1F5E1FDFCCD1}"/>
              </a:ext>
            </a:extLst>
          </p:cNvPr>
          <p:cNvSpPr/>
          <p:nvPr/>
        </p:nvSpPr>
        <p:spPr>
          <a:xfrm>
            <a:off x="7262475" y="1522595"/>
            <a:ext cx="139082" cy="40583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28DD55-1376-5043-2463-BDA2FACD1A18}"/>
              </a:ext>
            </a:extLst>
          </p:cNvPr>
          <p:cNvSpPr/>
          <p:nvPr/>
        </p:nvSpPr>
        <p:spPr>
          <a:xfrm>
            <a:off x="8464341" y="1522595"/>
            <a:ext cx="382012" cy="40583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FDC24E-DB05-F87D-1A9C-24655C1DCE62}"/>
              </a:ext>
            </a:extLst>
          </p:cNvPr>
          <p:cNvSpPr/>
          <p:nvPr/>
        </p:nvSpPr>
        <p:spPr>
          <a:xfrm>
            <a:off x="7535463" y="1522595"/>
            <a:ext cx="63042" cy="40583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5F25C3-418F-E04C-DD38-4583909C95DD}"/>
              </a:ext>
            </a:extLst>
          </p:cNvPr>
          <p:cNvSpPr/>
          <p:nvPr/>
        </p:nvSpPr>
        <p:spPr>
          <a:xfrm>
            <a:off x="7808454" y="1522595"/>
            <a:ext cx="277917" cy="40583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B8A2ED-AE00-46FA-63F9-C0F8FF4EE9D4}"/>
              </a:ext>
            </a:extLst>
          </p:cNvPr>
          <p:cNvSpPr/>
          <p:nvPr/>
        </p:nvSpPr>
        <p:spPr>
          <a:xfrm>
            <a:off x="9530306" y="1522595"/>
            <a:ext cx="1092999" cy="405836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70C44D-5C17-8F1D-16FA-693D7B2510FB}"/>
              </a:ext>
            </a:extLst>
          </p:cNvPr>
          <p:cNvSpPr/>
          <p:nvPr/>
        </p:nvSpPr>
        <p:spPr>
          <a:xfrm>
            <a:off x="12017987" y="1522595"/>
            <a:ext cx="145334" cy="405836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A54833-8356-867D-5511-99AAC7F93C3D}"/>
              </a:ext>
            </a:extLst>
          </p:cNvPr>
          <p:cNvSpPr/>
          <p:nvPr/>
        </p:nvSpPr>
        <p:spPr>
          <a:xfrm>
            <a:off x="11083227" y="1522595"/>
            <a:ext cx="248073" cy="405836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535E8984-88F1-77DC-50E5-C444C81D55CC}"/>
              </a:ext>
            </a:extLst>
          </p:cNvPr>
          <p:cNvSpPr/>
          <p:nvPr/>
        </p:nvSpPr>
        <p:spPr>
          <a:xfrm rot="5400000">
            <a:off x="3978945" y="-318712"/>
            <a:ext cx="405837" cy="2743780"/>
          </a:xfrm>
          <a:prstGeom prst="leftBrac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6AE9B3-48C4-5D9F-0B37-A3472EFC6BA0}"/>
              </a:ext>
            </a:extLst>
          </p:cNvPr>
          <p:cNvSpPr txBox="1"/>
          <p:nvPr/>
        </p:nvSpPr>
        <p:spPr>
          <a:xfrm>
            <a:off x="3604621" y="370176"/>
            <a:ext cx="1154483" cy="4616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Gene 1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9E91306F-3563-BDE8-0032-88BCD9BC9277}"/>
              </a:ext>
            </a:extLst>
          </p:cNvPr>
          <p:cNvSpPr/>
          <p:nvPr/>
        </p:nvSpPr>
        <p:spPr>
          <a:xfrm rot="5400000">
            <a:off x="7511223" y="-143331"/>
            <a:ext cx="405837" cy="2386428"/>
          </a:xfrm>
          <a:prstGeom prst="leftBrac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D98521-EBA5-CABF-F6FB-6AF8B5250195}"/>
              </a:ext>
            </a:extLst>
          </p:cNvPr>
          <p:cNvSpPr txBox="1"/>
          <p:nvPr/>
        </p:nvSpPr>
        <p:spPr>
          <a:xfrm>
            <a:off x="7136899" y="349945"/>
            <a:ext cx="1154483" cy="4616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Gene 2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D4EA2A30-C00D-1FA5-5AE3-25A69D87B833}"/>
              </a:ext>
            </a:extLst>
          </p:cNvPr>
          <p:cNvSpPr/>
          <p:nvPr/>
        </p:nvSpPr>
        <p:spPr>
          <a:xfrm rot="5400000">
            <a:off x="10643895" y="-266626"/>
            <a:ext cx="405837" cy="2633019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44649D-6014-3A56-2C07-963C7037A574}"/>
              </a:ext>
            </a:extLst>
          </p:cNvPr>
          <p:cNvSpPr txBox="1"/>
          <p:nvPr/>
        </p:nvSpPr>
        <p:spPr>
          <a:xfrm>
            <a:off x="10269571" y="349945"/>
            <a:ext cx="1154483" cy="4616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Gene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106A21-A2DF-685C-D4E3-01B64357D64B}"/>
              </a:ext>
            </a:extLst>
          </p:cNvPr>
          <p:cNvSpPr txBox="1"/>
          <p:nvPr/>
        </p:nvSpPr>
        <p:spPr>
          <a:xfrm>
            <a:off x="2019589" y="1420473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50DC8-C5F4-11B3-BF17-7FF0ED0EC526}"/>
              </a:ext>
            </a:extLst>
          </p:cNvPr>
          <p:cNvSpPr txBox="1"/>
          <p:nvPr/>
        </p:nvSpPr>
        <p:spPr>
          <a:xfrm>
            <a:off x="2019589" y="4038671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1BF222-8739-87FC-B716-6131AFECBB3F}"/>
              </a:ext>
            </a:extLst>
          </p:cNvPr>
          <p:cNvSpPr txBox="1"/>
          <p:nvPr/>
        </p:nvSpPr>
        <p:spPr>
          <a:xfrm>
            <a:off x="2019589" y="273001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r>
              <a:rPr lang="en-US" sz="2800" b="1" baseline="-25000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800" b="1" dirty="0">
                <a:solidFill>
                  <a:schemeClr val="accent3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7863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AC87A2-7A93-DC52-1EA5-B080B1CE6BF9}"/>
              </a:ext>
            </a:extLst>
          </p:cNvPr>
          <p:cNvSpPr/>
          <p:nvPr/>
        </p:nvSpPr>
        <p:spPr>
          <a:xfrm>
            <a:off x="2461569" y="1616372"/>
            <a:ext cx="10086413" cy="18919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45C876-D567-CF1D-203F-9DF97F9F20A0}"/>
              </a:ext>
            </a:extLst>
          </p:cNvPr>
          <p:cNvSpPr/>
          <p:nvPr/>
        </p:nvSpPr>
        <p:spPr>
          <a:xfrm>
            <a:off x="2461569" y="4205682"/>
            <a:ext cx="10086413" cy="1891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9321B4-0C1B-8798-731A-97F56DABADD5}"/>
              </a:ext>
            </a:extLst>
          </p:cNvPr>
          <p:cNvSpPr/>
          <p:nvPr/>
        </p:nvSpPr>
        <p:spPr>
          <a:xfrm>
            <a:off x="2987070" y="4093745"/>
            <a:ext cx="451897" cy="4058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C66369-49A7-2932-EB6D-669A46C7BC6C}"/>
              </a:ext>
            </a:extLst>
          </p:cNvPr>
          <p:cNvSpPr/>
          <p:nvPr/>
        </p:nvSpPr>
        <p:spPr>
          <a:xfrm>
            <a:off x="3816936" y="4093745"/>
            <a:ext cx="275230" cy="4058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54C7A5-A095-67DE-3DAA-67AAFDA0ED4A}"/>
              </a:ext>
            </a:extLst>
          </p:cNvPr>
          <p:cNvSpPr/>
          <p:nvPr/>
        </p:nvSpPr>
        <p:spPr>
          <a:xfrm>
            <a:off x="4818901" y="4093745"/>
            <a:ext cx="534758" cy="4058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C3CD57-6C43-AF5D-5BF3-67F21D5354E2}"/>
              </a:ext>
            </a:extLst>
          </p:cNvPr>
          <p:cNvSpPr/>
          <p:nvPr/>
        </p:nvSpPr>
        <p:spPr>
          <a:xfrm>
            <a:off x="6385845" y="4104873"/>
            <a:ext cx="275230" cy="40583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54D0A6-6A9C-13B9-0BFA-F0F165F54075}"/>
              </a:ext>
            </a:extLst>
          </p:cNvPr>
          <p:cNvSpPr/>
          <p:nvPr/>
        </p:nvSpPr>
        <p:spPr>
          <a:xfrm>
            <a:off x="7200168" y="4104873"/>
            <a:ext cx="139082" cy="40583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1F34EC8-86FC-3F59-307F-78835CFC8083}"/>
              </a:ext>
            </a:extLst>
          </p:cNvPr>
          <p:cNvSpPr/>
          <p:nvPr/>
        </p:nvSpPr>
        <p:spPr>
          <a:xfrm>
            <a:off x="8438792" y="4104873"/>
            <a:ext cx="382012" cy="40583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208EFAF-D0D4-EF0B-0F35-5A5C37303608}"/>
              </a:ext>
            </a:extLst>
          </p:cNvPr>
          <p:cNvSpPr/>
          <p:nvPr/>
        </p:nvSpPr>
        <p:spPr>
          <a:xfrm>
            <a:off x="7563923" y="4104873"/>
            <a:ext cx="63042" cy="40583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E9C279-D6CF-5E3F-B7E3-20D1F689BC9E}"/>
              </a:ext>
            </a:extLst>
          </p:cNvPr>
          <p:cNvSpPr/>
          <p:nvPr/>
        </p:nvSpPr>
        <p:spPr>
          <a:xfrm>
            <a:off x="7893924" y="4104873"/>
            <a:ext cx="277917" cy="405836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519B29-A29B-4BEF-DE6E-AA6B91218BF1}"/>
              </a:ext>
            </a:extLst>
          </p:cNvPr>
          <p:cNvSpPr/>
          <p:nvPr/>
        </p:nvSpPr>
        <p:spPr>
          <a:xfrm>
            <a:off x="9753816" y="4104873"/>
            <a:ext cx="1092999" cy="405836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06DC34-0889-8103-A71F-4596CCFCA728}"/>
              </a:ext>
            </a:extLst>
          </p:cNvPr>
          <p:cNvSpPr/>
          <p:nvPr/>
        </p:nvSpPr>
        <p:spPr>
          <a:xfrm>
            <a:off x="12144632" y="4104873"/>
            <a:ext cx="145334" cy="405836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5B8CF9-25B4-10C9-C340-BCCCBCC95FF2}"/>
              </a:ext>
            </a:extLst>
          </p:cNvPr>
          <p:cNvSpPr/>
          <p:nvPr/>
        </p:nvSpPr>
        <p:spPr>
          <a:xfrm>
            <a:off x="11198559" y="4104873"/>
            <a:ext cx="248073" cy="405836"/>
          </a:xfrm>
          <a:prstGeom prst="rect">
            <a:avLst/>
          </a:prstGeom>
          <a:solidFill>
            <a:srgbClr val="00B050"/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F5330-B85C-2811-35B1-232EE2A23B3B}"/>
              </a:ext>
            </a:extLst>
          </p:cNvPr>
          <p:cNvSpPr txBox="1"/>
          <p:nvPr/>
        </p:nvSpPr>
        <p:spPr>
          <a:xfrm>
            <a:off x="2019589" y="2954832"/>
            <a:ext cx="632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BE510-0877-B53F-E663-A164FBEE3442}"/>
              </a:ext>
            </a:extLst>
          </p:cNvPr>
          <p:cNvSpPr txBox="1"/>
          <p:nvPr/>
        </p:nvSpPr>
        <p:spPr>
          <a:xfrm>
            <a:off x="-74763" y="1511467"/>
            <a:ext cx="215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Reference genome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B7E353-B397-2657-1820-2DA8D8697F65}"/>
              </a:ext>
            </a:extLst>
          </p:cNvPr>
          <p:cNvSpPr txBox="1"/>
          <p:nvPr/>
        </p:nvSpPr>
        <p:spPr>
          <a:xfrm>
            <a:off x="-74762" y="4115615"/>
            <a:ext cx="1708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Target genome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23EC20-FC79-4C96-C4CC-2F69690B4200}"/>
              </a:ext>
            </a:extLst>
          </p:cNvPr>
          <p:cNvSpPr txBox="1"/>
          <p:nvPr/>
        </p:nvSpPr>
        <p:spPr>
          <a:xfrm>
            <a:off x="2019589" y="1420473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BD79F2-84BB-F7A5-ADA3-67208CE5E02F}"/>
              </a:ext>
            </a:extLst>
          </p:cNvPr>
          <p:cNvSpPr txBox="1"/>
          <p:nvPr/>
        </p:nvSpPr>
        <p:spPr>
          <a:xfrm>
            <a:off x="2019589" y="4038671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E738AFE-B171-1666-A022-357EF137D0CA}"/>
              </a:ext>
            </a:extLst>
          </p:cNvPr>
          <p:cNvSpPr/>
          <p:nvPr/>
        </p:nvSpPr>
        <p:spPr>
          <a:xfrm rot="5400000">
            <a:off x="3983808" y="2422689"/>
            <a:ext cx="405837" cy="2470756"/>
          </a:xfrm>
          <a:prstGeom prst="leftBrac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12E7A4-795A-FAD6-11DE-D9F20A7DC5AF}"/>
              </a:ext>
            </a:extLst>
          </p:cNvPr>
          <p:cNvSpPr txBox="1"/>
          <p:nvPr/>
        </p:nvSpPr>
        <p:spPr>
          <a:xfrm>
            <a:off x="3604622" y="2985609"/>
            <a:ext cx="1154483" cy="4616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Gene 1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E5BF425-72AD-D769-FC7F-F32CB858E2C3}"/>
              </a:ext>
            </a:extLst>
          </p:cNvPr>
          <p:cNvSpPr/>
          <p:nvPr/>
        </p:nvSpPr>
        <p:spPr>
          <a:xfrm rot="5400000">
            <a:off x="7404016" y="2419395"/>
            <a:ext cx="405837" cy="2470756"/>
          </a:xfrm>
          <a:prstGeom prst="leftBrac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17473-1C7E-B057-5348-C2DFE918ED24}"/>
              </a:ext>
            </a:extLst>
          </p:cNvPr>
          <p:cNvSpPr txBox="1"/>
          <p:nvPr/>
        </p:nvSpPr>
        <p:spPr>
          <a:xfrm>
            <a:off x="7029692" y="2954833"/>
            <a:ext cx="1154483" cy="4616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Gene 2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456DC73-88DD-5E0D-10B6-72F47EAD5B5F}"/>
              </a:ext>
            </a:extLst>
          </p:cNvPr>
          <p:cNvSpPr/>
          <p:nvPr/>
        </p:nvSpPr>
        <p:spPr>
          <a:xfrm rot="5400000">
            <a:off x="10799014" y="2338262"/>
            <a:ext cx="405837" cy="2633019"/>
          </a:xfrm>
          <a:prstGeom prst="leftBrac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916B0-1CD3-D125-01CE-4FE7FE470539}"/>
              </a:ext>
            </a:extLst>
          </p:cNvPr>
          <p:cNvSpPr txBox="1"/>
          <p:nvPr/>
        </p:nvSpPr>
        <p:spPr>
          <a:xfrm>
            <a:off x="10424690" y="2954833"/>
            <a:ext cx="1154483" cy="46166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Gene 3</a:t>
            </a:r>
          </a:p>
        </p:txBody>
      </p:sp>
    </p:spTree>
    <p:extLst>
      <p:ext uri="{BB962C8B-B14F-4D97-AF65-F5344CB8AC3E}">
        <p14:creationId xmlns:p14="http://schemas.microsoft.com/office/powerpoint/2010/main" val="1111991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28</Words>
  <Application>Microsoft Macintosh PowerPoint</Application>
  <PresentationFormat>Custom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Kuan-Hao Chao</dc:creator>
  <cp:lastModifiedBy>Kuan-Hao Chao</cp:lastModifiedBy>
  <cp:revision>30</cp:revision>
  <dcterms:created xsi:type="dcterms:W3CDTF">2024-03-04T16:09:37Z</dcterms:created>
  <dcterms:modified xsi:type="dcterms:W3CDTF">2024-03-14T12:14:44Z</dcterms:modified>
</cp:coreProperties>
</file>