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/>
    <p:restoredTop sz="96327"/>
  </p:normalViewPr>
  <p:slideViewPr>
    <p:cSldViewPr snapToGrid="0">
      <p:cViewPr>
        <p:scale>
          <a:sx n="35" d="100"/>
          <a:sy n="35" d="100"/>
        </p:scale>
        <p:origin x="2112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690-4E19-8DC3-9B09-974EA11C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19788-805E-38AC-70F7-086A39C8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29F2-A02C-71F6-C7E5-9C932C93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29D5-A899-534B-1046-5F7FAD80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86CD-8372-D7EB-A509-4E75232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A944-E900-62C5-A805-2D99476C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15D5-9C7C-3F12-FFD9-97739B0F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6C80-6D83-FE9A-37CC-597024CD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463-BEF8-8744-51C1-3B50D1E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7660-E484-EE3C-3CDD-F309A0C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B82-51CE-32E8-B4C5-F8B8FB6DA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4561-F164-B729-35E4-46010951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B334-CC09-897C-10E5-D2C3ABC3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1379-340B-2F8F-1F31-E0498E18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C781-EBB0-A527-058A-4D28710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84E-648A-9C78-3C5F-29700E0E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0B79-3290-C3A4-02B7-00C4C90B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9FBF-0074-0007-5BD7-BA67326A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4A98-3426-4F7F-EB16-C2235131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50F6-564A-A1DD-6C72-047A613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67D-D4C2-1B9C-9CEC-CF06D57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1C59-033C-E31A-4C21-E91AE0F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553-3CCB-7EC8-8171-A771C49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111C-81CD-6B61-9A5D-A19F99C6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24F4-B8AA-CA29-F6D5-6F0D19A9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172-0651-0258-97D7-64477A24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F27C-BA0E-5157-320C-D3586CEC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BCFE-9D18-23D8-F615-06A299FF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9779-609D-9793-F42B-60AC8FCE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5EAA-AC49-7459-2913-3AEEDAFE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903-3016-5D46-EA26-51784C5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C8-1DC7-574F-F7CE-BCCB4190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5FB9-396E-CC59-DD76-1630D357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D9E5-512D-2FEF-1C22-56CE0CC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51D2-73FE-48B0-E21F-7DE5AD2E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22E88-F72A-3A13-437D-40D6C1F3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F4EA1-4FC3-BAC0-0F19-AEBF7D4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184B-5486-26C2-6B57-BF3A9E5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94ADC-48AD-9D5C-AB3E-154D0720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FFB0-40F9-F2D6-7545-B375E3EC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EF3F-81D9-3BC0-B46E-CA11799E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FD9F-B699-64F4-FB11-4D6BFC27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36F0-37AE-E360-2ADE-85BA6806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C106-C4CF-9C0F-7576-4D060A6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BFC24-2DAD-BBF4-7EA7-9F63488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E4F-4D5A-9552-8FBB-AA38C8A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37EC-30D8-2DBB-70B3-8E16308A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D86D-D846-0D73-DFB1-57E5E642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DCBE7-5199-5E39-257C-5C7151B9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1379-B3D5-04B1-6FB0-C8EA164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94DD-FFAC-9957-D096-32B8537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FCEC-61AD-63AE-E8B6-B3E243AC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834-89EF-E051-5D50-14FD35CB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640F-7064-B58A-77A1-947604C7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250E-CBF9-EFFE-BB51-91DA435B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2041-28E4-5EF0-AE10-658EC0A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F19B-816C-6F92-758D-73A1F09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B1BB-E1D5-BBFA-3303-D8658B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44026-9D7D-AB73-071E-9FB967F8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EC62-033C-7F4D-40BE-AF923C05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1E7D-C840-0924-291C-8622DBDC4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F83F-44A3-D848-9495-2C38203F50FA}" type="datetimeFigureOut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283F-F4F4-480E-7197-D8114435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D18B-BFAC-88B7-FB7F-8BD92047F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0BA-20B0-3888-B82D-42634CA1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" y="775252"/>
            <a:ext cx="12351026" cy="4691269"/>
          </a:xfrm>
        </p:spPr>
        <p:txBody>
          <a:bodyPr>
            <a:noAutofit/>
          </a:bodyPr>
          <a:lstStyle/>
          <a:p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penSp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iceAI</a:t>
            </a:r>
            <a:endParaRPr lang="en-US" sz="14900" b="1" dirty="0">
              <a:latin typeface="Apple Symbols" panose="02000000000000000000" pitchFamily="2" charset="-79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277496-8FB2-D73D-4F29-36DA4B9E4DB2}"/>
              </a:ext>
            </a:extLst>
          </p:cNvPr>
          <p:cNvCxnSpPr/>
          <p:nvPr/>
        </p:nvCxnSpPr>
        <p:spPr>
          <a:xfrm flipH="1">
            <a:off x="785611" y="7052244"/>
            <a:ext cx="100068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09C861F-83E5-6F82-53AB-0FB4A7B66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6530927" y="3639279"/>
            <a:ext cx="1145122" cy="114512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C4EC542-8E22-6F0B-7B51-A962BA370A22}"/>
              </a:ext>
            </a:extLst>
          </p:cNvPr>
          <p:cNvGrpSpPr/>
          <p:nvPr/>
        </p:nvGrpSpPr>
        <p:grpSpPr>
          <a:xfrm>
            <a:off x="1070394" y="3551353"/>
            <a:ext cx="1945437" cy="1460784"/>
            <a:chOff x="1295369" y="2054694"/>
            <a:chExt cx="1945437" cy="1460784"/>
          </a:xfrm>
        </p:grpSpPr>
        <p:pic>
          <p:nvPicPr>
            <p:cNvPr id="17" name="Picture 16" descr="A white circle with black lines&#10;&#10;Description automatically generated">
              <a:extLst>
                <a:ext uri="{FF2B5EF4-FFF2-40B4-BE49-F238E27FC236}">
                  <a16:creationId xmlns:a16="http://schemas.microsoft.com/office/drawing/2014/main" id="{ED752E9A-1CCD-2891-467B-10999640B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95369" y="2054694"/>
              <a:ext cx="1945437" cy="1460784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6AA528E-CAAB-1B52-62BC-9BD1A50EF737}"/>
                </a:ext>
              </a:extLst>
            </p:cNvPr>
            <p:cNvSpPr/>
            <p:nvPr/>
          </p:nvSpPr>
          <p:spPr>
            <a:xfrm>
              <a:off x="1872596" y="2388780"/>
              <a:ext cx="790404" cy="790404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37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Aptos</vt:lpstr>
      <vt:lpstr>Aptos Display</vt:lpstr>
      <vt:lpstr>Arial</vt:lpstr>
      <vt:lpstr>Office Theme</vt:lpstr>
      <vt:lpstr>  penSp iceAI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SpliceAI-toolkit</dc:title>
  <dc:creator>Kuan-Hao Chao</dc:creator>
  <cp:lastModifiedBy>Kuan-Hao Chao</cp:lastModifiedBy>
  <cp:revision>13</cp:revision>
  <dcterms:created xsi:type="dcterms:W3CDTF">2024-03-03T04:28:02Z</dcterms:created>
  <dcterms:modified xsi:type="dcterms:W3CDTF">2024-05-22T01:28:51Z</dcterms:modified>
</cp:coreProperties>
</file>