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1"/>
    <p:restoredTop sz="96327"/>
  </p:normalViewPr>
  <p:slideViewPr>
    <p:cSldViewPr snapToGrid="0">
      <p:cViewPr>
        <p:scale>
          <a:sx n="97" d="100"/>
          <a:sy n="97" d="100"/>
        </p:scale>
        <p:origin x="1544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56690-4E19-8DC3-9B09-974EA11C5D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B19788-805E-38AC-70F7-086A39C8D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529F2-A02C-71F6-C7E5-9C932C93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F83F-44A3-D848-9495-2C38203F50FA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E29D5-A899-534B-1046-5F7FAD802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086CD-8372-D7EB-A509-4E75232F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37BC-4BA8-C945-A667-7F082415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85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8A944-E900-62C5-A805-2D99476C2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315D5-9C7C-3F12-FFD9-97739B0F5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D6C80-6D83-FE9A-37CC-597024CD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F83F-44A3-D848-9495-2C38203F50FA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C1463-BEF8-8744-51C1-3B50D1E00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C7660-E484-EE3C-3CDD-F309A0C6F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37BC-4BA8-C945-A667-7F082415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3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CC8B82-51CE-32E8-B4C5-F8B8FB6DA4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54561-F164-B729-35E4-46010951A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BB334-CC09-897C-10E5-D2C3ABC3C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F83F-44A3-D848-9495-2C38203F50FA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A1379-340B-2F8F-1F31-E0498E18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AC781-EBB0-A527-058A-4D287102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37BC-4BA8-C945-A667-7F082415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13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E584E-648A-9C78-3C5F-29700E0E5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90B79-3290-C3A4-02B7-00C4C90B1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D9FBF-0074-0007-5BD7-BA67326A4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F83F-44A3-D848-9495-2C38203F50FA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64A98-3426-4F7F-EB16-C2235131B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C50F6-564A-A1DD-6C72-047A6137E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37BC-4BA8-C945-A667-7F082415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89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C67D-D4C2-1B9C-9CEC-CF06D57F8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11C59-033C-E31A-4C21-E91AE0F15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8F553-3CCB-7EC8-8171-A771C495A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F83F-44A3-D848-9495-2C38203F50FA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F8111C-81CD-6B61-9A5D-A19F99C67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E24F4-B8AA-CA29-F6D5-6F0D19A92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37BC-4BA8-C945-A667-7F082415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70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6172-0651-0258-97D7-64477A24E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6F27C-BA0E-5157-320C-D3586CEC3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2BCFE-9D18-23D8-F615-06A299FF7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C9779-609D-9793-F42B-60AC8FCE1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F83F-44A3-D848-9495-2C38203F50FA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45EAA-AC49-7459-2913-3AEEDAFE1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326903-3016-5D46-EA26-51784C55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37BC-4BA8-C945-A667-7F082415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09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EBC8-1DC7-574F-F7CE-BCCB4190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05FB9-396E-CC59-DD76-1630D3575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D3D9E5-512D-2FEF-1C22-56CE0CC58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FF51D2-73FE-48B0-E21F-7DE5AD2EA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22E88-F72A-3A13-437D-40D6C1F3A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FF4EA1-4FC3-BAC0-0F19-AEBF7D458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F83F-44A3-D848-9495-2C38203F50FA}" type="datetimeFigureOut">
              <a:rPr lang="en-US" smtClean="0"/>
              <a:t>3/5/24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4B184B-5486-26C2-6B57-BF3A9E521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94ADC-48AD-9D5C-AB3E-154D0720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37BC-4BA8-C945-A667-7F082415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5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AFFB0-40F9-F2D6-7545-B375E3EC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1EF3F-81D9-3BC0-B46E-CA11799E6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F83F-44A3-D848-9495-2C38203F50FA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21FD9F-B699-64F4-FB11-4D6BFC27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2036F0-37AE-E360-2ADE-85BA6806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37BC-4BA8-C945-A667-7F082415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27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8C106-C4CF-9C0F-7576-4D060A69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F83F-44A3-D848-9495-2C38203F50FA}" type="datetimeFigureOut">
              <a:rPr lang="en-US" smtClean="0"/>
              <a:t>3/5/24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6BFC24-2DAD-BBF4-7EA7-9F634882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ECE4F-4D5A-9552-8FBB-AA38C8A7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37BC-4BA8-C945-A667-7F082415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73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37EC-30D8-2DBB-70B3-8E16308AD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22D86D-D846-0D73-DFB1-57E5E6422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0DCBE7-5199-5E39-257C-5C7151B9D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11379-B3D5-04B1-6FB0-C8EA164A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F83F-44A3-D848-9495-2C38203F50FA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A94DD-FFAC-9957-D096-32B85370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95FCEC-61AD-63AE-E8B6-B3E243AC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37BC-4BA8-C945-A667-7F082415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027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D2834-89EF-E051-5D50-14FD35CB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E640F-7064-B58A-77A1-947604C7C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A250E-CBF9-EFFE-BB51-91DA435B4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72041-28E4-5EF0-AE10-658EC0AFB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BF83F-44A3-D848-9495-2C38203F50FA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FF19B-816C-6F92-758D-73A1F09B0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AB1BB-E1D5-BBFA-3303-D8658B6F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737BC-4BA8-C945-A667-7F082415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909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44026-9D7D-AB73-071E-9FB967F8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2EC62-033C-7F4D-40BE-AF923C055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D1E7D-C840-0924-291C-8622DBDC45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BF83F-44A3-D848-9495-2C38203F50FA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9283F-F4F4-480E-7197-D8114435A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7D18B-BFAC-88B7-FB7F-8BD92047F8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2737BC-4BA8-C945-A667-7F082415A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0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660BA-20B0-3888-B82D-42634CA1E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9513" y="775252"/>
            <a:ext cx="12351026" cy="4691269"/>
          </a:xfrm>
        </p:spPr>
        <p:txBody>
          <a:bodyPr>
            <a:noAutofit/>
          </a:bodyPr>
          <a:lstStyle/>
          <a:p>
            <a:r>
              <a:rPr lang="en-US" sz="14900" b="1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Sp</a:t>
            </a:r>
            <a:r>
              <a:rPr lang="en-US" sz="149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</a:t>
            </a:r>
            <a:r>
              <a:rPr lang="en-US" sz="14900" b="1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iceAI</a:t>
            </a:r>
            <a:r>
              <a:rPr lang="en-US" sz="149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-t</a:t>
            </a:r>
            <a:r>
              <a:rPr lang="en-US" sz="120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   </a:t>
            </a:r>
            <a:r>
              <a:rPr lang="en-US" sz="14900" b="1" dirty="0" err="1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lk</a:t>
            </a:r>
            <a:r>
              <a:rPr lang="en-US" sz="14900" b="1" dirty="0">
                <a:latin typeface="Apple Symbols" panose="02000000000000000000" pitchFamily="2" charset="-79"/>
                <a:ea typeface="Apple Symbols" panose="02000000000000000000" pitchFamily="2" charset="-79"/>
                <a:cs typeface="Apple Symbols" panose="02000000000000000000" pitchFamily="2" charset="-79"/>
              </a:rPr>
              <a:t> t</a:t>
            </a:r>
          </a:p>
        </p:txBody>
      </p:sp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BCB9F63-FA7B-1C92-5E1A-42CF8086B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929" y="3876468"/>
            <a:ext cx="1000211" cy="100021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4A22DD9-9B6A-3550-5EEC-D8CC5300A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98428">
            <a:off x="8311023" y="3876468"/>
            <a:ext cx="1000211" cy="1000211"/>
          </a:xfrm>
          <a:prstGeom prst="rect">
            <a:avLst/>
          </a:prstGeom>
        </p:spPr>
      </p:pic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679C72E8-6D53-20B5-E696-C7334F665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7525" y="3373795"/>
            <a:ext cx="552299" cy="143683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5C7007-B550-9E62-61EC-7FC54B2E98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900000">
            <a:off x="10245952" y="3731145"/>
            <a:ext cx="1021140" cy="102114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E658D191-E7E6-5512-BDDC-E6E3ECC85DB9}"/>
              </a:ext>
            </a:extLst>
          </p:cNvPr>
          <p:cNvGrpSpPr/>
          <p:nvPr/>
        </p:nvGrpSpPr>
        <p:grpSpPr>
          <a:xfrm>
            <a:off x="10676109" y="3598499"/>
            <a:ext cx="160826" cy="196425"/>
            <a:chOff x="10666692" y="2766747"/>
            <a:chExt cx="251166" cy="306762"/>
          </a:xfrm>
        </p:grpSpPr>
        <p:sp>
          <p:nvSpPr>
            <p:cNvPr id="3" name="Trapezoid 2">
              <a:extLst>
                <a:ext uri="{FF2B5EF4-FFF2-40B4-BE49-F238E27FC236}">
                  <a16:creationId xmlns:a16="http://schemas.microsoft.com/office/drawing/2014/main" id="{E6226BA7-57E8-DCFA-75DA-D8508F10743B}"/>
                </a:ext>
              </a:extLst>
            </p:cNvPr>
            <p:cNvSpPr/>
            <p:nvPr/>
          </p:nvSpPr>
          <p:spPr>
            <a:xfrm>
              <a:off x="10666692" y="2766747"/>
              <a:ext cx="251166" cy="192298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196F8CD8-3B6A-D849-4CE4-8511B15F16A0}"/>
                </a:ext>
              </a:extLst>
            </p:cNvPr>
            <p:cNvSpPr/>
            <p:nvPr/>
          </p:nvSpPr>
          <p:spPr>
            <a:xfrm flipV="1">
              <a:off x="10666692" y="2959045"/>
              <a:ext cx="251166" cy="114464"/>
            </a:xfrm>
            <a:prstGeom prst="trapezoid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7185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Apple Symbols</vt:lpstr>
      <vt:lpstr>Aptos</vt:lpstr>
      <vt:lpstr>Aptos Display</vt:lpstr>
      <vt:lpstr>Arial</vt:lpstr>
      <vt:lpstr>Office Theme</vt:lpstr>
      <vt:lpstr>Sp iceAI-t    lk 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SpliceAI-toolkit</dc:title>
  <dc:creator>Kuan-Hao Chao</dc:creator>
  <cp:lastModifiedBy>Kuan-Hao Chao</cp:lastModifiedBy>
  <cp:revision>11</cp:revision>
  <dcterms:created xsi:type="dcterms:W3CDTF">2024-03-03T04:28:02Z</dcterms:created>
  <dcterms:modified xsi:type="dcterms:W3CDTF">2024-03-06T02:34:38Z</dcterms:modified>
</cp:coreProperties>
</file>