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4"/>
    <p:restoredTop sz="94565"/>
  </p:normalViewPr>
  <p:slideViewPr>
    <p:cSldViewPr snapToGrid="0">
      <p:cViewPr>
        <p:scale>
          <a:sx n="23" d="100"/>
          <a:sy n="23" d="100"/>
        </p:scale>
        <p:origin x="29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11139D32-7828-9EEB-6F09-F59EA048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784" y="13016815"/>
            <a:ext cx="11816346" cy="11592693"/>
          </a:xfrm>
          <a:prstGeom prst="rect">
            <a:avLst/>
          </a:prstGeom>
        </p:spPr>
      </p:pic>
      <p:pic>
        <p:nvPicPr>
          <p:cNvPr id="14" name="Picture 1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099DD94F-3EA0-BE19-1635-ED533315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784" y="895970"/>
            <a:ext cx="11816346" cy="11592693"/>
          </a:xfrm>
          <a:prstGeom prst="rect">
            <a:avLst/>
          </a:prstGeom>
        </p:spPr>
      </p:pic>
      <p:pic>
        <p:nvPicPr>
          <p:cNvPr id="19" name="Picture 1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4215E04-CDA7-0B75-28AB-53EFA301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93" y="13005630"/>
            <a:ext cx="11816346" cy="11592693"/>
          </a:xfrm>
          <a:prstGeom prst="rect">
            <a:avLst/>
          </a:prstGeom>
        </p:spPr>
      </p:pic>
      <p:pic>
        <p:nvPicPr>
          <p:cNvPr id="26" name="Picture 2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AD4514F-D2FB-1E1F-D3F3-076BA10F8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725" y="894643"/>
            <a:ext cx="11816346" cy="11592693"/>
          </a:xfrm>
          <a:prstGeom prst="rect">
            <a:avLst/>
          </a:prstGeom>
        </p:spPr>
      </p:pic>
      <p:pic>
        <p:nvPicPr>
          <p:cNvPr id="6" name="Picture 5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175EEEFE-50F3-A3DB-ECAC-9EA2B3E43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229" y="25694205"/>
            <a:ext cx="23825362" cy="10589050"/>
          </a:xfrm>
          <a:prstGeom prst="rect">
            <a:avLst/>
          </a:prstGeom>
        </p:spPr>
      </p:pic>
      <p:pic>
        <p:nvPicPr>
          <p:cNvPr id="9" name="Picture 8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1FA6450-AB7F-FA5A-3092-8F384D8FF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4612" y="25694205"/>
            <a:ext cx="23825362" cy="1058905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4143269"/>
            <a:ext cx="29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483781" y="4386015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485112" y="12464393"/>
            <a:ext cx="4855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848045" y="20388119"/>
            <a:ext cx="612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  <p:pic>
        <p:nvPicPr>
          <p:cNvPr id="21" name="Picture 20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B546BC68-3B0B-F67E-FE77-B055FBE807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48310" y="1432935"/>
            <a:ext cx="20150281" cy="7836221"/>
          </a:xfrm>
          <a:prstGeom prst="rect">
            <a:avLst/>
          </a:prstGeom>
        </p:spPr>
      </p:pic>
      <p:pic>
        <p:nvPicPr>
          <p:cNvPr id="28" name="Picture 27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A150497A-D491-B9C1-CBB4-64BED93C4D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9669" y="9530732"/>
            <a:ext cx="20150281" cy="7836221"/>
          </a:xfrm>
          <a:prstGeom prst="rect">
            <a:avLst/>
          </a:prstGeom>
        </p:spPr>
      </p:pic>
      <p:pic>
        <p:nvPicPr>
          <p:cNvPr id="30" name="Picture 29" descr="A picture containing line, plot, screenshot, text&#10;&#10;Description automatically generated">
            <a:extLst>
              <a:ext uri="{FF2B5EF4-FFF2-40B4-BE49-F238E27FC236}">
                <a16:creationId xmlns:a16="http://schemas.microsoft.com/office/drawing/2014/main" id="{AF3CF681-0939-E8D3-E3DC-ACEC0983A2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49669" y="17439681"/>
            <a:ext cx="20150281" cy="78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5013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81</cp:revision>
  <dcterms:created xsi:type="dcterms:W3CDTF">2023-05-02T11:57:45Z</dcterms:created>
  <dcterms:modified xsi:type="dcterms:W3CDTF">2023-05-20T16:25:35Z</dcterms:modified>
</cp:coreProperties>
</file>