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50399950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20"/>
    <p:restoredTop sz="94565"/>
  </p:normalViewPr>
  <p:slideViewPr>
    <p:cSldViewPr snapToGrid="0">
      <p:cViewPr>
        <p:scale>
          <a:sx n="26" d="100"/>
          <a:sy n="26" d="100"/>
        </p:scale>
        <p:origin x="251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2DE5-B6EE-E147-A976-7400C289695F}" type="datetimeFigureOut">
              <a:rPr lang="en-US" smtClean="0"/>
              <a:t>5/19/23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117BC-AFF7-1F40-A198-4736DB8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1143000"/>
            <a:ext cx="4318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117BC-AFF7-1F40-A198-4736DB871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5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5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1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1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0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1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4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2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EFD3-DAAF-1A4D-98F0-A61E9156FD54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line, screenshot, plot&#10;&#10;Description automatically generated">
            <a:extLst>
              <a:ext uri="{FF2B5EF4-FFF2-40B4-BE49-F238E27FC236}">
                <a16:creationId xmlns:a16="http://schemas.microsoft.com/office/drawing/2014/main" id="{468C329F-C477-102C-0289-DE0DEBC00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1698" y="12991643"/>
            <a:ext cx="11816347" cy="11592694"/>
          </a:xfrm>
          <a:prstGeom prst="rect">
            <a:avLst/>
          </a:prstGeom>
        </p:spPr>
      </p:pic>
      <p:pic>
        <p:nvPicPr>
          <p:cNvPr id="8" name="Picture 7" descr="A picture containing text, line, screenshot, plot&#10;&#10;Description automatically generated">
            <a:extLst>
              <a:ext uri="{FF2B5EF4-FFF2-40B4-BE49-F238E27FC236}">
                <a16:creationId xmlns:a16="http://schemas.microsoft.com/office/drawing/2014/main" id="{2CCCF65E-4C93-4EC5-D6FA-D7A43AE6D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9301" y="870370"/>
            <a:ext cx="11816347" cy="11592694"/>
          </a:xfrm>
          <a:prstGeom prst="rect">
            <a:avLst/>
          </a:prstGeom>
        </p:spPr>
      </p:pic>
      <p:pic>
        <p:nvPicPr>
          <p:cNvPr id="13" name="Picture 12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7A4DBC52-F8FA-882D-3E2F-08CD8C159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1593" y="12968197"/>
            <a:ext cx="11816347" cy="11592694"/>
          </a:xfrm>
          <a:prstGeom prst="rect">
            <a:avLst/>
          </a:prstGeom>
        </p:spPr>
      </p:pic>
      <p:pic>
        <p:nvPicPr>
          <p:cNvPr id="16" name="Picture 15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6B00CBF8-75ED-040F-9ECD-2D4AEAEDE9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6800" y="859688"/>
            <a:ext cx="11816347" cy="11592694"/>
          </a:xfrm>
          <a:prstGeom prst="rect">
            <a:avLst/>
          </a:prstGeom>
        </p:spPr>
      </p:pic>
      <p:pic>
        <p:nvPicPr>
          <p:cNvPr id="3" name="Picture 2" descr="A picture containing text, plot, line, diagram&#10;&#10;Description automatically generated">
            <a:extLst>
              <a:ext uri="{FF2B5EF4-FFF2-40B4-BE49-F238E27FC236}">
                <a16:creationId xmlns:a16="http://schemas.microsoft.com/office/drawing/2014/main" id="{69F501FD-576A-5484-C94D-086C2C4684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73230" y="25605711"/>
            <a:ext cx="23825361" cy="10589049"/>
          </a:xfrm>
          <a:prstGeom prst="rect">
            <a:avLst/>
          </a:prstGeom>
        </p:spPr>
      </p:pic>
      <p:pic>
        <p:nvPicPr>
          <p:cNvPr id="5" name="Picture 4" descr="A picture containing text, line, plot, number&#10;&#10;Description automatically generated">
            <a:extLst>
              <a:ext uri="{FF2B5EF4-FFF2-40B4-BE49-F238E27FC236}">
                <a16:creationId xmlns:a16="http://schemas.microsoft.com/office/drawing/2014/main" id="{82A1A21E-747B-2B82-FA02-45277B6F4A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4613" y="25605711"/>
            <a:ext cx="23825361" cy="10589049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A11A4635-C05F-135B-ADD6-9C2D296C2FD1}"/>
              </a:ext>
            </a:extLst>
          </p:cNvPr>
          <p:cNvSpPr txBox="1"/>
          <p:nvPr/>
        </p:nvSpPr>
        <p:spPr>
          <a:xfrm>
            <a:off x="562238" y="-391160"/>
            <a:ext cx="9444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a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5E0C40D-425A-FEEF-A700-9B8BD2F60D50}"/>
              </a:ext>
            </a:extLst>
          </p:cNvPr>
          <p:cNvSpPr txBox="1"/>
          <p:nvPr/>
        </p:nvSpPr>
        <p:spPr>
          <a:xfrm>
            <a:off x="28789337" y="-391160"/>
            <a:ext cx="10102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D1587E-18AE-9980-C516-9BAAB086AB56}"/>
              </a:ext>
            </a:extLst>
          </p:cNvPr>
          <p:cNvSpPr txBox="1"/>
          <p:nvPr/>
        </p:nvSpPr>
        <p:spPr>
          <a:xfrm>
            <a:off x="562237" y="24623707"/>
            <a:ext cx="9989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11BC77-965E-8C8E-4D56-16A7BEF7DC6B}"/>
              </a:ext>
            </a:extLst>
          </p:cNvPr>
          <p:cNvSpPr/>
          <p:nvPr/>
        </p:nvSpPr>
        <p:spPr>
          <a:xfrm>
            <a:off x="1674221" y="522170"/>
            <a:ext cx="26123077" cy="2389641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9E00D7-C7EF-5F4E-40DD-5DE4E023362B}"/>
              </a:ext>
            </a:extLst>
          </p:cNvPr>
          <p:cNvSpPr/>
          <p:nvPr/>
        </p:nvSpPr>
        <p:spPr>
          <a:xfrm>
            <a:off x="1694518" y="522170"/>
            <a:ext cx="1616147" cy="1183127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0" b="1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Positive_MANE</a:t>
            </a:r>
            <a:endParaRPr lang="en-US" sz="8000" b="1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9636F9-6601-E245-254B-7397C3AD7EC1}"/>
              </a:ext>
            </a:extLst>
          </p:cNvPr>
          <p:cNvSpPr/>
          <p:nvPr/>
        </p:nvSpPr>
        <p:spPr>
          <a:xfrm>
            <a:off x="1694516" y="522170"/>
            <a:ext cx="26102781" cy="1183127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FC9220-4B1E-49D3-A1B2-28CD7A8BDD65}"/>
              </a:ext>
            </a:extLst>
          </p:cNvPr>
          <p:cNvSpPr/>
          <p:nvPr/>
        </p:nvSpPr>
        <p:spPr>
          <a:xfrm>
            <a:off x="1679310" y="12587318"/>
            <a:ext cx="26102781" cy="1183127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22A07E-0037-5BB6-6882-E0661D1B1E27}"/>
              </a:ext>
            </a:extLst>
          </p:cNvPr>
          <p:cNvSpPr/>
          <p:nvPr/>
        </p:nvSpPr>
        <p:spPr>
          <a:xfrm>
            <a:off x="1698766" y="12611494"/>
            <a:ext cx="1616147" cy="1183127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0" b="1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Positive_ALT</a:t>
            </a:r>
            <a:endParaRPr lang="en-US" sz="8000" b="1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AA63A5-7147-10E6-2857-9BF113CAE818}"/>
              </a:ext>
            </a:extLst>
          </p:cNvPr>
          <p:cNvSpPr/>
          <p:nvPr/>
        </p:nvSpPr>
        <p:spPr>
          <a:xfrm>
            <a:off x="29433788" y="2336832"/>
            <a:ext cx="1088130" cy="2228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DC4E14-77E3-B96D-55E4-4243A55C5DC6}"/>
              </a:ext>
            </a:extLst>
          </p:cNvPr>
          <p:cNvSpPr txBox="1"/>
          <p:nvPr/>
        </p:nvSpPr>
        <p:spPr>
          <a:xfrm rot="16200000">
            <a:off x="28483781" y="4386015"/>
            <a:ext cx="28584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SPLAM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860C94-6AA4-AABC-4F3B-3FE05601A47D}"/>
              </a:ext>
            </a:extLst>
          </p:cNvPr>
          <p:cNvSpPr txBox="1"/>
          <p:nvPr/>
        </p:nvSpPr>
        <p:spPr>
          <a:xfrm rot="16200000">
            <a:off x="27485112" y="12464393"/>
            <a:ext cx="48558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SpliceAI-10k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3333E4-A36A-F2A7-9463-8073D25984C0}"/>
              </a:ext>
            </a:extLst>
          </p:cNvPr>
          <p:cNvSpPr txBox="1"/>
          <p:nvPr/>
        </p:nvSpPr>
        <p:spPr>
          <a:xfrm rot="16200000">
            <a:off x="26848045" y="20388119"/>
            <a:ext cx="6129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SpliceAI-10k-Ns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945A3A-59A1-F0E7-9EA1-2DA18D2FCDE2}"/>
              </a:ext>
            </a:extLst>
          </p:cNvPr>
          <p:cNvSpPr txBox="1"/>
          <p:nvPr/>
        </p:nvSpPr>
        <p:spPr>
          <a:xfrm>
            <a:off x="25607519" y="24623707"/>
            <a:ext cx="10102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F90CF2-AFD5-BDB8-6883-061DEE7C91BD}"/>
              </a:ext>
            </a:extLst>
          </p:cNvPr>
          <p:cNvSpPr txBox="1"/>
          <p:nvPr/>
        </p:nvSpPr>
        <p:spPr>
          <a:xfrm>
            <a:off x="3457354" y="439066"/>
            <a:ext cx="11400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(1)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1B7E18-C163-9922-1AF9-071A4C82EC61}"/>
              </a:ext>
            </a:extLst>
          </p:cNvPr>
          <p:cNvSpPr txBox="1"/>
          <p:nvPr/>
        </p:nvSpPr>
        <p:spPr>
          <a:xfrm>
            <a:off x="15649239" y="435648"/>
            <a:ext cx="11400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(2)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C0A85E-4A67-46D2-0DEE-4C72585638A9}"/>
              </a:ext>
            </a:extLst>
          </p:cNvPr>
          <p:cNvSpPr txBox="1"/>
          <p:nvPr/>
        </p:nvSpPr>
        <p:spPr>
          <a:xfrm>
            <a:off x="3478159" y="12513374"/>
            <a:ext cx="11400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(3)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FB5A4B-A6F0-5EB1-3806-A87C8D8B708B}"/>
              </a:ext>
            </a:extLst>
          </p:cNvPr>
          <p:cNvSpPr txBox="1"/>
          <p:nvPr/>
        </p:nvSpPr>
        <p:spPr>
          <a:xfrm>
            <a:off x="15670044" y="12509956"/>
            <a:ext cx="11400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(4)</a:t>
            </a:r>
          </a:p>
        </p:txBody>
      </p:sp>
      <p:pic>
        <p:nvPicPr>
          <p:cNvPr id="15" name="Picture 14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A0DC131E-FC79-D5D8-E240-C9508E661D9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0466" t="13746" r="1805" b="76626"/>
          <a:stretch/>
        </p:blipFill>
        <p:spPr>
          <a:xfrm>
            <a:off x="31161318" y="330316"/>
            <a:ext cx="19072064" cy="918664"/>
          </a:xfrm>
          <a:prstGeom prst="rect">
            <a:avLst/>
          </a:prstGeom>
        </p:spPr>
      </p:pic>
      <p:pic>
        <p:nvPicPr>
          <p:cNvPr id="21" name="Picture 20" descr="A picture containing screenshot, line, text, plot&#10;&#10;Description automatically generated">
            <a:extLst>
              <a:ext uri="{FF2B5EF4-FFF2-40B4-BE49-F238E27FC236}">
                <a16:creationId xmlns:a16="http://schemas.microsoft.com/office/drawing/2014/main" id="{B546BC68-3B0B-F67E-FE77-B055FBE807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248310" y="1432935"/>
            <a:ext cx="20150281" cy="7836221"/>
          </a:xfrm>
          <a:prstGeom prst="rect">
            <a:avLst/>
          </a:prstGeom>
        </p:spPr>
      </p:pic>
      <p:pic>
        <p:nvPicPr>
          <p:cNvPr id="28" name="Picture 27" descr="A picture containing line, plot, screenshot, diagram&#10;&#10;Description automatically generated">
            <a:extLst>
              <a:ext uri="{FF2B5EF4-FFF2-40B4-BE49-F238E27FC236}">
                <a16:creationId xmlns:a16="http://schemas.microsoft.com/office/drawing/2014/main" id="{A150497A-D491-B9C1-CBB4-64BED93C4D1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249669" y="9530732"/>
            <a:ext cx="20150281" cy="7836221"/>
          </a:xfrm>
          <a:prstGeom prst="rect">
            <a:avLst/>
          </a:prstGeom>
        </p:spPr>
      </p:pic>
      <p:pic>
        <p:nvPicPr>
          <p:cNvPr id="30" name="Picture 29" descr="A picture containing line, plot, screenshot, text&#10;&#10;Description automatically generated">
            <a:extLst>
              <a:ext uri="{FF2B5EF4-FFF2-40B4-BE49-F238E27FC236}">
                <a16:creationId xmlns:a16="http://schemas.microsoft.com/office/drawing/2014/main" id="{AF3CF681-0939-E8D3-E3DC-ACEC0983A27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249669" y="17439681"/>
            <a:ext cx="20150281" cy="783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7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5009</TotalTime>
  <Words>26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JhengHei UI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Kuan-Hao Chao</dc:creator>
  <cp:lastModifiedBy>Kuan-Hao Chao</cp:lastModifiedBy>
  <cp:revision>79</cp:revision>
  <dcterms:created xsi:type="dcterms:W3CDTF">2023-05-02T11:57:45Z</dcterms:created>
  <dcterms:modified xsi:type="dcterms:W3CDTF">2023-05-19T14:13:40Z</dcterms:modified>
</cp:coreProperties>
</file>