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50399950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6"/>
    <p:restoredTop sz="94588"/>
  </p:normalViewPr>
  <p:slideViewPr>
    <p:cSldViewPr snapToGrid="0">
      <p:cViewPr varScale="1">
        <p:scale>
          <a:sx n="41" d="100"/>
          <a:sy n="41" d="100"/>
        </p:scale>
        <p:origin x="2992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72DE5-B6EE-E147-A976-7400C289695F}" type="datetimeFigureOut">
              <a:rPr lang="en-US" smtClean="0"/>
              <a:t>5/7/23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1143000"/>
            <a:ext cx="4318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117BC-AFF7-1F40-A198-4736DB871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43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1pPr>
    <a:lvl2pPr marL="172798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2pPr>
    <a:lvl3pPr marL="3455975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3pPr>
    <a:lvl4pPr marL="518396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4pPr>
    <a:lvl5pPr marL="691195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5pPr>
    <a:lvl6pPr marL="863993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6pPr>
    <a:lvl7pPr marL="10367924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7pPr>
    <a:lvl8pPr marL="1209591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8pPr>
    <a:lvl9pPr marL="13823899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70000" y="1143000"/>
            <a:ext cx="4318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117BC-AFF7-1F40-A198-4736DB871B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26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9996" y="5891626"/>
            <a:ext cx="42839958" cy="12533242"/>
          </a:xfrm>
        </p:spPr>
        <p:txBody>
          <a:bodyPr anchor="b"/>
          <a:lstStyle>
            <a:lvl1pPr algn="ctr">
              <a:defRPr sz="31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4" y="18908198"/>
            <a:ext cx="37799963" cy="8691601"/>
          </a:xfrm>
        </p:spPr>
        <p:txBody>
          <a:bodyPr/>
          <a:lstStyle>
            <a:lvl1pPr marL="0" indent="0" algn="ctr">
              <a:buNone/>
              <a:defRPr sz="12598"/>
            </a:lvl1pPr>
            <a:lvl2pPr marL="2399980" indent="0" algn="ctr">
              <a:buNone/>
              <a:defRPr sz="10499"/>
            </a:lvl2pPr>
            <a:lvl3pPr marL="4799960" indent="0" algn="ctr">
              <a:buNone/>
              <a:defRPr sz="9449"/>
            </a:lvl3pPr>
            <a:lvl4pPr marL="7199940" indent="0" algn="ctr">
              <a:buNone/>
              <a:defRPr sz="8399"/>
            </a:lvl4pPr>
            <a:lvl5pPr marL="9599920" indent="0" algn="ctr">
              <a:buNone/>
              <a:defRPr sz="8399"/>
            </a:lvl5pPr>
            <a:lvl6pPr marL="11999900" indent="0" algn="ctr">
              <a:buNone/>
              <a:defRPr sz="8399"/>
            </a:lvl6pPr>
            <a:lvl7pPr marL="14399880" indent="0" algn="ctr">
              <a:buNone/>
              <a:defRPr sz="8399"/>
            </a:lvl7pPr>
            <a:lvl8pPr marL="16799860" indent="0" algn="ctr">
              <a:buNone/>
              <a:defRPr sz="8399"/>
            </a:lvl8pPr>
            <a:lvl9pPr marL="19199840" indent="0" algn="ctr">
              <a:buNone/>
              <a:defRPr sz="83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2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52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7467" y="1916653"/>
            <a:ext cx="10867489" cy="305081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4999" y="1916653"/>
            <a:ext cx="31972468" cy="305081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5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73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749" y="8974945"/>
            <a:ext cx="43469957" cy="14974888"/>
          </a:xfrm>
        </p:spPr>
        <p:txBody>
          <a:bodyPr anchor="b"/>
          <a:lstStyle>
            <a:lvl1pPr>
              <a:defRPr sz="31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749" y="24091502"/>
            <a:ext cx="43469957" cy="7874940"/>
          </a:xfrm>
        </p:spPr>
        <p:txBody>
          <a:bodyPr/>
          <a:lstStyle>
            <a:lvl1pPr marL="0" indent="0">
              <a:buNone/>
              <a:defRPr sz="12598">
                <a:solidFill>
                  <a:schemeClr val="tx1"/>
                </a:solidFill>
              </a:defRPr>
            </a:lvl1pPr>
            <a:lvl2pPr marL="2399980" indent="0">
              <a:buNone/>
              <a:defRPr sz="10499">
                <a:solidFill>
                  <a:schemeClr val="tx1">
                    <a:tint val="75000"/>
                  </a:schemeClr>
                </a:solidFill>
              </a:defRPr>
            </a:lvl2pPr>
            <a:lvl3pPr marL="4799960" indent="0">
              <a:buNone/>
              <a:defRPr sz="9449">
                <a:solidFill>
                  <a:schemeClr val="tx1">
                    <a:tint val="75000"/>
                  </a:schemeClr>
                </a:solidFill>
              </a:defRPr>
            </a:lvl3pPr>
            <a:lvl4pPr marL="71999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4pPr>
            <a:lvl5pPr marL="959992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5pPr>
            <a:lvl6pPr marL="1199990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6pPr>
            <a:lvl7pPr marL="1439988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7pPr>
            <a:lvl8pPr marL="1679986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8pPr>
            <a:lvl9pPr marL="191998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14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4996" y="9583264"/>
            <a:ext cx="21419979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4975" y="9583264"/>
            <a:ext cx="21419979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10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1916661"/>
            <a:ext cx="43469957" cy="6958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567" y="8824938"/>
            <a:ext cx="21321538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567" y="13149904"/>
            <a:ext cx="21321538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4978" y="8824938"/>
            <a:ext cx="21426543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4978" y="13149904"/>
            <a:ext cx="21426543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0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19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97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6543" y="5183304"/>
            <a:ext cx="25514975" cy="25583147"/>
          </a:xfrm>
        </p:spPr>
        <p:txBody>
          <a:bodyPr/>
          <a:lstStyle>
            <a:lvl1pPr>
              <a:defRPr sz="16798"/>
            </a:lvl1pPr>
            <a:lvl2pPr>
              <a:defRPr sz="14698"/>
            </a:lvl2pPr>
            <a:lvl3pPr>
              <a:defRPr sz="12598"/>
            </a:lvl3pPr>
            <a:lvl4pPr>
              <a:defRPr sz="10499"/>
            </a:lvl4pPr>
            <a:lvl5pPr>
              <a:defRPr sz="10499"/>
            </a:lvl5pPr>
            <a:lvl6pPr>
              <a:defRPr sz="10499"/>
            </a:lvl6pPr>
            <a:lvl7pPr>
              <a:defRPr sz="10499"/>
            </a:lvl7pPr>
            <a:lvl8pPr>
              <a:defRPr sz="10499"/>
            </a:lvl8pPr>
            <a:lvl9pPr>
              <a:defRPr sz="104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4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6543" y="5183304"/>
            <a:ext cx="25514975" cy="25583147"/>
          </a:xfrm>
        </p:spPr>
        <p:txBody>
          <a:bodyPr anchor="t"/>
          <a:lstStyle>
            <a:lvl1pPr marL="0" indent="0">
              <a:buNone/>
              <a:defRPr sz="16798"/>
            </a:lvl1pPr>
            <a:lvl2pPr marL="2399980" indent="0">
              <a:buNone/>
              <a:defRPr sz="14698"/>
            </a:lvl2pPr>
            <a:lvl3pPr marL="4799960" indent="0">
              <a:buNone/>
              <a:defRPr sz="12598"/>
            </a:lvl3pPr>
            <a:lvl4pPr marL="7199940" indent="0">
              <a:buNone/>
              <a:defRPr sz="10499"/>
            </a:lvl4pPr>
            <a:lvl5pPr marL="9599920" indent="0">
              <a:buNone/>
              <a:defRPr sz="10499"/>
            </a:lvl5pPr>
            <a:lvl6pPr marL="11999900" indent="0">
              <a:buNone/>
              <a:defRPr sz="10499"/>
            </a:lvl6pPr>
            <a:lvl7pPr marL="14399880" indent="0">
              <a:buNone/>
              <a:defRPr sz="10499"/>
            </a:lvl7pPr>
            <a:lvl8pPr marL="16799860" indent="0">
              <a:buNone/>
              <a:defRPr sz="10499"/>
            </a:lvl8pPr>
            <a:lvl9pPr marL="19199840" indent="0">
              <a:buNone/>
              <a:defRPr sz="104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2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4997" y="1916661"/>
            <a:ext cx="43469957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997" y="9583264"/>
            <a:ext cx="43469957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4996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9EFD3-DAAF-1A4D-98F0-A61E9156FD54}" type="datetimeFigureOut">
              <a:rPr lang="en-US" smtClean="0"/>
              <a:t>5/7/23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4984" y="33366432"/>
            <a:ext cx="17009983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4965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6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799960" rtl="0" eaLnBrk="1" latinLnBrk="0" hangingPunct="1">
        <a:lnSpc>
          <a:spcPct val="90000"/>
        </a:lnSpc>
        <a:spcBef>
          <a:spcPct val="0"/>
        </a:spcBef>
        <a:buNone/>
        <a:defRPr sz="230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99990" indent="-1199990" algn="l" defTabSz="4799960" rtl="0" eaLnBrk="1" latinLnBrk="0" hangingPunct="1">
        <a:lnSpc>
          <a:spcPct val="90000"/>
        </a:lnSpc>
        <a:spcBef>
          <a:spcPts val="5249"/>
        </a:spcBef>
        <a:buFont typeface="Arial" panose="020B0604020202020204" pitchFamily="34" charset="0"/>
        <a:buChar char="•"/>
        <a:defRPr sz="14698" kern="1200">
          <a:solidFill>
            <a:schemeClr val="tx1"/>
          </a:solidFill>
          <a:latin typeface="+mn-lt"/>
          <a:ea typeface="+mn-ea"/>
          <a:cs typeface="+mn-cs"/>
        </a:defRPr>
      </a:lvl1pPr>
      <a:lvl2pPr marL="35999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2598" kern="1200">
          <a:solidFill>
            <a:schemeClr val="tx1"/>
          </a:solidFill>
          <a:latin typeface="+mn-lt"/>
          <a:ea typeface="+mn-ea"/>
          <a:cs typeface="+mn-cs"/>
        </a:defRPr>
      </a:lvl2pPr>
      <a:lvl3pPr marL="59999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0499" kern="1200">
          <a:solidFill>
            <a:schemeClr val="tx1"/>
          </a:solidFill>
          <a:latin typeface="+mn-lt"/>
          <a:ea typeface="+mn-ea"/>
          <a:cs typeface="+mn-cs"/>
        </a:defRPr>
      </a:lvl3pPr>
      <a:lvl4pPr marL="83999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1079991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319989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55998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79998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203998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1pPr>
      <a:lvl2pPr marL="23999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7999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3pPr>
      <a:lvl4pPr marL="71999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959992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199990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43998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67998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191998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2E33F60A-9988-F3C7-AB37-8ABC19065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470" y="10939114"/>
            <a:ext cx="33165361" cy="117548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9F6D17D-EE6F-26CE-4CE4-126B5907638D}"/>
              </a:ext>
            </a:extLst>
          </p:cNvPr>
          <p:cNvSpPr txBox="1"/>
          <p:nvPr/>
        </p:nvSpPr>
        <p:spPr>
          <a:xfrm>
            <a:off x="562238" y="-391160"/>
            <a:ext cx="94448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b="1" dirty="0"/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A1F978-E7FE-44DD-AEA0-D7325EF67A1C}"/>
              </a:ext>
            </a:extLst>
          </p:cNvPr>
          <p:cNvSpPr/>
          <p:nvPr/>
        </p:nvSpPr>
        <p:spPr>
          <a:xfrm>
            <a:off x="12171174" y="20335524"/>
            <a:ext cx="21876779" cy="1973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FC68F2-43AB-E482-0CD3-B081D929F28E}"/>
              </a:ext>
            </a:extLst>
          </p:cNvPr>
          <p:cNvSpPr txBox="1"/>
          <p:nvPr/>
        </p:nvSpPr>
        <p:spPr>
          <a:xfrm>
            <a:off x="562238" y="21070434"/>
            <a:ext cx="10102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b="1" dirty="0"/>
              <a:t>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344DE9-373E-92FB-9886-5D9EA37EB022}"/>
              </a:ext>
            </a:extLst>
          </p:cNvPr>
          <p:cNvSpPr txBox="1"/>
          <p:nvPr/>
        </p:nvSpPr>
        <p:spPr>
          <a:xfrm>
            <a:off x="1796679" y="11282922"/>
            <a:ext cx="12266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/>
              <a:t>(2)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F673A0-95D9-B8C7-222A-2687211BAA55}"/>
              </a:ext>
            </a:extLst>
          </p:cNvPr>
          <p:cNvSpPr/>
          <p:nvPr/>
        </p:nvSpPr>
        <p:spPr>
          <a:xfrm>
            <a:off x="13499410" y="11628942"/>
            <a:ext cx="21876779" cy="1973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3DC399-2BFD-8413-D2FC-7A5FBBBBF421}"/>
              </a:ext>
            </a:extLst>
          </p:cNvPr>
          <p:cNvSpPr/>
          <p:nvPr/>
        </p:nvSpPr>
        <p:spPr>
          <a:xfrm>
            <a:off x="12610432" y="1378081"/>
            <a:ext cx="21876779" cy="1973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15BD559B-D108-D7F0-7A86-EED5E46A8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8258" y="21915236"/>
            <a:ext cx="34048848" cy="8512212"/>
          </a:xfrm>
          <a:prstGeom prst="rect">
            <a:avLst/>
          </a:prstGeom>
        </p:spPr>
      </p:pic>
      <p:pic>
        <p:nvPicPr>
          <p:cNvPr id="16" name="Picture 15" descr="A picture containing diagram, plot, line, screenshot&#10;&#10;Description automatically generated">
            <a:extLst>
              <a:ext uri="{FF2B5EF4-FFF2-40B4-BE49-F238E27FC236}">
                <a16:creationId xmlns:a16="http://schemas.microsoft.com/office/drawing/2014/main" id="{F9A78454-00EF-D74F-3913-32ABABE94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7471" y="578336"/>
            <a:ext cx="33165361" cy="1175481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588B505-2FF7-713B-8F94-BB3227A01FF8}"/>
              </a:ext>
            </a:extLst>
          </p:cNvPr>
          <p:cNvSpPr txBox="1"/>
          <p:nvPr/>
        </p:nvSpPr>
        <p:spPr>
          <a:xfrm>
            <a:off x="1796679" y="861001"/>
            <a:ext cx="12266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2001175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1645</TotalTime>
  <Words>9</Words>
  <Application>Microsoft Macintosh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Kuan-Hao Chao</dc:creator>
  <cp:lastModifiedBy>Kuan-Hao Chao</cp:lastModifiedBy>
  <cp:revision>79</cp:revision>
  <dcterms:created xsi:type="dcterms:W3CDTF">2023-05-02T11:57:45Z</dcterms:created>
  <dcterms:modified xsi:type="dcterms:W3CDTF">2023-05-07T21:55:07Z</dcterms:modified>
</cp:coreProperties>
</file>