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3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>
        <p:scale>
          <a:sx n="63" d="100"/>
          <a:sy n="63" d="100"/>
        </p:scale>
        <p:origin x="-116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4607211" y="258610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4607212" y="6477220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4607212" y="1038569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7021105" y="8221022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8895554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9109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9308933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55171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89583" y="68595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97537" y="73535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901973" y="5988198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9231109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791645" y="73472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7021105" y="12144118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7014233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810895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9307235" y="9167108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9307236" y="13084758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9308932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55379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5247992" y="90009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9918272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17549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5236627" y="79924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5249159" y="129185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5232251" y="118549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5232251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5249288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892597" y="9916896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788533" y="112877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9423017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46363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10104336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65598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33730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9925510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14495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7026276" y="82217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772470" y="82210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7999451" y="68708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7737157" y="74142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77247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9304378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625218" y="103815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4607212" y="64735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/>
              <a:t>SpliceAI-10k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625218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9255623" y="74200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9447532" y="77592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8006923" y="107707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7744629" y="113141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9263096" y="113199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9455004" y="116591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324093" y="77401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131747" y="73535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811303" y="107815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519257" y="112755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345813" y="116621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153467" y="11275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96" y="895241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39" y="8952413"/>
            <a:ext cx="6651191" cy="498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4191596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A454-BADC-F2EB-ACE6-933652D51389}"/>
              </a:ext>
            </a:extLst>
          </p:cNvPr>
          <p:cNvSpPr txBox="1"/>
          <p:nvPr/>
        </p:nvSpPr>
        <p:spPr>
          <a:xfrm>
            <a:off x="20062464" y="8855527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172FA5-8C79-4262-D51D-5B5A99F71158}"/>
              </a:ext>
            </a:extLst>
          </p:cNvPr>
          <p:cNvSpPr txBox="1"/>
          <p:nvPr/>
        </p:nvSpPr>
        <p:spPr>
          <a:xfrm>
            <a:off x="26479701" y="8865896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5489</TotalTime>
  <Words>227</Words>
  <Application>Microsoft Macintosh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793</cp:revision>
  <cp:lastPrinted>2022-12-04T00:19:41Z</cp:lastPrinted>
  <dcterms:created xsi:type="dcterms:W3CDTF">2022-11-29T21:54:14Z</dcterms:created>
  <dcterms:modified xsi:type="dcterms:W3CDTF">2023-05-04T01:44:40Z</dcterms:modified>
</cp:coreProperties>
</file>