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5039995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9"/>
    <p:restoredTop sz="94510"/>
  </p:normalViewPr>
  <p:slideViewPr>
    <p:cSldViewPr snapToGrid="0">
      <p:cViewPr varScale="1">
        <p:scale>
          <a:sx n="41" d="100"/>
          <a:sy n="41" d="100"/>
        </p:scale>
        <p:origin x="312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72DE5-B6EE-E147-A976-7400C289695F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1143000"/>
            <a:ext cx="431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117BC-AFF7-1F40-A198-4736DB871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3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0000" y="1143000"/>
            <a:ext cx="431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F117BC-AFF7-1F40-A198-4736DB871B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26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96" y="5891626"/>
            <a:ext cx="42839958" cy="12533242"/>
          </a:xfrm>
        </p:spPr>
        <p:txBody>
          <a:bodyPr anchor="b"/>
          <a:lstStyle>
            <a:lvl1pPr algn="ctr"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8908198"/>
            <a:ext cx="37799963" cy="8691601"/>
          </a:xfrm>
        </p:spPr>
        <p:txBody>
          <a:bodyPr/>
          <a:lstStyle>
            <a:lvl1pPr marL="0" indent="0" algn="ctr">
              <a:buNone/>
              <a:defRPr sz="12598"/>
            </a:lvl1pPr>
            <a:lvl2pPr marL="2399980" indent="0" algn="ctr">
              <a:buNone/>
              <a:defRPr sz="10499"/>
            </a:lvl2pPr>
            <a:lvl3pPr marL="4799960" indent="0" algn="ctr">
              <a:buNone/>
              <a:defRPr sz="9449"/>
            </a:lvl3pPr>
            <a:lvl4pPr marL="7199940" indent="0" algn="ctr">
              <a:buNone/>
              <a:defRPr sz="8399"/>
            </a:lvl4pPr>
            <a:lvl5pPr marL="9599920" indent="0" algn="ctr">
              <a:buNone/>
              <a:defRPr sz="8399"/>
            </a:lvl5pPr>
            <a:lvl6pPr marL="11999900" indent="0" algn="ctr">
              <a:buNone/>
              <a:defRPr sz="8399"/>
            </a:lvl6pPr>
            <a:lvl7pPr marL="14399880" indent="0" algn="ctr">
              <a:buNone/>
              <a:defRPr sz="8399"/>
            </a:lvl7pPr>
            <a:lvl8pPr marL="16799860" indent="0" algn="ctr">
              <a:buNone/>
              <a:defRPr sz="8399"/>
            </a:lvl8pPr>
            <a:lvl9pPr marL="19199840" indent="0" algn="ctr">
              <a:buNone/>
              <a:defRPr sz="8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7" y="1916653"/>
            <a:ext cx="10867489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9" y="1916653"/>
            <a:ext cx="31972468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9" y="8974945"/>
            <a:ext cx="43469957" cy="14974888"/>
          </a:xfrm>
        </p:spPr>
        <p:txBody>
          <a:bodyPr anchor="b"/>
          <a:lstStyle>
            <a:lvl1pPr>
              <a:defRPr sz="3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9" y="24091502"/>
            <a:ext cx="43469957" cy="7874940"/>
          </a:xfrm>
        </p:spPr>
        <p:txBody>
          <a:bodyPr/>
          <a:lstStyle>
            <a:lvl1pPr marL="0" indent="0">
              <a:buNone/>
              <a:defRPr sz="12598">
                <a:solidFill>
                  <a:schemeClr val="tx1"/>
                </a:solidFill>
              </a:defRPr>
            </a:lvl1pPr>
            <a:lvl2pPr marL="2399980" indent="0">
              <a:buNone/>
              <a:defRPr sz="10499">
                <a:solidFill>
                  <a:schemeClr val="tx1">
                    <a:tint val="75000"/>
                  </a:schemeClr>
                </a:solidFill>
              </a:defRPr>
            </a:lvl2pPr>
            <a:lvl3pPr marL="4799960" indent="0">
              <a:buNone/>
              <a:defRPr sz="9449">
                <a:solidFill>
                  <a:schemeClr val="tx1">
                    <a:tint val="75000"/>
                  </a:schemeClr>
                </a:solidFill>
              </a:defRPr>
            </a:lvl3pPr>
            <a:lvl4pPr marL="71999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4pPr>
            <a:lvl5pPr marL="959992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5pPr>
            <a:lvl6pPr marL="1199990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6pPr>
            <a:lvl7pPr marL="1439988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7pPr>
            <a:lvl8pPr marL="1679986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8pPr>
            <a:lvl9pPr marL="19199840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9583264"/>
            <a:ext cx="2141997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1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916661"/>
            <a:ext cx="43469957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7" y="8824938"/>
            <a:ext cx="21321538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7" y="13149904"/>
            <a:ext cx="2132153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8" y="8824938"/>
            <a:ext cx="21426543" cy="4324966"/>
          </a:xfrm>
        </p:spPr>
        <p:txBody>
          <a:bodyPr anchor="b"/>
          <a:lstStyle>
            <a:lvl1pPr marL="0" indent="0">
              <a:buNone/>
              <a:defRPr sz="12598" b="1"/>
            </a:lvl1pPr>
            <a:lvl2pPr marL="2399980" indent="0">
              <a:buNone/>
              <a:defRPr sz="10499" b="1"/>
            </a:lvl2pPr>
            <a:lvl3pPr marL="4799960" indent="0">
              <a:buNone/>
              <a:defRPr sz="9449" b="1"/>
            </a:lvl3pPr>
            <a:lvl4pPr marL="7199940" indent="0">
              <a:buNone/>
              <a:defRPr sz="8399" b="1"/>
            </a:lvl4pPr>
            <a:lvl5pPr marL="9599920" indent="0">
              <a:buNone/>
              <a:defRPr sz="8399" b="1"/>
            </a:lvl5pPr>
            <a:lvl6pPr marL="11999900" indent="0">
              <a:buNone/>
              <a:defRPr sz="8399" b="1"/>
            </a:lvl6pPr>
            <a:lvl7pPr marL="14399880" indent="0">
              <a:buNone/>
              <a:defRPr sz="8399" b="1"/>
            </a:lvl7pPr>
            <a:lvl8pPr marL="16799860" indent="0">
              <a:buNone/>
              <a:defRPr sz="8399" b="1"/>
            </a:lvl8pPr>
            <a:lvl9pPr marL="19199840" indent="0">
              <a:buNone/>
              <a:defRPr sz="8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8" y="13149904"/>
            <a:ext cx="21426543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9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5183304"/>
            <a:ext cx="25514975" cy="25583147"/>
          </a:xfrm>
        </p:spPr>
        <p:txBody>
          <a:bodyPr/>
          <a:lstStyle>
            <a:lvl1pPr>
              <a:defRPr sz="16798"/>
            </a:lvl1pPr>
            <a:lvl2pPr>
              <a:defRPr sz="14698"/>
            </a:lvl2pPr>
            <a:lvl3pPr>
              <a:defRPr sz="12598"/>
            </a:lvl3pPr>
            <a:lvl4pPr>
              <a:defRPr sz="10499"/>
            </a:lvl4pPr>
            <a:lvl5pPr>
              <a:defRPr sz="10499"/>
            </a:lvl5pPr>
            <a:lvl6pPr>
              <a:defRPr sz="10499"/>
            </a:lvl6pPr>
            <a:lvl7pPr>
              <a:defRPr sz="10499"/>
            </a:lvl7pPr>
            <a:lvl8pPr>
              <a:defRPr sz="10499"/>
            </a:lvl8pPr>
            <a:lvl9pPr>
              <a:defRPr sz="10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4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2399982"/>
            <a:ext cx="16255296" cy="8399939"/>
          </a:xfrm>
        </p:spPr>
        <p:txBody>
          <a:bodyPr anchor="b"/>
          <a:lstStyle>
            <a:lvl1pPr>
              <a:defRPr sz="16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5183304"/>
            <a:ext cx="25514975" cy="25583147"/>
          </a:xfrm>
        </p:spPr>
        <p:txBody>
          <a:bodyPr anchor="t"/>
          <a:lstStyle>
            <a:lvl1pPr marL="0" indent="0">
              <a:buNone/>
              <a:defRPr sz="16798"/>
            </a:lvl1pPr>
            <a:lvl2pPr marL="2399980" indent="0">
              <a:buNone/>
              <a:defRPr sz="14698"/>
            </a:lvl2pPr>
            <a:lvl3pPr marL="4799960" indent="0">
              <a:buNone/>
              <a:defRPr sz="12598"/>
            </a:lvl3pPr>
            <a:lvl4pPr marL="7199940" indent="0">
              <a:buNone/>
              <a:defRPr sz="10499"/>
            </a:lvl4pPr>
            <a:lvl5pPr marL="9599920" indent="0">
              <a:buNone/>
              <a:defRPr sz="10499"/>
            </a:lvl5pPr>
            <a:lvl6pPr marL="11999900" indent="0">
              <a:buNone/>
              <a:defRPr sz="10499"/>
            </a:lvl6pPr>
            <a:lvl7pPr marL="14399880" indent="0">
              <a:buNone/>
              <a:defRPr sz="10499"/>
            </a:lvl7pPr>
            <a:lvl8pPr marL="16799860" indent="0">
              <a:buNone/>
              <a:defRPr sz="10499"/>
            </a:lvl8pPr>
            <a:lvl9pPr marL="19199840" indent="0">
              <a:buNone/>
              <a:defRPr sz="10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1" y="10799922"/>
            <a:ext cx="16255296" cy="20008190"/>
          </a:xfrm>
        </p:spPr>
        <p:txBody>
          <a:bodyPr/>
          <a:lstStyle>
            <a:lvl1pPr marL="0" indent="0">
              <a:buNone/>
              <a:defRPr sz="8399"/>
            </a:lvl1pPr>
            <a:lvl2pPr marL="2399980" indent="0">
              <a:buNone/>
              <a:defRPr sz="7349"/>
            </a:lvl2pPr>
            <a:lvl3pPr marL="4799960" indent="0">
              <a:buNone/>
              <a:defRPr sz="6299"/>
            </a:lvl3pPr>
            <a:lvl4pPr marL="7199940" indent="0">
              <a:buNone/>
              <a:defRPr sz="5249"/>
            </a:lvl4pPr>
            <a:lvl5pPr marL="9599920" indent="0">
              <a:buNone/>
              <a:defRPr sz="5249"/>
            </a:lvl5pPr>
            <a:lvl6pPr marL="11999900" indent="0">
              <a:buNone/>
              <a:defRPr sz="5249"/>
            </a:lvl6pPr>
            <a:lvl7pPr marL="14399880" indent="0">
              <a:buNone/>
              <a:defRPr sz="5249"/>
            </a:lvl7pPr>
            <a:lvl8pPr marL="16799860" indent="0">
              <a:buNone/>
              <a:defRPr sz="5249"/>
            </a:lvl8pPr>
            <a:lvl9pPr marL="19199840" indent="0">
              <a:buNone/>
              <a:defRPr sz="5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916661"/>
            <a:ext cx="43469957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9583264"/>
            <a:ext cx="43469957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EFD3-DAAF-1A4D-98F0-A61E9156FD54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3366432"/>
            <a:ext cx="1700998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3366432"/>
            <a:ext cx="1133998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0832-3719-FA4C-AB78-EEB65987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6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799960" rtl="0" eaLnBrk="1" latinLnBrk="0" hangingPunct="1">
        <a:lnSpc>
          <a:spcPct val="90000"/>
        </a:lnSpc>
        <a:spcBef>
          <a:spcPct val="0"/>
        </a:spcBef>
        <a:buNone/>
        <a:defRPr sz="23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990" indent="-1199990" algn="l" defTabSz="4799960" rtl="0" eaLnBrk="1" latinLnBrk="0" hangingPunct="1">
        <a:lnSpc>
          <a:spcPct val="90000"/>
        </a:lnSpc>
        <a:spcBef>
          <a:spcPts val="5249"/>
        </a:spcBef>
        <a:buFont typeface="Arial" panose="020B0604020202020204" pitchFamily="34" charset="0"/>
        <a:buChar char="•"/>
        <a:defRPr sz="1469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2598" kern="1200">
          <a:solidFill>
            <a:schemeClr val="tx1"/>
          </a:solidFill>
          <a:latin typeface="+mn-lt"/>
          <a:ea typeface="+mn-ea"/>
          <a:cs typeface="+mn-cs"/>
        </a:defRPr>
      </a:lvl2pPr>
      <a:lvl3pPr marL="59999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10499" kern="1200">
          <a:solidFill>
            <a:schemeClr val="tx1"/>
          </a:solidFill>
          <a:latin typeface="+mn-lt"/>
          <a:ea typeface="+mn-ea"/>
          <a:cs typeface="+mn-cs"/>
        </a:defRPr>
      </a:lvl3pPr>
      <a:lvl4pPr marL="83999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1079991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319989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559987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799985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20399830" indent="-1199990" algn="l" defTabSz="479996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1pPr>
      <a:lvl2pPr marL="23999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7999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3pPr>
      <a:lvl4pPr marL="71999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4pPr>
      <a:lvl5pPr marL="959992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5pPr>
      <a:lvl6pPr marL="1199990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6pPr>
      <a:lvl7pPr marL="1439988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7pPr>
      <a:lvl8pPr marL="1679986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8pPr>
      <a:lvl9pPr marL="19199840" algn="l" defTabSz="4799960" rtl="0" eaLnBrk="1" latinLnBrk="0" hangingPunct="1">
        <a:defRPr sz="9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plot, text, diagram, line&#10;&#10;Description automatically generated">
            <a:extLst>
              <a:ext uri="{FF2B5EF4-FFF2-40B4-BE49-F238E27FC236}">
                <a16:creationId xmlns:a16="http://schemas.microsoft.com/office/drawing/2014/main" id="{389D2108-0ABB-95C9-7953-9B7910547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231" y="25547483"/>
            <a:ext cx="23825361" cy="10589049"/>
          </a:xfrm>
          <a:prstGeom prst="rect">
            <a:avLst/>
          </a:prstGeom>
        </p:spPr>
      </p:pic>
      <p:pic>
        <p:nvPicPr>
          <p:cNvPr id="42" name="Picture 41" descr="A picture containing text, line, receipt, plot&#10;&#10;Description automatically generated">
            <a:extLst>
              <a:ext uri="{FF2B5EF4-FFF2-40B4-BE49-F238E27FC236}">
                <a16:creationId xmlns:a16="http://schemas.microsoft.com/office/drawing/2014/main" id="{6B139C77-9166-BD34-EBF7-53CE16457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614" y="25571658"/>
            <a:ext cx="23825361" cy="10589049"/>
          </a:xfrm>
          <a:prstGeom prst="rect">
            <a:avLst/>
          </a:prstGeom>
        </p:spPr>
      </p:pic>
      <p:pic>
        <p:nvPicPr>
          <p:cNvPr id="29" name="Picture 28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F95F56A7-E86A-CD5E-9D3A-34A9C3EDF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07049" y="1396804"/>
            <a:ext cx="20600402" cy="8011267"/>
          </a:xfrm>
          <a:prstGeom prst="rect">
            <a:avLst/>
          </a:prstGeom>
        </p:spPr>
      </p:pic>
      <p:pic>
        <p:nvPicPr>
          <p:cNvPr id="31" name="Picture 30" descr="A picture containing line, plot, screenshot, text&#10;&#10;Description automatically generated">
            <a:extLst>
              <a:ext uri="{FF2B5EF4-FFF2-40B4-BE49-F238E27FC236}">
                <a16:creationId xmlns:a16="http://schemas.microsoft.com/office/drawing/2014/main" id="{5353570D-D30A-444B-1724-686FA17CFF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30811" y="9002544"/>
            <a:ext cx="20600402" cy="8011267"/>
          </a:xfrm>
          <a:prstGeom prst="rect">
            <a:avLst/>
          </a:prstGeom>
        </p:spPr>
      </p:pic>
      <p:pic>
        <p:nvPicPr>
          <p:cNvPr id="33" name="Picture 32" descr="A picture containing line, plot, screenshot, diagram&#10;&#10;Description automatically generated">
            <a:extLst>
              <a:ext uri="{FF2B5EF4-FFF2-40B4-BE49-F238E27FC236}">
                <a16:creationId xmlns:a16="http://schemas.microsoft.com/office/drawing/2014/main" id="{20C755C0-E3E4-66B5-D0A6-C64036F34B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07049" y="16951995"/>
            <a:ext cx="20600402" cy="8011267"/>
          </a:xfrm>
          <a:prstGeom prst="rect">
            <a:avLst/>
          </a:prstGeom>
        </p:spPr>
      </p:pic>
      <p:pic>
        <p:nvPicPr>
          <p:cNvPr id="12" name="Picture 11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6A8B385F-F6D1-A141-08FC-2C1995B88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74629" y="12952018"/>
            <a:ext cx="11816347" cy="11592694"/>
          </a:xfrm>
          <a:prstGeom prst="rect">
            <a:avLst/>
          </a:prstGeom>
        </p:spPr>
      </p:pic>
      <p:pic>
        <p:nvPicPr>
          <p:cNvPr id="25" name="Picture 24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8A1B713B-CB1C-4B38-1D36-2DE69DA13D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3990" y="12874596"/>
            <a:ext cx="11816347" cy="11592694"/>
          </a:xfrm>
          <a:prstGeom prst="rect">
            <a:avLst/>
          </a:prstGeom>
        </p:spPr>
      </p:pic>
      <p:pic>
        <p:nvPicPr>
          <p:cNvPr id="19" name="Picture 18" descr="A picture containing text, line, screenshot, plot&#10;&#10;Description automatically generated">
            <a:extLst>
              <a:ext uri="{FF2B5EF4-FFF2-40B4-BE49-F238E27FC236}">
                <a16:creationId xmlns:a16="http://schemas.microsoft.com/office/drawing/2014/main" id="{9934D5B7-3A30-61CF-0067-520620EE8B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866437" y="766268"/>
            <a:ext cx="11816347" cy="11592694"/>
          </a:xfrm>
          <a:prstGeom prst="rect">
            <a:avLst/>
          </a:prstGeom>
        </p:spPr>
      </p:pic>
      <p:pic>
        <p:nvPicPr>
          <p:cNvPr id="27" name="Picture 26" descr="A picture containing text, screenshot, line, plot&#10;&#10;Description automatically generated">
            <a:extLst>
              <a:ext uri="{FF2B5EF4-FFF2-40B4-BE49-F238E27FC236}">
                <a16:creationId xmlns:a16="http://schemas.microsoft.com/office/drawing/2014/main" id="{59D419F8-3B35-422B-D160-F8F0CB3D39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09197" y="799872"/>
            <a:ext cx="11816347" cy="11592694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A11A4635-C05F-135B-ADD6-9C2D296C2FD1}"/>
              </a:ext>
            </a:extLst>
          </p:cNvPr>
          <p:cNvSpPr txBox="1"/>
          <p:nvPr/>
        </p:nvSpPr>
        <p:spPr>
          <a:xfrm>
            <a:off x="562238" y="-391160"/>
            <a:ext cx="94448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5E0C40D-425A-FEEF-A700-9B8BD2F60D50}"/>
              </a:ext>
            </a:extLst>
          </p:cNvPr>
          <p:cNvSpPr txBox="1"/>
          <p:nvPr/>
        </p:nvSpPr>
        <p:spPr>
          <a:xfrm>
            <a:off x="28789337" y="-391160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b</a:t>
            </a:r>
          </a:p>
        </p:txBody>
      </p:sp>
      <p:pic>
        <p:nvPicPr>
          <p:cNvPr id="37" name="Picture 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412700-97E1-7758-ACE7-354FCE4BDD6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6740" t="8885" b="85397"/>
          <a:stretch/>
        </p:blipFill>
        <p:spPr>
          <a:xfrm>
            <a:off x="31603488" y="321363"/>
            <a:ext cx="18796460" cy="73353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4D1587E-18AE-9980-C516-9BAAB086AB56}"/>
              </a:ext>
            </a:extLst>
          </p:cNvPr>
          <p:cNvSpPr txBox="1"/>
          <p:nvPr/>
        </p:nvSpPr>
        <p:spPr>
          <a:xfrm>
            <a:off x="562237" y="24623707"/>
            <a:ext cx="9989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11BC77-965E-8C8E-4D56-16A7BEF7DC6B}"/>
              </a:ext>
            </a:extLst>
          </p:cNvPr>
          <p:cNvSpPr/>
          <p:nvPr/>
        </p:nvSpPr>
        <p:spPr>
          <a:xfrm>
            <a:off x="1674221" y="522170"/>
            <a:ext cx="26123077" cy="2389641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9E00D7-C7EF-5F4E-40DD-5DE4E023362B}"/>
              </a:ext>
            </a:extLst>
          </p:cNvPr>
          <p:cNvSpPr/>
          <p:nvPr/>
        </p:nvSpPr>
        <p:spPr>
          <a:xfrm>
            <a:off x="1694518" y="522170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Positive_MANE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636F9-6601-E245-254B-7397C3AD7EC1}"/>
              </a:ext>
            </a:extLst>
          </p:cNvPr>
          <p:cNvSpPr/>
          <p:nvPr/>
        </p:nvSpPr>
        <p:spPr>
          <a:xfrm>
            <a:off x="1694516" y="522170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FC9220-4B1E-49D3-A1B2-28CD7A8BDD65}"/>
              </a:ext>
            </a:extLst>
          </p:cNvPr>
          <p:cNvSpPr/>
          <p:nvPr/>
        </p:nvSpPr>
        <p:spPr>
          <a:xfrm>
            <a:off x="1679310" y="12587318"/>
            <a:ext cx="26102781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22A07E-0037-5BB6-6882-E0661D1B1E27}"/>
              </a:ext>
            </a:extLst>
          </p:cNvPr>
          <p:cNvSpPr/>
          <p:nvPr/>
        </p:nvSpPr>
        <p:spPr>
          <a:xfrm>
            <a:off x="1698766" y="12611494"/>
            <a:ext cx="1616147" cy="1183127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0" b="1" dirty="0" err="1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Positive_ALT</a:t>
            </a:r>
            <a:endParaRPr lang="en-US" sz="8000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AA63A5-7147-10E6-2857-9BF113CAE818}"/>
              </a:ext>
            </a:extLst>
          </p:cNvPr>
          <p:cNvSpPr/>
          <p:nvPr/>
        </p:nvSpPr>
        <p:spPr>
          <a:xfrm>
            <a:off x="29433788" y="2336832"/>
            <a:ext cx="1088130" cy="2228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DC4E14-77E3-B96D-55E4-4243A55C5DC6}"/>
              </a:ext>
            </a:extLst>
          </p:cNvPr>
          <p:cNvSpPr txBox="1"/>
          <p:nvPr/>
        </p:nvSpPr>
        <p:spPr>
          <a:xfrm rot="16200000">
            <a:off x="28215279" y="4293683"/>
            <a:ext cx="3395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SPLAM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860C94-6AA4-AABC-4F3B-3FE05601A47D}"/>
              </a:ext>
            </a:extLst>
          </p:cNvPr>
          <p:cNvSpPr txBox="1"/>
          <p:nvPr/>
        </p:nvSpPr>
        <p:spPr>
          <a:xfrm rot="16200000">
            <a:off x="27017036" y="12372061"/>
            <a:ext cx="579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3333E4-A36A-F2A7-9463-8073D25984C0}"/>
              </a:ext>
            </a:extLst>
          </p:cNvPr>
          <p:cNvSpPr txBox="1"/>
          <p:nvPr/>
        </p:nvSpPr>
        <p:spPr>
          <a:xfrm rot="16200000">
            <a:off x="26252562" y="20295787"/>
            <a:ext cx="73209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SpliceAI-10k-Ns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945A3A-59A1-F0E7-9EA1-2DA18D2FCDE2}"/>
              </a:ext>
            </a:extLst>
          </p:cNvPr>
          <p:cNvSpPr txBox="1"/>
          <p:nvPr/>
        </p:nvSpPr>
        <p:spPr>
          <a:xfrm>
            <a:off x="25607519" y="24623707"/>
            <a:ext cx="10102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b="1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F90CF2-AFD5-BDB8-6883-061DEE7C91BD}"/>
              </a:ext>
            </a:extLst>
          </p:cNvPr>
          <p:cNvSpPr txBox="1"/>
          <p:nvPr/>
        </p:nvSpPr>
        <p:spPr>
          <a:xfrm>
            <a:off x="3457354" y="43906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(1)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1B7E18-C163-9922-1AF9-071A4C82EC61}"/>
              </a:ext>
            </a:extLst>
          </p:cNvPr>
          <p:cNvSpPr txBox="1"/>
          <p:nvPr/>
        </p:nvSpPr>
        <p:spPr>
          <a:xfrm>
            <a:off x="15649239" y="435648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C0A85E-4A67-46D2-0DEE-4C72585638A9}"/>
              </a:ext>
            </a:extLst>
          </p:cNvPr>
          <p:cNvSpPr txBox="1"/>
          <p:nvPr/>
        </p:nvSpPr>
        <p:spPr>
          <a:xfrm>
            <a:off x="3478159" y="12513374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(3)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FB5A4B-A6F0-5EB1-3806-A87C8D8B708B}"/>
              </a:ext>
            </a:extLst>
          </p:cNvPr>
          <p:cNvSpPr txBox="1"/>
          <p:nvPr/>
        </p:nvSpPr>
        <p:spPr>
          <a:xfrm>
            <a:off x="15670044" y="12509956"/>
            <a:ext cx="1140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2001175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4959</TotalTime>
  <Words>26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75</cp:revision>
  <dcterms:created xsi:type="dcterms:W3CDTF">2023-05-02T11:57:45Z</dcterms:created>
  <dcterms:modified xsi:type="dcterms:W3CDTF">2023-05-07T21:50:06Z</dcterms:modified>
</cp:coreProperties>
</file>