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2"/>
    <p:restoredTop sz="94511"/>
  </p:normalViewPr>
  <p:slideViewPr>
    <p:cSldViewPr snapToGrid="0">
      <p:cViewPr>
        <p:scale>
          <a:sx n="19" d="100"/>
          <a:sy n="19" d="100"/>
        </p:scale>
        <p:origin x="348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4CF9EA9-FAA3-DD5F-C2E2-3386B140C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27" y="11986136"/>
            <a:ext cx="33462598" cy="1175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610431" y="21553748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C68F2-43AB-E482-0CD3-B081D929F28E}"/>
              </a:ext>
            </a:extLst>
          </p:cNvPr>
          <p:cNvSpPr txBox="1"/>
          <p:nvPr/>
        </p:nvSpPr>
        <p:spPr>
          <a:xfrm>
            <a:off x="562238" y="2165565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3499410" y="11628942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ED1D1B1-CBA0-A7A3-695A-F6FEE2AEC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23"/>
          <a:stretch/>
        </p:blipFill>
        <p:spPr>
          <a:xfrm>
            <a:off x="1595264" y="1213105"/>
            <a:ext cx="33462598" cy="112701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716C-598D-7A62-C8C5-8346DCD8AA17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32915-91D7-8A1E-55C9-168954670AB6}"/>
              </a:ext>
            </a:extLst>
          </p:cNvPr>
          <p:cNvSpPr txBox="1"/>
          <p:nvPr/>
        </p:nvSpPr>
        <p:spPr>
          <a:xfrm>
            <a:off x="1796679" y="1128292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pic>
        <p:nvPicPr>
          <p:cNvPr id="21" name="Picture 20" descr="A green line and orange line&#10;&#10;Description automatically generated with low confidence">
            <a:extLst>
              <a:ext uri="{FF2B5EF4-FFF2-40B4-BE49-F238E27FC236}">
                <a16:creationId xmlns:a16="http://schemas.microsoft.com/office/drawing/2014/main" id="{3FC81E14-5140-3443-7F65-8179A1571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679" y="22823446"/>
            <a:ext cx="33864921" cy="84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2316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82</cp:revision>
  <dcterms:created xsi:type="dcterms:W3CDTF">2023-05-02T11:57:45Z</dcterms:created>
  <dcterms:modified xsi:type="dcterms:W3CDTF">2023-05-20T01:27:41Z</dcterms:modified>
</cp:coreProperties>
</file>