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312" r:id="rId2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8"/>
    <p:restoredTop sz="97049"/>
  </p:normalViewPr>
  <p:slideViewPr>
    <p:cSldViewPr snapToGrid="0">
      <p:cViewPr varScale="1">
        <p:scale>
          <a:sx n="49" d="100"/>
          <a:sy n="49" d="100"/>
        </p:scale>
        <p:origin x="288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1039210" y="2462455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1156637" y="3482792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1096185" y="5670002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1096185" y="6322049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1096185" y="6962366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1096185" y="7602683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2227972" y="4471355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285776" y="447958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18168623" y="963575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18163954" y="10358898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900541" y="3085019"/>
            <a:ext cx="5127" cy="397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1903929" y="3910809"/>
            <a:ext cx="1739" cy="17591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903928" y="6098018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903928" y="6750065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1903928" y="7390382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11347706" y="8586921"/>
            <a:ext cx="1112778" cy="33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0742020" y="6837572"/>
            <a:ext cx="5828846" cy="3504361"/>
          </a:xfrm>
          <a:prstGeom prst="bentConnector5">
            <a:avLst>
              <a:gd name="adj1" fmla="val -3922"/>
              <a:gd name="adj2" fmla="val 66196"/>
              <a:gd name="adj3" fmla="val 103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227972" y="8347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5738920" y="447958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5738920" y="8347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11679543" y="4136933"/>
            <a:ext cx="774555" cy="32230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cxnSpLocks/>
            <a:stCxn id="9" idx="2"/>
            <a:endCxn id="51" idx="1"/>
          </p:cNvCxnSpPr>
          <p:nvPr/>
        </p:nvCxnSpPr>
        <p:spPr>
          <a:xfrm rot="16200000" flipH="1">
            <a:off x="11800710" y="8133917"/>
            <a:ext cx="530480" cy="324044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10416298" y="6181554"/>
            <a:ext cx="6810587" cy="3834657"/>
          </a:xfrm>
          <a:prstGeom prst="bentConnector4">
            <a:avLst>
              <a:gd name="adj1" fmla="val -3357"/>
              <a:gd name="adj2" fmla="val 6053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16200000" flipH="1">
            <a:off x="15312984" y="8135243"/>
            <a:ext cx="521576" cy="33029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3941907" y="6160306"/>
            <a:ext cx="6810587" cy="3877152"/>
          </a:xfrm>
          <a:prstGeom prst="bentConnector4">
            <a:avLst>
              <a:gd name="adj1" fmla="val -3357"/>
              <a:gd name="adj2" fmla="val 6041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917653" y="9262786"/>
            <a:ext cx="0" cy="3729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18912984" y="10063767"/>
            <a:ext cx="4669" cy="29513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cxnSpLocks/>
            <a:stCxn id="32" idx="2"/>
            <a:endCxn id="392" idx="0"/>
          </p:cNvCxnSpPr>
          <p:nvPr/>
        </p:nvCxnSpPr>
        <p:spPr>
          <a:xfrm>
            <a:off x="18912984" y="10786915"/>
            <a:ext cx="9059" cy="3087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1096520" y="9143478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1096520" y="9795525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1096520" y="10435842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1096520" y="11076159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11904263" y="9571494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1904263" y="10223541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1904263" y="10863858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600881" y="5675330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600881" y="6327377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600881" y="6967694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600881" y="7611587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15408624" y="6103346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15408624" y="6755393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15408624" y="7395710"/>
            <a:ext cx="0" cy="2158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4600881" y="9143471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4600881" y="9795525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4600881" y="10435842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4600881" y="11076159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cxnSpLocks/>
            <a:stCxn id="83" idx="2"/>
            <a:endCxn id="93" idx="0"/>
          </p:cNvCxnSpPr>
          <p:nvPr/>
        </p:nvCxnSpPr>
        <p:spPr>
          <a:xfrm>
            <a:off x="15408624" y="9571488"/>
            <a:ext cx="0" cy="2240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cxnSpLocks/>
            <a:stCxn id="93" idx="2"/>
            <a:endCxn id="97" idx="0"/>
          </p:cNvCxnSpPr>
          <p:nvPr/>
        </p:nvCxnSpPr>
        <p:spPr>
          <a:xfrm>
            <a:off x="15408624" y="10223541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15408624" y="10863858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4207" y="313203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18168623" y="8352175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8105576" y="5669995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8105576" y="6322042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8105576" y="6962359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8105576" y="7602676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8913319" y="6098011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8913319" y="6750058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18913319" y="7390375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4243881" y="6834738"/>
            <a:ext cx="5834181" cy="3504695"/>
          </a:xfrm>
          <a:prstGeom prst="bentConnector5">
            <a:avLst>
              <a:gd name="adj1" fmla="val -3918"/>
              <a:gd name="adj2" fmla="val 66794"/>
              <a:gd name="adj3" fmla="val 10391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3730492" y="3301259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6356760" y="3276867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7274784" y="3276867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9903616" y="3276866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1543922" y="4863307"/>
            <a:ext cx="3248212" cy="6824124"/>
            <a:chOff x="13206494" y="1521709"/>
            <a:chExt cx="2749593" cy="498831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206494" y="1521709"/>
              <a:ext cx="274959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RU(N,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206494" y="1949727"/>
              <a:ext cx="2749593" cy="456029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578857B9-008A-3B01-437F-672367EFA37C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>
            <a:off x="15408624" y="8039604"/>
            <a:ext cx="0" cy="11038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2D008C9F-1923-780F-06AC-2708097FF6DB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13562980" y="3885376"/>
            <a:ext cx="4791431" cy="5963388"/>
          </a:xfrm>
          <a:prstGeom prst="bentConnector4">
            <a:avLst>
              <a:gd name="adj1" fmla="val -18150"/>
              <a:gd name="adj2" fmla="val 13364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612FA485-6FFA-AC7B-FD8E-869343BA18E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3726033" y="3619871"/>
            <a:ext cx="135649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A9A8BCBC-1D96-4354-C218-F6116B9B57FF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7236980" y="3619871"/>
            <a:ext cx="161726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D9571F1-CB9E-2ED2-2A76-AF1E20840FDA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16487950" y="3619871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13325AD-E946-E4C9-0538-F4D7105CD74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0034806" y="3619871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6FF6791-FBFC-AAFD-D9A5-2AB9A1E056E0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>
            <a:off x="18913320" y="8030693"/>
            <a:ext cx="4333" cy="3214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8EAF57A6-8D80-7787-14C6-0BFE22CCC451}"/>
              </a:ext>
            </a:extLst>
          </p:cNvPr>
          <p:cNvCxnSpPr>
            <a:cxnSpLocks/>
          </p:cNvCxnSpPr>
          <p:nvPr/>
        </p:nvCxnSpPr>
        <p:spPr>
          <a:xfrm>
            <a:off x="23067234" y="5569927"/>
            <a:ext cx="0" cy="615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134D7B6-4E92-8943-14B0-4FBDA288AEBA}"/>
              </a:ext>
            </a:extLst>
          </p:cNvPr>
          <p:cNvSpPr/>
          <p:nvPr/>
        </p:nvSpPr>
        <p:spPr>
          <a:xfrm>
            <a:off x="21553818" y="2977791"/>
            <a:ext cx="3137519" cy="1141554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i="1" dirty="0"/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6700839-E8F9-A760-B5E3-0938703A4321}"/>
              </a:ext>
            </a:extLst>
          </p:cNvPr>
          <p:cNvCxnSpPr>
            <a:cxnSpLocks/>
          </p:cNvCxnSpPr>
          <p:nvPr/>
        </p:nvCxnSpPr>
        <p:spPr>
          <a:xfrm>
            <a:off x="21801624" y="3844885"/>
            <a:ext cx="662948" cy="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830D91F-03F4-28A1-2433-E485C3D9DC36}"/>
              </a:ext>
            </a:extLst>
          </p:cNvPr>
          <p:cNvCxnSpPr>
            <a:cxnSpLocks/>
          </p:cNvCxnSpPr>
          <p:nvPr/>
        </p:nvCxnSpPr>
        <p:spPr>
          <a:xfrm>
            <a:off x="21801624" y="3303096"/>
            <a:ext cx="662948" cy="0"/>
          </a:xfrm>
          <a:prstGeom prst="straightConnector1">
            <a:avLst/>
          </a:prstGeom>
          <a:ln w="603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26FC897A-63A4-23C0-410E-589F23DF9D48}"/>
              </a:ext>
            </a:extLst>
          </p:cNvPr>
          <p:cNvSpPr txBox="1"/>
          <p:nvPr/>
        </p:nvSpPr>
        <p:spPr>
          <a:xfrm>
            <a:off x="22627887" y="3626372"/>
            <a:ext cx="20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connection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EB5700DF-1A09-F2CF-6F3A-BB856D5E69B7}"/>
              </a:ext>
            </a:extLst>
          </p:cNvPr>
          <p:cNvSpPr txBox="1"/>
          <p:nvPr/>
        </p:nvSpPr>
        <p:spPr>
          <a:xfrm>
            <a:off x="22627886" y="3103572"/>
            <a:ext cx="20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connection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0250A41-DFA9-64A5-7813-616C3CF40B7F}"/>
              </a:ext>
            </a:extLst>
          </p:cNvPr>
          <p:cNvSpPr/>
          <p:nvPr/>
        </p:nvSpPr>
        <p:spPr>
          <a:xfrm>
            <a:off x="18060713" y="11095619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Output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8E8F26-9157-F0B4-3B00-0CEBE9B13506}"/>
              </a:ext>
            </a:extLst>
          </p:cNvPr>
          <p:cNvSpPr/>
          <p:nvPr/>
        </p:nvSpPr>
        <p:spPr>
          <a:xfrm>
            <a:off x="18981530" y="8931354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369A69-292E-3B21-909C-4B83937FF56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8917653" y="8780192"/>
            <a:ext cx="0" cy="5263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85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5489</TotalTime>
  <Words>274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791</cp:revision>
  <cp:lastPrinted>2022-12-04T00:19:41Z</cp:lastPrinted>
  <dcterms:created xsi:type="dcterms:W3CDTF">2022-11-29T21:54:14Z</dcterms:created>
  <dcterms:modified xsi:type="dcterms:W3CDTF">2023-05-05T01:54:55Z</dcterms:modified>
</cp:coreProperties>
</file>