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/>
    <p:restoredTop sz="94536"/>
  </p:normalViewPr>
  <p:slideViewPr>
    <p:cSldViewPr snapToGrid="0">
      <p:cViewPr>
        <p:scale>
          <a:sx n="10" d="100"/>
          <a:sy n="10" d="100"/>
        </p:scale>
        <p:origin x="4544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BEDDC34-9C01-963F-A8F9-E052A49A2BB8}"/>
              </a:ext>
            </a:extLst>
          </p:cNvPr>
          <p:cNvSpPr txBox="1"/>
          <p:nvPr/>
        </p:nvSpPr>
        <p:spPr>
          <a:xfrm>
            <a:off x="1052601" y="14921079"/>
            <a:ext cx="699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8695B-C0AD-2C92-4DF7-ECD8283AA6DD}"/>
              </a:ext>
            </a:extLst>
          </p:cNvPr>
          <p:cNvSpPr txBox="1"/>
          <p:nvPr/>
        </p:nvSpPr>
        <p:spPr>
          <a:xfrm>
            <a:off x="21813674" y="14921079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d</a:t>
            </a:r>
          </a:p>
        </p:txBody>
      </p:sp>
      <p:pic>
        <p:nvPicPr>
          <p:cNvPr id="10" name="Picture 9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A91F481-D408-36EB-32AE-47C518B1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48" y="17195172"/>
            <a:ext cx="20803956" cy="12482374"/>
          </a:xfrm>
          <a:prstGeom prst="rect">
            <a:avLst/>
          </a:prstGeom>
        </p:spPr>
      </p:pic>
      <p:pic>
        <p:nvPicPr>
          <p:cNvPr id="12" name="Picture 11" descr="A picture containing screenshot, text, line, plot&#10;&#10;Description automatically generated">
            <a:extLst>
              <a:ext uri="{FF2B5EF4-FFF2-40B4-BE49-F238E27FC236}">
                <a16:creationId xmlns:a16="http://schemas.microsoft.com/office/drawing/2014/main" id="{6CBC0197-51C1-6648-26D7-BF52C4188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284" y="17195172"/>
            <a:ext cx="20803956" cy="12482374"/>
          </a:xfrm>
          <a:prstGeom prst="rect">
            <a:avLst/>
          </a:prstGeom>
        </p:spPr>
      </p:pic>
      <p:pic>
        <p:nvPicPr>
          <p:cNvPr id="14" name="Picture 1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B4CC73D7-2DF6-0157-1503-7C0E5A6A9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29" y="560055"/>
            <a:ext cx="21066740" cy="15800055"/>
          </a:xfrm>
          <a:prstGeom prst="rect">
            <a:avLst/>
          </a:prstGeom>
        </p:spPr>
      </p:pic>
      <p:pic>
        <p:nvPicPr>
          <p:cNvPr id="18" name="Picture 1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2E67E3D0-6DA0-5337-BC33-5835E2A5A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4227" y="560055"/>
            <a:ext cx="21066740" cy="158000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66617-B539-DE5E-C794-370C384151E9}"/>
              </a:ext>
            </a:extLst>
          </p:cNvPr>
          <p:cNvSpPr txBox="1"/>
          <p:nvPr/>
        </p:nvSpPr>
        <p:spPr>
          <a:xfrm>
            <a:off x="1052601" y="0"/>
            <a:ext cx="105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13D69D-DAE0-D1DA-9709-60E73205B1A6}"/>
              </a:ext>
            </a:extLst>
          </p:cNvPr>
          <p:cNvSpPr txBox="1"/>
          <p:nvPr/>
        </p:nvSpPr>
        <p:spPr>
          <a:xfrm>
            <a:off x="22233521" y="0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FA604-C140-15D5-6133-F229FFD2D3C2}"/>
              </a:ext>
            </a:extLst>
          </p:cNvPr>
          <p:cNvSpPr txBox="1"/>
          <p:nvPr/>
        </p:nvSpPr>
        <p:spPr>
          <a:xfrm>
            <a:off x="1052601" y="16265964"/>
            <a:ext cx="9252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49DC1-2326-4C2D-D2F0-B51750BD9ABC}"/>
              </a:ext>
            </a:extLst>
          </p:cNvPr>
          <p:cNvSpPr txBox="1"/>
          <p:nvPr/>
        </p:nvSpPr>
        <p:spPr>
          <a:xfrm>
            <a:off x="21956218" y="16265964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598</TotalTime>
  <Words>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55</cp:revision>
  <dcterms:created xsi:type="dcterms:W3CDTF">2023-05-02T11:57:45Z</dcterms:created>
  <dcterms:modified xsi:type="dcterms:W3CDTF">2023-05-17T15:01:52Z</dcterms:modified>
</cp:coreProperties>
</file>