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2006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2"/>
    <p:restoredTop sz="94536"/>
  </p:normalViewPr>
  <p:slideViewPr>
    <p:cSldViewPr snapToGrid="0">
      <p:cViewPr>
        <p:scale>
          <a:sx n="29" d="100"/>
          <a:sy n="29" d="100"/>
        </p:scale>
        <p:origin x="3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5891626"/>
            <a:ext cx="36720542" cy="12533242"/>
          </a:xfrm>
        </p:spPr>
        <p:txBody>
          <a:bodyPr anchor="b"/>
          <a:lstStyle>
            <a:lvl1pPr algn="ctr"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8908198"/>
            <a:ext cx="32400479" cy="8691601"/>
          </a:xfrm>
        </p:spPr>
        <p:txBody>
          <a:bodyPr/>
          <a:lstStyle>
            <a:lvl1pPr marL="0" indent="0" algn="ctr">
              <a:buNone/>
              <a:defRPr sz="11339"/>
            </a:lvl1pPr>
            <a:lvl2pPr marL="2160041" indent="0" algn="ctr">
              <a:buNone/>
              <a:defRPr sz="9449"/>
            </a:lvl2pPr>
            <a:lvl3pPr marL="4320083" indent="0" algn="ctr">
              <a:buNone/>
              <a:defRPr sz="8504"/>
            </a:lvl3pPr>
            <a:lvl4pPr marL="6480124" indent="0" algn="ctr">
              <a:buNone/>
              <a:defRPr sz="7559"/>
            </a:lvl4pPr>
            <a:lvl5pPr marL="8640166" indent="0" algn="ctr">
              <a:buNone/>
              <a:defRPr sz="7559"/>
            </a:lvl5pPr>
            <a:lvl6pPr marL="10800207" indent="0" algn="ctr">
              <a:buNone/>
              <a:defRPr sz="7559"/>
            </a:lvl6pPr>
            <a:lvl7pPr marL="12960248" indent="0" algn="ctr">
              <a:buNone/>
              <a:defRPr sz="7559"/>
            </a:lvl7pPr>
            <a:lvl8pPr marL="15120290" indent="0" algn="ctr">
              <a:buNone/>
              <a:defRPr sz="7559"/>
            </a:lvl8pPr>
            <a:lvl9pPr marL="17280331" indent="0" algn="ctr">
              <a:buNone/>
              <a:defRPr sz="75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6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9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916653"/>
            <a:ext cx="9315138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916653"/>
            <a:ext cx="27405405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8974945"/>
            <a:ext cx="37260550" cy="14974888"/>
          </a:xfrm>
        </p:spPr>
        <p:txBody>
          <a:bodyPr anchor="b"/>
          <a:lstStyle>
            <a:lvl1pPr>
              <a:defRPr sz="28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24091502"/>
            <a:ext cx="37260550" cy="7874940"/>
          </a:xfrm>
        </p:spPr>
        <p:txBody>
          <a:bodyPr/>
          <a:lstStyle>
            <a:lvl1pPr marL="0" indent="0">
              <a:buNone/>
              <a:defRPr sz="11339">
                <a:solidFill>
                  <a:schemeClr val="tx1"/>
                </a:solidFill>
              </a:defRPr>
            </a:lvl1pPr>
            <a:lvl2pPr marL="2160041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2pPr>
            <a:lvl3pPr marL="4320083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3pPr>
            <a:lvl4pPr marL="6480124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4pPr>
            <a:lvl5pPr marL="8640166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5pPr>
            <a:lvl6pPr marL="10800207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6pPr>
            <a:lvl7pPr marL="12960248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7pPr>
            <a:lvl8pPr marL="1512029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8pPr>
            <a:lvl9pPr marL="17280331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9583264"/>
            <a:ext cx="18360271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16661"/>
            <a:ext cx="37260550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8824938"/>
            <a:ext cx="18275892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3149904"/>
            <a:ext cx="18275892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8824938"/>
            <a:ext cx="18365898" cy="4324966"/>
          </a:xfrm>
        </p:spPr>
        <p:txBody>
          <a:bodyPr anchor="b"/>
          <a:lstStyle>
            <a:lvl1pPr marL="0" indent="0">
              <a:buNone/>
              <a:defRPr sz="11339" b="1"/>
            </a:lvl1pPr>
            <a:lvl2pPr marL="2160041" indent="0">
              <a:buNone/>
              <a:defRPr sz="9449" b="1"/>
            </a:lvl2pPr>
            <a:lvl3pPr marL="4320083" indent="0">
              <a:buNone/>
              <a:defRPr sz="8504" b="1"/>
            </a:lvl3pPr>
            <a:lvl4pPr marL="6480124" indent="0">
              <a:buNone/>
              <a:defRPr sz="7559" b="1"/>
            </a:lvl4pPr>
            <a:lvl5pPr marL="8640166" indent="0">
              <a:buNone/>
              <a:defRPr sz="7559" b="1"/>
            </a:lvl5pPr>
            <a:lvl6pPr marL="10800207" indent="0">
              <a:buNone/>
              <a:defRPr sz="7559" b="1"/>
            </a:lvl6pPr>
            <a:lvl7pPr marL="12960248" indent="0">
              <a:buNone/>
              <a:defRPr sz="7559" b="1"/>
            </a:lvl7pPr>
            <a:lvl8pPr marL="15120290" indent="0">
              <a:buNone/>
              <a:defRPr sz="7559" b="1"/>
            </a:lvl8pPr>
            <a:lvl9pPr marL="17280331" indent="0">
              <a:buNone/>
              <a:defRPr sz="75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3149904"/>
            <a:ext cx="1836589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5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5183304"/>
            <a:ext cx="21870323" cy="25583147"/>
          </a:xfrm>
        </p:spPr>
        <p:txBody>
          <a:bodyPr/>
          <a:lstStyle>
            <a:lvl1pPr>
              <a:defRPr sz="15118"/>
            </a:lvl1pPr>
            <a:lvl2pPr>
              <a:defRPr sz="13229"/>
            </a:lvl2pPr>
            <a:lvl3pPr>
              <a:defRPr sz="11339"/>
            </a:lvl3pPr>
            <a:lvl4pPr>
              <a:defRPr sz="9449"/>
            </a:lvl4pPr>
            <a:lvl5pPr>
              <a:defRPr sz="9449"/>
            </a:lvl5pPr>
            <a:lvl6pPr>
              <a:defRPr sz="9449"/>
            </a:lvl6pPr>
            <a:lvl7pPr>
              <a:defRPr sz="9449"/>
            </a:lvl7pPr>
            <a:lvl8pPr>
              <a:defRPr sz="9449"/>
            </a:lvl8pPr>
            <a:lvl9pPr>
              <a:defRPr sz="94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2399982"/>
            <a:ext cx="13933330" cy="8399939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5183304"/>
            <a:ext cx="21870323" cy="25583147"/>
          </a:xfrm>
        </p:spPr>
        <p:txBody>
          <a:bodyPr anchor="t"/>
          <a:lstStyle>
            <a:lvl1pPr marL="0" indent="0">
              <a:buNone/>
              <a:defRPr sz="15118"/>
            </a:lvl1pPr>
            <a:lvl2pPr marL="2160041" indent="0">
              <a:buNone/>
              <a:defRPr sz="13229"/>
            </a:lvl2pPr>
            <a:lvl3pPr marL="4320083" indent="0">
              <a:buNone/>
              <a:defRPr sz="11339"/>
            </a:lvl3pPr>
            <a:lvl4pPr marL="6480124" indent="0">
              <a:buNone/>
              <a:defRPr sz="9449"/>
            </a:lvl4pPr>
            <a:lvl5pPr marL="8640166" indent="0">
              <a:buNone/>
              <a:defRPr sz="9449"/>
            </a:lvl5pPr>
            <a:lvl6pPr marL="10800207" indent="0">
              <a:buNone/>
              <a:defRPr sz="9449"/>
            </a:lvl6pPr>
            <a:lvl7pPr marL="12960248" indent="0">
              <a:buNone/>
              <a:defRPr sz="9449"/>
            </a:lvl7pPr>
            <a:lvl8pPr marL="15120290" indent="0">
              <a:buNone/>
              <a:defRPr sz="9449"/>
            </a:lvl8pPr>
            <a:lvl9pPr marL="17280331" indent="0">
              <a:buNone/>
              <a:defRPr sz="94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10799922"/>
            <a:ext cx="13933330" cy="20008190"/>
          </a:xfrm>
        </p:spPr>
        <p:txBody>
          <a:bodyPr/>
          <a:lstStyle>
            <a:lvl1pPr marL="0" indent="0">
              <a:buNone/>
              <a:defRPr sz="7559"/>
            </a:lvl1pPr>
            <a:lvl2pPr marL="2160041" indent="0">
              <a:buNone/>
              <a:defRPr sz="6614"/>
            </a:lvl2pPr>
            <a:lvl3pPr marL="4320083" indent="0">
              <a:buNone/>
              <a:defRPr sz="5669"/>
            </a:lvl3pPr>
            <a:lvl4pPr marL="6480124" indent="0">
              <a:buNone/>
              <a:defRPr sz="4725"/>
            </a:lvl4pPr>
            <a:lvl5pPr marL="8640166" indent="0">
              <a:buNone/>
              <a:defRPr sz="4725"/>
            </a:lvl5pPr>
            <a:lvl6pPr marL="10800207" indent="0">
              <a:buNone/>
              <a:defRPr sz="4725"/>
            </a:lvl6pPr>
            <a:lvl7pPr marL="12960248" indent="0">
              <a:buNone/>
              <a:defRPr sz="4725"/>
            </a:lvl7pPr>
            <a:lvl8pPr marL="15120290" indent="0">
              <a:buNone/>
              <a:defRPr sz="4725"/>
            </a:lvl8pPr>
            <a:lvl9pPr marL="17280331" indent="0">
              <a:buNone/>
              <a:defRPr sz="4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916661"/>
            <a:ext cx="3726055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9583264"/>
            <a:ext cx="3726055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33366432"/>
            <a:ext cx="14580215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33366432"/>
            <a:ext cx="972014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083" rtl="0" eaLnBrk="1" latinLnBrk="0" hangingPunct="1">
        <a:lnSpc>
          <a:spcPct val="90000"/>
        </a:lnSpc>
        <a:spcBef>
          <a:spcPct val="0"/>
        </a:spcBef>
        <a:buNone/>
        <a:defRPr sz="207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021" indent="-1080021" algn="l" defTabSz="4320083" rtl="0" eaLnBrk="1" latinLnBrk="0" hangingPunct="1">
        <a:lnSpc>
          <a:spcPct val="90000"/>
        </a:lnSpc>
        <a:spcBef>
          <a:spcPts val="4725"/>
        </a:spcBef>
        <a:buFont typeface="Arial" panose="020B0604020202020204" pitchFamily="34" charset="0"/>
        <a:buChar char="•"/>
        <a:defRPr sz="13229" kern="1200">
          <a:solidFill>
            <a:schemeClr val="tx1"/>
          </a:solidFill>
          <a:latin typeface="+mn-lt"/>
          <a:ea typeface="+mn-ea"/>
          <a:cs typeface="+mn-cs"/>
        </a:defRPr>
      </a:lvl1pPr>
      <a:lvl2pPr marL="324006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11339" kern="1200">
          <a:solidFill>
            <a:schemeClr val="tx1"/>
          </a:solidFill>
          <a:latin typeface="+mn-lt"/>
          <a:ea typeface="+mn-ea"/>
          <a:cs typeface="+mn-cs"/>
        </a:defRPr>
      </a:lvl2pPr>
      <a:lvl3pPr marL="5400104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560145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9720186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1880228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4040269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6200311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8360352" indent="-1080021" algn="l" defTabSz="4320083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1pPr>
      <a:lvl2pPr marL="216004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3pPr>
      <a:lvl4pPr marL="6480124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4pPr>
      <a:lvl5pPr marL="8640166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5pPr>
      <a:lvl6pPr marL="10800207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6pPr>
      <a:lvl7pPr marL="12960248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7pPr>
      <a:lvl8pPr marL="15120290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8pPr>
      <a:lvl9pPr marL="17280331" algn="l" defTabSz="4320083" rtl="0" eaLnBrk="1" latinLnBrk="0" hangingPunct="1">
        <a:defRPr sz="85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A11A4635-C05F-135B-ADD6-9C2D296C2FD1}"/>
              </a:ext>
            </a:extLst>
          </p:cNvPr>
          <p:cNvSpPr txBox="1"/>
          <p:nvPr/>
        </p:nvSpPr>
        <p:spPr>
          <a:xfrm>
            <a:off x="1052601" y="0"/>
            <a:ext cx="792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a</a:t>
            </a:r>
          </a:p>
        </p:txBody>
      </p:sp>
      <p:pic>
        <p:nvPicPr>
          <p:cNvPr id="3" name="Picture 2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8F3EBCAD-1440-92F0-36DC-FF12AFAF9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753" y="0"/>
            <a:ext cx="20319999" cy="15240000"/>
          </a:xfrm>
          <a:prstGeom prst="rect">
            <a:avLst/>
          </a:prstGeom>
        </p:spPr>
      </p:pic>
      <p:pic>
        <p:nvPicPr>
          <p:cNvPr id="5" name="Picture 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000513C4-9BE9-3891-5DB8-E30ACC74F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1349" y="0"/>
            <a:ext cx="20319999" cy="15240000"/>
          </a:xfrm>
          <a:prstGeom prst="rect">
            <a:avLst/>
          </a:prstGeom>
        </p:spPr>
      </p:pic>
      <p:pic>
        <p:nvPicPr>
          <p:cNvPr id="7" name="Picture 6" descr="A picture containing screenshot, text, plot, line&#10;&#10;Description automatically generated">
            <a:extLst>
              <a:ext uri="{FF2B5EF4-FFF2-40B4-BE49-F238E27FC236}">
                <a16:creationId xmlns:a16="http://schemas.microsoft.com/office/drawing/2014/main" id="{843ED8AD-D6F8-6327-E5C6-41CAF7BCD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831" y="16154400"/>
            <a:ext cx="20612562" cy="12367537"/>
          </a:xfrm>
          <a:prstGeom prst="rect">
            <a:avLst/>
          </a:prstGeom>
        </p:spPr>
      </p:pic>
      <p:pic>
        <p:nvPicPr>
          <p:cNvPr id="16" name="Picture 15" descr="A picture containing screenshot, text, line, plot&#10;&#10;Description automatically generated">
            <a:extLst>
              <a:ext uri="{FF2B5EF4-FFF2-40B4-BE49-F238E27FC236}">
                <a16:creationId xmlns:a16="http://schemas.microsoft.com/office/drawing/2014/main" id="{45641C3A-FAED-8681-AC22-787D5815E7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5068" y="16154400"/>
            <a:ext cx="20612562" cy="123675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D825FE-073B-F9E2-2C31-EFC15283BB36}"/>
              </a:ext>
            </a:extLst>
          </p:cNvPr>
          <p:cNvSpPr txBox="1"/>
          <p:nvPr/>
        </p:nvSpPr>
        <p:spPr>
          <a:xfrm>
            <a:off x="22811033" y="0"/>
            <a:ext cx="845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EDDC34-9C01-963F-A8F9-E052A49A2BB8}"/>
              </a:ext>
            </a:extLst>
          </p:cNvPr>
          <p:cNvSpPr txBox="1"/>
          <p:nvPr/>
        </p:nvSpPr>
        <p:spPr>
          <a:xfrm>
            <a:off x="1052601" y="14790450"/>
            <a:ext cx="699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78695B-C0AD-2C92-4DF7-ECD8283AA6DD}"/>
              </a:ext>
            </a:extLst>
          </p:cNvPr>
          <p:cNvSpPr txBox="1"/>
          <p:nvPr/>
        </p:nvSpPr>
        <p:spPr>
          <a:xfrm>
            <a:off x="21813674" y="14790450"/>
            <a:ext cx="845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575</TotalTime>
  <Words>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49</cp:revision>
  <dcterms:created xsi:type="dcterms:W3CDTF">2023-05-02T11:57:45Z</dcterms:created>
  <dcterms:modified xsi:type="dcterms:W3CDTF">2023-05-17T14:25:37Z</dcterms:modified>
</cp:coreProperties>
</file>