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313" r:id="rId2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"/>
    <p:restoredTop sz="97049"/>
  </p:normalViewPr>
  <p:slideViewPr>
    <p:cSldViewPr snapToGrid="0">
      <p:cViewPr>
        <p:scale>
          <a:sx n="32" d="100"/>
          <a:sy n="32" d="100"/>
        </p:scale>
        <p:origin x="2152" y="1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4097-28C4-B046-83B1-0F941A2B62B2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27038" y="1143000"/>
            <a:ext cx="77120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C0F75-378C-9343-A78F-7ACDEB97F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4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0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2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0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C8D4-EBBE-DF44-8BBA-54ECEA52E7BA}" type="datetimeFigureOut">
              <a:rPr lang="en-US" smtClean="0"/>
              <a:t>5/2/23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0C87A-743D-5D49-8BCC-70EA11A6C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4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reeform 267">
            <a:extLst>
              <a:ext uri="{FF2B5EF4-FFF2-40B4-BE49-F238E27FC236}">
                <a16:creationId xmlns:a16="http://schemas.microsoft.com/office/drawing/2014/main" id="{685897E7-797D-07B9-02FB-22D1010A4253}"/>
              </a:ext>
            </a:extLst>
          </p:cNvPr>
          <p:cNvSpPr/>
          <p:nvPr/>
        </p:nvSpPr>
        <p:spPr>
          <a:xfrm>
            <a:off x="17356131" y="2015766"/>
            <a:ext cx="1297652" cy="6166843"/>
          </a:xfrm>
          <a:custGeom>
            <a:avLst/>
            <a:gdLst>
              <a:gd name="connsiteX0" fmla="*/ 1297652 w 1297652"/>
              <a:gd name="connsiteY0" fmla="*/ 0 h 6166843"/>
              <a:gd name="connsiteX1" fmla="*/ 1297652 w 1297652"/>
              <a:gd name="connsiteY1" fmla="*/ 6166843 h 6166843"/>
              <a:gd name="connsiteX2" fmla="*/ 1290442 w 1297652"/>
              <a:gd name="connsiteY2" fmla="*/ 6163668 h 6166843"/>
              <a:gd name="connsiteX3" fmla="*/ 0 w 1297652"/>
              <a:gd name="connsiteY3" fmla="*/ 3751322 h 6166843"/>
              <a:gd name="connsiteX4" fmla="*/ 0 w 1297652"/>
              <a:gd name="connsiteY4" fmla="*/ 571550 h 6166843"/>
              <a:gd name="connsiteX5" fmla="*/ 1297652 w 1297652"/>
              <a:gd name="connsiteY5" fmla="*/ 0 h 616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7652" h="6166843">
                <a:moveTo>
                  <a:pt x="1297652" y="0"/>
                </a:moveTo>
                <a:lnTo>
                  <a:pt x="1297652" y="6166843"/>
                </a:lnTo>
                <a:lnTo>
                  <a:pt x="1290442" y="6163668"/>
                </a:lnTo>
                <a:lnTo>
                  <a:pt x="0" y="3751322"/>
                </a:lnTo>
                <a:lnTo>
                  <a:pt x="0" y="571550"/>
                </a:lnTo>
                <a:lnTo>
                  <a:pt x="129765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62E7A-6CF1-802F-5DD2-E08C84CE425B}"/>
              </a:ext>
            </a:extLst>
          </p:cNvPr>
          <p:cNvSpPr/>
          <p:nvPr/>
        </p:nvSpPr>
        <p:spPr>
          <a:xfrm>
            <a:off x="4607211" y="2586103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3E6E4-2B6E-99D8-B5E6-8BAEB529DE48}"/>
              </a:ext>
            </a:extLst>
          </p:cNvPr>
          <p:cNvSpPr/>
          <p:nvPr/>
        </p:nvSpPr>
        <p:spPr>
          <a:xfrm>
            <a:off x="4607212" y="6375620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6BA6C-0A91-7AE5-9D14-4807AEA5021F}"/>
              </a:ext>
            </a:extLst>
          </p:cNvPr>
          <p:cNvSpPr/>
          <p:nvPr/>
        </p:nvSpPr>
        <p:spPr>
          <a:xfrm>
            <a:off x="4607212" y="10182493"/>
            <a:ext cx="12759710" cy="321918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412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47245-3267-033E-F206-DF12C12C33BE}"/>
              </a:ext>
            </a:extLst>
          </p:cNvPr>
          <p:cNvSpPr/>
          <p:nvPr/>
        </p:nvSpPr>
        <p:spPr>
          <a:xfrm>
            <a:off x="7021105" y="8119422"/>
            <a:ext cx="10082791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CAE7F-82AA-E2F7-6F69-20D3FA64D1A3}"/>
              </a:ext>
            </a:extLst>
          </p:cNvPr>
          <p:cNvSpPr txBox="1"/>
          <p:nvPr/>
        </p:nvSpPr>
        <p:spPr>
          <a:xfrm>
            <a:off x="8895554" y="1590594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Donor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E2BCE-9B52-0125-C9AD-6D294460BC01}"/>
              </a:ext>
            </a:extLst>
          </p:cNvPr>
          <p:cNvSpPr txBox="1"/>
          <p:nvPr/>
        </p:nvSpPr>
        <p:spPr>
          <a:xfrm>
            <a:off x="12791095" y="1590593"/>
            <a:ext cx="246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Acceptor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51763E-E7FC-EF29-91EA-5D001DAFFCCF}"/>
              </a:ext>
            </a:extLst>
          </p:cNvPr>
          <p:cNvSpPr/>
          <p:nvPr/>
        </p:nvSpPr>
        <p:spPr>
          <a:xfrm>
            <a:off x="9308933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B971D-ED64-094B-4D70-C4C8C7814A10}"/>
              </a:ext>
            </a:extLst>
          </p:cNvPr>
          <p:cNvSpPr/>
          <p:nvPr/>
        </p:nvSpPr>
        <p:spPr>
          <a:xfrm>
            <a:off x="13551711" y="4316989"/>
            <a:ext cx="1218677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906E173-6481-F25D-C277-BDC074C4D08B}"/>
              </a:ext>
            </a:extLst>
          </p:cNvPr>
          <p:cNvSpPr/>
          <p:nvPr/>
        </p:nvSpPr>
        <p:spPr>
          <a:xfrm rot="5400000">
            <a:off x="15789583" y="6757997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914E4-9FC3-3E99-15D6-E671E07DE955}"/>
              </a:ext>
            </a:extLst>
          </p:cNvPr>
          <p:cNvSpPr txBox="1"/>
          <p:nvPr/>
        </p:nvSpPr>
        <p:spPr>
          <a:xfrm>
            <a:off x="15497537" y="725199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79C9152-BEBD-B71B-B89E-C012BA774222}"/>
              </a:ext>
            </a:extLst>
          </p:cNvPr>
          <p:cNvSpPr/>
          <p:nvPr/>
        </p:nvSpPr>
        <p:spPr>
          <a:xfrm rot="5400000">
            <a:off x="11901973" y="5886598"/>
            <a:ext cx="327196" cy="4027371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9494A-0856-18C5-AD1A-71884C63131F}"/>
              </a:ext>
            </a:extLst>
          </p:cNvPr>
          <p:cNvSpPr txBox="1"/>
          <p:nvPr/>
        </p:nvSpPr>
        <p:spPr>
          <a:xfrm>
            <a:off x="9231109" y="350708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33162-8AE3-C298-8A0C-055EF22ACD56}"/>
              </a:ext>
            </a:extLst>
          </p:cNvPr>
          <p:cNvSpPr txBox="1"/>
          <p:nvPr/>
        </p:nvSpPr>
        <p:spPr>
          <a:xfrm>
            <a:off x="10791645" y="7245639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A2CF30-F1B8-DA24-169E-49EBBAA3FCE5}"/>
              </a:ext>
            </a:extLst>
          </p:cNvPr>
          <p:cNvSpPr/>
          <p:nvPr/>
        </p:nvSpPr>
        <p:spPr>
          <a:xfrm>
            <a:off x="7021105" y="11940918"/>
            <a:ext cx="10096084" cy="48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C14FB3-D40D-84F2-FAFA-BDCD040A1B14}"/>
              </a:ext>
            </a:extLst>
          </p:cNvPr>
          <p:cNvSpPr/>
          <p:nvPr/>
        </p:nvSpPr>
        <p:spPr>
          <a:xfrm>
            <a:off x="7014233" y="119409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B9DDF-A286-1301-EE31-022A0D6C6B75}"/>
              </a:ext>
            </a:extLst>
          </p:cNvPr>
          <p:cNvSpPr/>
          <p:nvPr/>
        </p:nvSpPr>
        <p:spPr>
          <a:xfrm>
            <a:off x="14810895" y="11940918"/>
            <a:ext cx="2293001" cy="480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NNNNN … NNNN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B8A92D-EB58-7DA0-AE87-12AA4B4F8DBB}"/>
              </a:ext>
            </a:extLst>
          </p:cNvPr>
          <p:cNvSpPr/>
          <p:nvPr/>
        </p:nvSpPr>
        <p:spPr>
          <a:xfrm>
            <a:off x="9307235" y="9065508"/>
            <a:ext cx="5461853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9EC99-279D-EE0F-D7BF-6CB0C4F85788}"/>
              </a:ext>
            </a:extLst>
          </p:cNvPr>
          <p:cNvSpPr/>
          <p:nvPr/>
        </p:nvSpPr>
        <p:spPr>
          <a:xfrm>
            <a:off x="9307236" y="12881558"/>
            <a:ext cx="5461852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55BE7-EE93-B15C-F1F8-7FDB44C0614F}"/>
              </a:ext>
            </a:extLst>
          </p:cNvPr>
          <p:cNvSpPr/>
          <p:nvPr/>
        </p:nvSpPr>
        <p:spPr>
          <a:xfrm>
            <a:off x="9308932" y="5280740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48009A-87E5-3C21-3E69-BFBEDEAD603D}"/>
              </a:ext>
            </a:extLst>
          </p:cNvPr>
          <p:cNvSpPr/>
          <p:nvPr/>
        </p:nvSpPr>
        <p:spPr>
          <a:xfrm>
            <a:off x="13553793" y="5260426"/>
            <a:ext cx="1218677" cy="2777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F9A3B-C385-A9F0-CC5E-1FEA20BCE564}"/>
              </a:ext>
            </a:extLst>
          </p:cNvPr>
          <p:cNvSpPr txBox="1"/>
          <p:nvPr/>
        </p:nvSpPr>
        <p:spPr>
          <a:xfrm>
            <a:off x="5247992" y="889934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26D973-6B8F-DA2B-2739-C5C6F63F703D}"/>
              </a:ext>
            </a:extLst>
          </p:cNvPr>
          <p:cNvCxnSpPr>
            <a:cxnSpLocks/>
          </p:cNvCxnSpPr>
          <p:nvPr/>
        </p:nvCxnSpPr>
        <p:spPr>
          <a:xfrm>
            <a:off x="9918272" y="2841159"/>
            <a:ext cx="0" cy="10560514"/>
          </a:xfrm>
          <a:prstGeom prst="line">
            <a:avLst/>
          </a:prstGeom>
          <a:ln w="476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98E4F8-22B9-DA79-C6C1-071A46598FE2}"/>
              </a:ext>
            </a:extLst>
          </p:cNvPr>
          <p:cNvCxnSpPr>
            <a:cxnSpLocks/>
          </p:cNvCxnSpPr>
          <p:nvPr/>
        </p:nvCxnSpPr>
        <p:spPr>
          <a:xfrm>
            <a:off x="14175495" y="2841159"/>
            <a:ext cx="0" cy="10560514"/>
          </a:xfrm>
          <a:prstGeom prst="line">
            <a:avLst/>
          </a:prstGeom>
          <a:ln w="476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61F6EA-49C2-DD07-8B48-030FF5E607C5}"/>
              </a:ext>
            </a:extLst>
          </p:cNvPr>
          <p:cNvSpPr txBox="1"/>
          <p:nvPr/>
        </p:nvSpPr>
        <p:spPr>
          <a:xfrm>
            <a:off x="5236627" y="7890836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D95344-2DC3-DA00-7080-6A928AD24E07}"/>
              </a:ext>
            </a:extLst>
          </p:cNvPr>
          <p:cNvSpPr txBox="1"/>
          <p:nvPr/>
        </p:nvSpPr>
        <p:spPr>
          <a:xfrm>
            <a:off x="5249159" y="12715391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1CA52A-75E5-869D-328A-4F727D346D87}"/>
              </a:ext>
            </a:extLst>
          </p:cNvPr>
          <p:cNvSpPr txBox="1"/>
          <p:nvPr/>
        </p:nvSpPr>
        <p:spPr>
          <a:xfrm>
            <a:off x="5232251" y="11651761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B9C4B-B5BA-FFA1-F8E6-4EE1393D5E43}"/>
              </a:ext>
            </a:extLst>
          </p:cNvPr>
          <p:cNvSpPr txBox="1"/>
          <p:nvPr/>
        </p:nvSpPr>
        <p:spPr>
          <a:xfrm>
            <a:off x="5232251" y="5090909"/>
            <a:ext cx="1667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C01CFA-DC90-8169-A68B-BCE4167ACA85}"/>
              </a:ext>
            </a:extLst>
          </p:cNvPr>
          <p:cNvSpPr txBox="1"/>
          <p:nvPr/>
        </p:nvSpPr>
        <p:spPr>
          <a:xfrm>
            <a:off x="5249288" y="4093275"/>
            <a:ext cx="1861834" cy="982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Input sequence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5FE621D4-5B7D-C0DA-20F7-91FCE62266F3}"/>
              </a:ext>
            </a:extLst>
          </p:cNvPr>
          <p:cNvSpPr/>
          <p:nvPr/>
        </p:nvSpPr>
        <p:spPr>
          <a:xfrm rot="5400000">
            <a:off x="11892597" y="9713696"/>
            <a:ext cx="327196" cy="4046123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A240AF-B67E-B786-9AAF-543BC83B2355}"/>
              </a:ext>
            </a:extLst>
          </p:cNvPr>
          <p:cNvSpPr txBox="1"/>
          <p:nvPr/>
        </p:nvSpPr>
        <p:spPr>
          <a:xfrm>
            <a:off x="10788533" y="11084591"/>
            <a:ext cx="2544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N: intron length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34FFB70E-280A-4690-38F7-5A980F7538A2}"/>
              </a:ext>
            </a:extLst>
          </p:cNvPr>
          <p:cNvSpPr/>
          <p:nvPr/>
        </p:nvSpPr>
        <p:spPr>
          <a:xfrm rot="5400000">
            <a:off x="9423017" y="3846291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F89C5-6865-339B-6275-DEC3897D20BC}"/>
              </a:ext>
            </a:extLst>
          </p:cNvPr>
          <p:cNvSpPr txBox="1"/>
          <p:nvPr/>
        </p:nvSpPr>
        <p:spPr>
          <a:xfrm>
            <a:off x="13463636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A5ACB6B2-A801-8D52-8074-DFA79BD514B1}"/>
              </a:ext>
            </a:extLst>
          </p:cNvPr>
          <p:cNvSpPr/>
          <p:nvPr/>
        </p:nvSpPr>
        <p:spPr>
          <a:xfrm rot="5400000">
            <a:off x="10104336" y="3846292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4702BFAD-BEF4-81A9-AEC8-7217743FAB60}"/>
              </a:ext>
            </a:extLst>
          </p:cNvPr>
          <p:cNvSpPr/>
          <p:nvPr/>
        </p:nvSpPr>
        <p:spPr>
          <a:xfrm rot="5400000">
            <a:off x="13655982" y="3851105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7A622439-F453-4D9F-4E45-B2BCC7046A67}"/>
              </a:ext>
            </a:extLst>
          </p:cNvPr>
          <p:cNvSpPr/>
          <p:nvPr/>
        </p:nvSpPr>
        <p:spPr>
          <a:xfrm rot="5400000">
            <a:off x="14337301" y="3851107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D2B711-0E65-F3AE-2884-098FC3F76EE1}"/>
              </a:ext>
            </a:extLst>
          </p:cNvPr>
          <p:cNvSpPr txBox="1"/>
          <p:nvPr/>
        </p:nvSpPr>
        <p:spPr>
          <a:xfrm>
            <a:off x="9925510" y="3509358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769D50-DE2A-8707-5FD8-683225BE2F7A}"/>
              </a:ext>
            </a:extLst>
          </p:cNvPr>
          <p:cNvSpPr txBox="1"/>
          <p:nvPr/>
        </p:nvSpPr>
        <p:spPr>
          <a:xfrm>
            <a:off x="14144955" y="346454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295C30-6CD3-72B5-E0A6-7FA0F334431F}"/>
              </a:ext>
            </a:extLst>
          </p:cNvPr>
          <p:cNvSpPr/>
          <p:nvPr/>
        </p:nvSpPr>
        <p:spPr>
          <a:xfrm>
            <a:off x="7026276" y="8120116"/>
            <a:ext cx="2282658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9E44FD-2B50-51F1-456E-A5DACB58907D}"/>
              </a:ext>
            </a:extLst>
          </p:cNvPr>
          <p:cNvSpPr/>
          <p:nvPr/>
        </p:nvSpPr>
        <p:spPr>
          <a:xfrm>
            <a:off x="14772470" y="8119422"/>
            <a:ext cx="2329276" cy="480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5ECF42D0-8F5F-1338-4FE7-BB0856C0767D}"/>
              </a:ext>
            </a:extLst>
          </p:cNvPr>
          <p:cNvSpPr/>
          <p:nvPr/>
        </p:nvSpPr>
        <p:spPr>
          <a:xfrm rot="5400000">
            <a:off x="7999451" y="6769244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CDE594-96C2-A0CC-9BC8-C33D06285655}"/>
              </a:ext>
            </a:extLst>
          </p:cNvPr>
          <p:cNvSpPr txBox="1"/>
          <p:nvPr/>
        </p:nvSpPr>
        <p:spPr>
          <a:xfrm>
            <a:off x="7737157" y="731260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3C2E58-B02B-D6A6-B885-97FDED230371}"/>
              </a:ext>
            </a:extLst>
          </p:cNvPr>
          <p:cNvCxnSpPr>
            <a:cxnSpLocks/>
          </p:cNvCxnSpPr>
          <p:nvPr/>
        </p:nvCxnSpPr>
        <p:spPr>
          <a:xfrm>
            <a:off x="14772470" y="2808283"/>
            <a:ext cx="0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A49074-D6FA-6970-EF90-4E6D43EDEB1E}"/>
              </a:ext>
            </a:extLst>
          </p:cNvPr>
          <p:cNvCxnSpPr>
            <a:cxnSpLocks/>
          </p:cNvCxnSpPr>
          <p:nvPr/>
        </p:nvCxnSpPr>
        <p:spPr>
          <a:xfrm>
            <a:off x="9304378" y="2808283"/>
            <a:ext cx="22559" cy="1059339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166666-4D99-C3FE-40F8-E84781C3A514}"/>
              </a:ext>
            </a:extLst>
          </p:cNvPr>
          <p:cNvSpPr txBox="1"/>
          <p:nvPr/>
        </p:nvSpPr>
        <p:spPr>
          <a:xfrm>
            <a:off x="4625218" y="10178381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SpliceAI-10k-Ns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536282-FECC-4C8B-9628-216F1EB02391}"/>
              </a:ext>
            </a:extLst>
          </p:cNvPr>
          <p:cNvSpPr txBox="1"/>
          <p:nvPr/>
        </p:nvSpPr>
        <p:spPr>
          <a:xfrm>
            <a:off x="4607212" y="6371914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/>
              <a:t>SpliceAI-10k</a:t>
            </a:r>
            <a:endParaRPr lang="en-US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564F44-193A-B2DE-89D7-D3187551B08A}"/>
              </a:ext>
            </a:extLst>
          </p:cNvPr>
          <p:cNvSpPr txBox="1"/>
          <p:nvPr/>
        </p:nvSpPr>
        <p:spPr>
          <a:xfrm>
            <a:off x="4625218" y="2626276"/>
            <a:ext cx="3147500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476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SPLAM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0A727D-05CC-B1CB-00A1-18CB3A3B2FE2}"/>
              </a:ext>
            </a:extLst>
          </p:cNvPr>
          <p:cNvSpPr txBox="1"/>
          <p:nvPr/>
        </p:nvSpPr>
        <p:spPr>
          <a:xfrm>
            <a:off x="9255623" y="731840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382A6BCB-DBAA-DE84-780E-FD5A2F6DBF9E}"/>
              </a:ext>
            </a:extLst>
          </p:cNvPr>
          <p:cNvSpPr/>
          <p:nvPr/>
        </p:nvSpPr>
        <p:spPr>
          <a:xfrm rot="5400000">
            <a:off x="9447532" y="765760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12F9838-1143-6DDE-95D6-79AC1DF5A0DF}"/>
              </a:ext>
            </a:extLst>
          </p:cNvPr>
          <p:cNvSpPr/>
          <p:nvPr/>
        </p:nvSpPr>
        <p:spPr>
          <a:xfrm rot="5400000">
            <a:off x="8006923" y="10567595"/>
            <a:ext cx="327196" cy="228265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C02251-8872-7E52-AD6E-B6EDC2948C88}"/>
              </a:ext>
            </a:extLst>
          </p:cNvPr>
          <p:cNvSpPr txBox="1"/>
          <p:nvPr/>
        </p:nvSpPr>
        <p:spPr>
          <a:xfrm>
            <a:off x="7744629" y="1111095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C85CF6-AF1E-B433-1497-A765391C8420}"/>
              </a:ext>
            </a:extLst>
          </p:cNvPr>
          <p:cNvSpPr txBox="1"/>
          <p:nvPr/>
        </p:nvSpPr>
        <p:spPr>
          <a:xfrm>
            <a:off x="9263096" y="11116752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8C73D823-3E91-9D05-84EE-AC59C88B221C}"/>
              </a:ext>
            </a:extLst>
          </p:cNvPr>
          <p:cNvSpPr/>
          <p:nvPr/>
        </p:nvSpPr>
        <p:spPr>
          <a:xfrm rot="5400000">
            <a:off x="9455004" y="11455956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63C63851-FCF6-BA7C-7AE5-1962ABC5C75E}"/>
              </a:ext>
            </a:extLst>
          </p:cNvPr>
          <p:cNvSpPr/>
          <p:nvPr/>
        </p:nvSpPr>
        <p:spPr>
          <a:xfrm rot="5400000">
            <a:off x="14324093" y="763855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3C5164-0228-DADA-36A2-F708A51540E3}"/>
              </a:ext>
            </a:extLst>
          </p:cNvPr>
          <p:cNvSpPr txBox="1"/>
          <p:nvPr/>
        </p:nvSpPr>
        <p:spPr>
          <a:xfrm>
            <a:off x="14131747" y="725199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95FF834A-F5AB-340F-CBC7-6B342DB0E4AB}"/>
              </a:ext>
            </a:extLst>
          </p:cNvPr>
          <p:cNvSpPr/>
          <p:nvPr/>
        </p:nvSpPr>
        <p:spPr>
          <a:xfrm rot="5400000">
            <a:off x="15811303" y="10578366"/>
            <a:ext cx="327196" cy="2284575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C33153-0675-638E-CE80-D5FFE69149F8}"/>
              </a:ext>
            </a:extLst>
          </p:cNvPr>
          <p:cNvSpPr txBox="1"/>
          <p:nvPr/>
        </p:nvSpPr>
        <p:spPr>
          <a:xfrm>
            <a:off x="15519257" y="11072360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5000</a:t>
            </a:r>
            <a:endParaRPr lang="en-US" sz="2800" b="1" dirty="0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014B62AF-8A79-89B1-9D3A-D8652B412C20}"/>
              </a:ext>
            </a:extLst>
          </p:cNvPr>
          <p:cNvSpPr/>
          <p:nvPr/>
        </p:nvSpPr>
        <p:spPr>
          <a:xfrm rot="5400000">
            <a:off x="14345813" y="11458920"/>
            <a:ext cx="327196" cy="519354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217BFA-21C1-8845-3322-7D61F77BC085}"/>
              </a:ext>
            </a:extLst>
          </p:cNvPr>
          <p:cNvSpPr txBox="1"/>
          <p:nvPr/>
        </p:nvSpPr>
        <p:spPr>
          <a:xfrm>
            <a:off x="14153467" y="110723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</a:t>
            </a:r>
          </a:p>
        </p:txBody>
      </p:sp>
      <p:sp>
        <p:nvSpPr>
          <p:cNvPr id="63" name="Google Shape;75;p19">
            <a:extLst>
              <a:ext uri="{FF2B5EF4-FFF2-40B4-BE49-F238E27FC236}">
                <a16:creationId xmlns:a16="http://schemas.microsoft.com/office/drawing/2014/main" id="{322994DD-AC60-02E3-8747-E72D09AB4EDD}"/>
              </a:ext>
            </a:extLst>
          </p:cNvPr>
          <p:cNvSpPr txBox="1"/>
          <p:nvPr/>
        </p:nvSpPr>
        <p:spPr>
          <a:xfrm>
            <a:off x="23487708" y="1504228"/>
            <a:ext cx="681590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sequence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1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800bp</a:t>
            </a:r>
            <a:r>
              <a:rPr lang="en-US" sz="2000" b="1" i="0" strike="noStrike" cap="none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/>
              <a:t>Donor: 400bp + Acceptor: 400bp</a:t>
            </a:r>
            <a:r>
              <a:rPr lang="en-US" sz="2000" b="1" i="0" strike="noStrike" cap="none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2000" dirty="0"/>
          </a:p>
        </p:txBody>
      </p:sp>
      <p:sp>
        <p:nvSpPr>
          <p:cNvPr id="64" name="Google Shape;75;p19">
            <a:extLst>
              <a:ext uri="{FF2B5EF4-FFF2-40B4-BE49-F238E27FC236}">
                <a16:creationId xmlns:a16="http://schemas.microsoft.com/office/drawing/2014/main" id="{082BCA82-4AA0-945B-60B3-962223B17326}"/>
              </a:ext>
            </a:extLst>
          </p:cNvPr>
          <p:cNvSpPr txBox="1"/>
          <p:nvPr/>
        </p:nvSpPr>
        <p:spPr>
          <a:xfrm>
            <a:off x="18616683" y="195351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0</a:t>
            </a:r>
            <a:endParaRPr sz="2800" b="1" dirty="0"/>
          </a:p>
        </p:txBody>
      </p:sp>
      <p:sp>
        <p:nvSpPr>
          <p:cNvPr id="65" name="Google Shape;75;p19">
            <a:extLst>
              <a:ext uri="{FF2B5EF4-FFF2-40B4-BE49-F238E27FC236}">
                <a16:creationId xmlns:a16="http://schemas.microsoft.com/office/drawing/2014/main" id="{BCE67514-4E2D-BA8C-FCB7-F6F406F8B297}"/>
              </a:ext>
            </a:extLst>
          </p:cNvPr>
          <p:cNvSpPr txBox="1"/>
          <p:nvPr/>
        </p:nvSpPr>
        <p:spPr>
          <a:xfrm>
            <a:off x="21527930" y="1957500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200</a:t>
            </a:r>
            <a:endParaRPr sz="2800" b="1" dirty="0"/>
          </a:p>
        </p:txBody>
      </p:sp>
      <p:sp>
        <p:nvSpPr>
          <p:cNvPr id="66" name="Google Shape;75;p19">
            <a:extLst>
              <a:ext uri="{FF2B5EF4-FFF2-40B4-BE49-F238E27FC236}">
                <a16:creationId xmlns:a16="http://schemas.microsoft.com/office/drawing/2014/main" id="{3E8AC305-C07D-18CB-2D3B-CF058002E131}"/>
              </a:ext>
            </a:extLst>
          </p:cNvPr>
          <p:cNvSpPr txBox="1"/>
          <p:nvPr/>
        </p:nvSpPr>
        <p:spPr>
          <a:xfrm>
            <a:off x="26572727" y="195351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600</a:t>
            </a:r>
            <a:endParaRPr sz="2800" b="1" dirty="0"/>
          </a:p>
        </p:txBody>
      </p:sp>
      <p:sp>
        <p:nvSpPr>
          <p:cNvPr id="67" name="Google Shape;75;p19">
            <a:extLst>
              <a:ext uri="{FF2B5EF4-FFF2-40B4-BE49-F238E27FC236}">
                <a16:creationId xmlns:a16="http://schemas.microsoft.com/office/drawing/2014/main" id="{CDEB1E66-0A5C-4B0D-EE66-380CF59CDBC6}"/>
              </a:ext>
            </a:extLst>
          </p:cNvPr>
          <p:cNvSpPr txBox="1"/>
          <p:nvPr/>
        </p:nvSpPr>
        <p:spPr>
          <a:xfrm>
            <a:off x="29513013" y="1960607"/>
            <a:ext cx="9902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799</a:t>
            </a:r>
            <a:endParaRPr sz="2800" b="1" dirty="0"/>
          </a:p>
        </p:txBody>
      </p:sp>
      <p:sp>
        <p:nvSpPr>
          <p:cNvPr id="68" name="Google Shape;78;p19">
            <a:extLst>
              <a:ext uri="{FF2B5EF4-FFF2-40B4-BE49-F238E27FC236}">
                <a16:creationId xmlns:a16="http://schemas.microsoft.com/office/drawing/2014/main" id="{94737D44-6F53-6975-5FD5-B75912A514F4}"/>
              </a:ext>
            </a:extLst>
          </p:cNvPr>
          <p:cNvSpPr/>
          <p:nvPr/>
        </p:nvSpPr>
        <p:spPr>
          <a:xfrm>
            <a:off x="24298128" y="3183368"/>
            <a:ext cx="493763" cy="326554"/>
          </a:xfrm>
          <a:prstGeom prst="downArrow">
            <a:avLst>
              <a:gd name="adj1" fmla="val 30553"/>
              <a:gd name="adj2" fmla="val 57630"/>
            </a:avLst>
          </a:prstGeom>
          <a:solidFill>
            <a:srgbClr val="0C0C0C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B514DFD-0903-B98C-0695-F5E6493CF23C}"/>
              </a:ext>
            </a:extLst>
          </p:cNvPr>
          <p:cNvGrpSpPr/>
          <p:nvPr/>
        </p:nvGrpSpPr>
        <p:grpSpPr>
          <a:xfrm>
            <a:off x="18785555" y="1697830"/>
            <a:ext cx="11518058" cy="1369492"/>
            <a:chOff x="697432" y="2517248"/>
            <a:chExt cx="10797133" cy="1283775"/>
          </a:xfrm>
        </p:grpSpPr>
        <p:sp>
          <p:nvSpPr>
            <p:cNvPr id="70" name="Google Shape;67;p19">
              <a:extLst>
                <a:ext uri="{FF2B5EF4-FFF2-40B4-BE49-F238E27FC236}">
                  <a16:creationId xmlns:a16="http://schemas.microsoft.com/office/drawing/2014/main" id="{E1D188CF-723D-F330-826D-3365886D646D}"/>
                </a:ext>
              </a:extLst>
            </p:cNvPr>
            <p:cNvSpPr/>
            <p:nvPr/>
          </p:nvSpPr>
          <p:spPr>
            <a:xfrm>
              <a:off x="697436" y="3245255"/>
              <a:ext cx="10797129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68;p19">
              <a:extLst>
                <a:ext uri="{FF2B5EF4-FFF2-40B4-BE49-F238E27FC236}">
                  <a16:creationId xmlns:a16="http://schemas.microsoft.com/office/drawing/2014/main" id="{FC8D0BC7-7852-9CA6-53D9-4775E83E858D}"/>
                </a:ext>
              </a:extLst>
            </p:cNvPr>
            <p:cNvSpPr/>
            <p:nvPr/>
          </p:nvSpPr>
          <p:spPr>
            <a:xfrm>
              <a:off x="6974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2" name="Google Shape;69;p19">
              <a:extLst>
                <a:ext uri="{FF2B5EF4-FFF2-40B4-BE49-F238E27FC236}">
                  <a16:creationId xmlns:a16="http://schemas.microsoft.com/office/drawing/2014/main" id="{8601BB61-D816-62DB-AE05-9AF1A91044AA}"/>
                </a:ext>
              </a:extLst>
            </p:cNvPr>
            <p:cNvSpPr/>
            <p:nvPr/>
          </p:nvSpPr>
          <p:spPr>
            <a:xfrm>
              <a:off x="12505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3" name="Google Shape;71;p19">
              <a:extLst>
                <a:ext uri="{FF2B5EF4-FFF2-40B4-BE49-F238E27FC236}">
                  <a16:creationId xmlns:a16="http://schemas.microsoft.com/office/drawing/2014/main" id="{3D27473B-06BB-13C7-7234-E8577273805D}"/>
                </a:ext>
              </a:extLst>
            </p:cNvPr>
            <p:cNvSpPr/>
            <p:nvPr/>
          </p:nvSpPr>
          <p:spPr>
            <a:xfrm>
              <a:off x="180364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C</a:t>
              </a:r>
              <a:endParaRPr sz="3200" dirty="0"/>
            </a:p>
          </p:txBody>
        </p:sp>
        <p:sp>
          <p:nvSpPr>
            <p:cNvPr id="74" name="Google Shape;74;p19">
              <a:extLst>
                <a:ext uri="{FF2B5EF4-FFF2-40B4-BE49-F238E27FC236}">
                  <a16:creationId xmlns:a16="http://schemas.microsoft.com/office/drawing/2014/main" id="{567FD6E9-10F7-3521-7BF7-9F5A13142133}"/>
                </a:ext>
              </a:extLst>
            </p:cNvPr>
            <p:cNvSpPr/>
            <p:nvPr/>
          </p:nvSpPr>
          <p:spPr>
            <a:xfrm rot="5400000">
              <a:off x="5819448" y="-2604768"/>
              <a:ext cx="553100" cy="10797132"/>
            </a:xfrm>
            <a:prstGeom prst="leftBrace">
              <a:avLst>
                <a:gd name="adj1" fmla="val 8333"/>
                <a:gd name="adj2" fmla="val 62437"/>
              </a:avLst>
            </a:prstGeom>
            <a:noFill/>
            <a:ln w="25400" cap="flat" cmpd="sng">
              <a:solidFill>
                <a:srgbClr val="3B7F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8;p19">
              <a:extLst>
                <a:ext uri="{FF2B5EF4-FFF2-40B4-BE49-F238E27FC236}">
                  <a16:creationId xmlns:a16="http://schemas.microsoft.com/office/drawing/2014/main" id="{961C85D0-CC7C-A538-1D95-51ED57DF0490}"/>
                </a:ext>
              </a:extLst>
            </p:cNvPr>
            <p:cNvSpPr/>
            <p:nvPr/>
          </p:nvSpPr>
          <p:spPr>
            <a:xfrm>
              <a:off x="2349950" y="3247107"/>
              <a:ext cx="553105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/>
            </a:p>
          </p:txBody>
        </p:sp>
        <p:sp>
          <p:nvSpPr>
            <p:cNvPr id="76" name="Google Shape;69;p19">
              <a:extLst>
                <a:ext uri="{FF2B5EF4-FFF2-40B4-BE49-F238E27FC236}">
                  <a16:creationId xmlns:a16="http://schemas.microsoft.com/office/drawing/2014/main" id="{B3835A40-9C6A-6DBC-8CA2-1761DF51C645}"/>
                </a:ext>
              </a:extLst>
            </p:cNvPr>
            <p:cNvSpPr/>
            <p:nvPr/>
          </p:nvSpPr>
          <p:spPr>
            <a:xfrm>
              <a:off x="29030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77" name="Google Shape;71;p19">
              <a:extLst>
                <a:ext uri="{FF2B5EF4-FFF2-40B4-BE49-F238E27FC236}">
                  <a16:creationId xmlns:a16="http://schemas.microsoft.com/office/drawing/2014/main" id="{5E4DFCA6-6AB6-4617-2A91-A260BFBF3764}"/>
                </a:ext>
              </a:extLst>
            </p:cNvPr>
            <p:cNvSpPr/>
            <p:nvPr/>
          </p:nvSpPr>
          <p:spPr>
            <a:xfrm>
              <a:off x="34561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78" name="Google Shape;68;p19">
              <a:extLst>
                <a:ext uri="{FF2B5EF4-FFF2-40B4-BE49-F238E27FC236}">
                  <a16:creationId xmlns:a16="http://schemas.microsoft.com/office/drawing/2014/main" id="{BBDD42D1-79DF-3AAC-1F58-8F05930447B3}"/>
                </a:ext>
              </a:extLst>
            </p:cNvPr>
            <p:cNvSpPr/>
            <p:nvPr/>
          </p:nvSpPr>
          <p:spPr>
            <a:xfrm>
              <a:off x="8182736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79" name="Google Shape;69;p19">
              <a:extLst>
                <a:ext uri="{FF2B5EF4-FFF2-40B4-BE49-F238E27FC236}">
                  <a16:creationId xmlns:a16="http://schemas.microsoft.com/office/drawing/2014/main" id="{073EC198-BD63-3EB0-6AD3-2753A066B068}"/>
                </a:ext>
              </a:extLst>
            </p:cNvPr>
            <p:cNvSpPr/>
            <p:nvPr/>
          </p:nvSpPr>
          <p:spPr>
            <a:xfrm>
              <a:off x="873584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0" name="Google Shape;71;p19">
              <a:extLst>
                <a:ext uri="{FF2B5EF4-FFF2-40B4-BE49-F238E27FC236}">
                  <a16:creationId xmlns:a16="http://schemas.microsoft.com/office/drawing/2014/main" id="{9525EE05-AD1B-753A-31B9-6ACD13D3BD60}"/>
                </a:ext>
              </a:extLst>
            </p:cNvPr>
            <p:cNvSpPr/>
            <p:nvPr/>
          </p:nvSpPr>
          <p:spPr>
            <a:xfrm>
              <a:off x="9288946" y="3253905"/>
              <a:ext cx="553105" cy="5444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dirty="0"/>
            </a:p>
          </p:txBody>
        </p:sp>
        <p:sp>
          <p:nvSpPr>
            <p:cNvPr id="81" name="Google Shape;68;p19">
              <a:extLst>
                <a:ext uri="{FF2B5EF4-FFF2-40B4-BE49-F238E27FC236}">
                  <a16:creationId xmlns:a16="http://schemas.microsoft.com/office/drawing/2014/main" id="{AD288BA2-391D-8C72-F2F6-92478177A3E6}"/>
                </a:ext>
              </a:extLst>
            </p:cNvPr>
            <p:cNvSpPr/>
            <p:nvPr/>
          </p:nvSpPr>
          <p:spPr>
            <a:xfrm>
              <a:off x="9835251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3200"/>
            </a:p>
          </p:txBody>
        </p:sp>
        <p:sp>
          <p:nvSpPr>
            <p:cNvPr id="82" name="Google Shape;69;p19">
              <a:extLst>
                <a:ext uri="{FF2B5EF4-FFF2-40B4-BE49-F238E27FC236}">
                  <a16:creationId xmlns:a16="http://schemas.microsoft.com/office/drawing/2014/main" id="{E1B78AD3-B1DB-8656-194C-42A388E33BA7}"/>
                </a:ext>
              </a:extLst>
            </p:cNvPr>
            <p:cNvSpPr/>
            <p:nvPr/>
          </p:nvSpPr>
          <p:spPr>
            <a:xfrm>
              <a:off x="10388355" y="3247107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00"/>
            </a:p>
          </p:txBody>
        </p:sp>
        <p:sp>
          <p:nvSpPr>
            <p:cNvPr id="83" name="Google Shape;71;p19">
              <a:extLst>
                <a:ext uri="{FF2B5EF4-FFF2-40B4-BE49-F238E27FC236}">
                  <a16:creationId xmlns:a16="http://schemas.microsoft.com/office/drawing/2014/main" id="{91DFCD5D-FCA6-6FC2-D445-1F5B4281AA98}"/>
                </a:ext>
              </a:extLst>
            </p:cNvPr>
            <p:cNvSpPr/>
            <p:nvPr/>
          </p:nvSpPr>
          <p:spPr>
            <a:xfrm>
              <a:off x="10941460" y="3255758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4" name="Google Shape;68;p19">
              <a:extLst>
                <a:ext uri="{FF2B5EF4-FFF2-40B4-BE49-F238E27FC236}">
                  <a16:creationId xmlns:a16="http://schemas.microsoft.com/office/drawing/2014/main" id="{A01C64FB-A363-6BF5-ABF5-30F05F9292FD}"/>
                </a:ext>
              </a:extLst>
            </p:cNvPr>
            <p:cNvSpPr/>
            <p:nvPr/>
          </p:nvSpPr>
          <p:spPr>
            <a:xfrm>
              <a:off x="5113768" y="3245255"/>
              <a:ext cx="1945768" cy="55310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85" name="Google Shape;69;p19">
              <a:extLst>
                <a:ext uri="{FF2B5EF4-FFF2-40B4-BE49-F238E27FC236}">
                  <a16:creationId xmlns:a16="http://schemas.microsoft.com/office/drawing/2014/main" id="{8AF2DEC4-36C3-76D0-CCAD-D2B3198E5BC7}"/>
                </a:ext>
              </a:extLst>
            </p:cNvPr>
            <p:cNvSpPr/>
            <p:nvPr/>
          </p:nvSpPr>
          <p:spPr>
            <a:xfrm>
              <a:off x="4002465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6" name="Google Shape;71;p19">
              <a:extLst>
                <a:ext uri="{FF2B5EF4-FFF2-40B4-BE49-F238E27FC236}">
                  <a16:creationId xmlns:a16="http://schemas.microsoft.com/office/drawing/2014/main" id="{7134813A-E666-422F-BCB9-7D513E481CB8}"/>
                </a:ext>
              </a:extLst>
            </p:cNvPr>
            <p:cNvSpPr/>
            <p:nvPr/>
          </p:nvSpPr>
          <p:spPr>
            <a:xfrm>
              <a:off x="4552167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T</a:t>
              </a:r>
              <a:endParaRPr sz="3200" dirty="0"/>
            </a:p>
          </p:txBody>
        </p:sp>
        <p:sp>
          <p:nvSpPr>
            <p:cNvPr id="87" name="Google Shape;69;p19">
              <a:extLst>
                <a:ext uri="{FF2B5EF4-FFF2-40B4-BE49-F238E27FC236}">
                  <a16:creationId xmlns:a16="http://schemas.microsoft.com/office/drawing/2014/main" id="{E46F99CC-137D-F7AD-CBBE-BA27B96726CD}"/>
                </a:ext>
              </a:extLst>
            </p:cNvPr>
            <p:cNvSpPr/>
            <p:nvPr/>
          </p:nvSpPr>
          <p:spPr>
            <a:xfrm>
              <a:off x="7068031" y="3245255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A</a:t>
              </a:r>
              <a:endParaRPr sz="3200" dirty="0"/>
            </a:p>
          </p:txBody>
        </p:sp>
        <p:sp>
          <p:nvSpPr>
            <p:cNvPr id="88" name="Google Shape;71;p19">
              <a:extLst>
                <a:ext uri="{FF2B5EF4-FFF2-40B4-BE49-F238E27FC236}">
                  <a16:creationId xmlns:a16="http://schemas.microsoft.com/office/drawing/2014/main" id="{F285E02B-DEEE-66BE-E03D-CBD213E77062}"/>
                </a:ext>
              </a:extLst>
            </p:cNvPr>
            <p:cNvSpPr/>
            <p:nvPr/>
          </p:nvSpPr>
          <p:spPr>
            <a:xfrm>
              <a:off x="7621136" y="3253905"/>
              <a:ext cx="553105" cy="544452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sz="3200" dirty="0"/>
            </a:p>
          </p:txBody>
        </p:sp>
        <p:sp>
          <p:nvSpPr>
            <p:cNvPr id="89" name="Google Shape;69;p19">
              <a:extLst>
                <a:ext uri="{FF2B5EF4-FFF2-40B4-BE49-F238E27FC236}">
                  <a16:creationId xmlns:a16="http://schemas.microsoft.com/office/drawing/2014/main" id="{384151D9-802E-91EA-1B0D-4812751568FC}"/>
                </a:ext>
              </a:extLst>
            </p:cNvPr>
            <p:cNvSpPr/>
            <p:nvPr/>
          </p:nvSpPr>
          <p:spPr>
            <a:xfrm>
              <a:off x="5811881" y="3247920"/>
              <a:ext cx="553105" cy="5531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N</a:t>
              </a:r>
              <a:endParaRPr sz="3200" dirty="0"/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383680A-EAD3-404F-1D84-F6B43EE0A358}"/>
              </a:ext>
            </a:extLst>
          </p:cNvPr>
          <p:cNvGrpSpPr/>
          <p:nvPr/>
        </p:nvGrpSpPr>
        <p:grpSpPr>
          <a:xfrm>
            <a:off x="18787553" y="3418240"/>
            <a:ext cx="11518053" cy="2588166"/>
            <a:chOff x="19983587" y="3211877"/>
            <a:chExt cx="12655515" cy="2843760"/>
          </a:xfrm>
        </p:grpSpPr>
        <p:sp>
          <p:nvSpPr>
            <p:cNvPr id="93" name="Google Shape;67;p19">
              <a:extLst>
                <a:ext uri="{FF2B5EF4-FFF2-40B4-BE49-F238E27FC236}">
                  <a16:creationId xmlns:a16="http://schemas.microsoft.com/office/drawing/2014/main" id="{810E1F92-898D-BAA5-78D3-9B7EAF7A972C}"/>
                </a:ext>
              </a:extLst>
            </p:cNvPr>
            <p:cNvSpPr/>
            <p:nvPr/>
          </p:nvSpPr>
          <p:spPr>
            <a:xfrm>
              <a:off x="19983587" y="4715802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8;p19">
              <a:extLst>
                <a:ext uri="{FF2B5EF4-FFF2-40B4-BE49-F238E27FC236}">
                  <a16:creationId xmlns:a16="http://schemas.microsoft.com/office/drawing/2014/main" id="{3F7AF2A4-259A-BEAA-AC86-E62881266980}"/>
                </a:ext>
              </a:extLst>
            </p:cNvPr>
            <p:cNvSpPr/>
            <p:nvPr/>
          </p:nvSpPr>
          <p:spPr>
            <a:xfrm>
              <a:off x="19983587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5" name="Google Shape;69;p19">
              <a:extLst>
                <a:ext uri="{FF2B5EF4-FFF2-40B4-BE49-F238E27FC236}">
                  <a16:creationId xmlns:a16="http://schemas.microsoft.com/office/drawing/2014/main" id="{E1EA45DD-2007-2B0C-F28F-79130BF5FD32}"/>
                </a:ext>
              </a:extLst>
            </p:cNvPr>
            <p:cNvSpPr/>
            <p:nvPr/>
          </p:nvSpPr>
          <p:spPr>
            <a:xfrm>
              <a:off x="20631891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6" name="Google Shape;71;p19">
              <a:extLst>
                <a:ext uri="{FF2B5EF4-FFF2-40B4-BE49-F238E27FC236}">
                  <a16:creationId xmlns:a16="http://schemas.microsoft.com/office/drawing/2014/main" id="{D4688A7E-3CA0-C78B-7605-2719E95B9F90}"/>
                </a:ext>
              </a:extLst>
            </p:cNvPr>
            <p:cNvSpPr/>
            <p:nvPr/>
          </p:nvSpPr>
          <p:spPr>
            <a:xfrm>
              <a:off x="21280197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7" name="Google Shape;68;p19">
              <a:extLst>
                <a:ext uri="{FF2B5EF4-FFF2-40B4-BE49-F238E27FC236}">
                  <a16:creationId xmlns:a16="http://schemas.microsoft.com/office/drawing/2014/main" id="{FD6C441D-CE15-E267-4E28-913130D7C971}"/>
                </a:ext>
              </a:extLst>
            </p:cNvPr>
            <p:cNvSpPr/>
            <p:nvPr/>
          </p:nvSpPr>
          <p:spPr>
            <a:xfrm>
              <a:off x="21920529" y="4717972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98" name="Google Shape;69;p19">
              <a:extLst>
                <a:ext uri="{FF2B5EF4-FFF2-40B4-BE49-F238E27FC236}">
                  <a16:creationId xmlns:a16="http://schemas.microsoft.com/office/drawing/2014/main" id="{F8FC01B9-A96D-5CBC-E4B1-BB1B60E85D16}"/>
                </a:ext>
              </a:extLst>
            </p:cNvPr>
            <p:cNvSpPr/>
            <p:nvPr/>
          </p:nvSpPr>
          <p:spPr>
            <a:xfrm>
              <a:off x="22568834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99" name="Google Shape;71;p19">
              <a:extLst>
                <a:ext uri="{FF2B5EF4-FFF2-40B4-BE49-F238E27FC236}">
                  <a16:creationId xmlns:a16="http://schemas.microsoft.com/office/drawing/2014/main" id="{100BF6D7-5A18-F9B6-F6CF-55246B9CC26E}"/>
                </a:ext>
              </a:extLst>
            </p:cNvPr>
            <p:cNvSpPr/>
            <p:nvPr/>
          </p:nvSpPr>
          <p:spPr>
            <a:xfrm>
              <a:off x="23217139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0" name="Google Shape;68;p19">
              <a:extLst>
                <a:ext uri="{FF2B5EF4-FFF2-40B4-BE49-F238E27FC236}">
                  <a16:creationId xmlns:a16="http://schemas.microsoft.com/office/drawing/2014/main" id="{0D194332-0ABC-8E46-3EAB-8407ECC39F82}"/>
                </a:ext>
              </a:extLst>
            </p:cNvPr>
            <p:cNvSpPr/>
            <p:nvPr/>
          </p:nvSpPr>
          <p:spPr>
            <a:xfrm>
              <a:off x="28757246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1" name="Google Shape;69;p19">
              <a:extLst>
                <a:ext uri="{FF2B5EF4-FFF2-40B4-BE49-F238E27FC236}">
                  <a16:creationId xmlns:a16="http://schemas.microsoft.com/office/drawing/2014/main" id="{4EB8A6EE-34CA-3D69-3177-37BDE5322D19}"/>
                </a:ext>
              </a:extLst>
            </p:cNvPr>
            <p:cNvSpPr/>
            <p:nvPr/>
          </p:nvSpPr>
          <p:spPr>
            <a:xfrm>
              <a:off x="29405550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2" name="Google Shape;71;p19">
              <a:extLst>
                <a:ext uri="{FF2B5EF4-FFF2-40B4-BE49-F238E27FC236}">
                  <a16:creationId xmlns:a16="http://schemas.microsoft.com/office/drawing/2014/main" id="{081F97AC-0FC2-18A3-03B2-3A2E4FBB3D21}"/>
                </a:ext>
              </a:extLst>
            </p:cNvPr>
            <p:cNvSpPr/>
            <p:nvPr/>
          </p:nvSpPr>
          <p:spPr>
            <a:xfrm>
              <a:off x="30053855" y="4725940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03" name="Google Shape;68;p19">
              <a:extLst>
                <a:ext uri="{FF2B5EF4-FFF2-40B4-BE49-F238E27FC236}">
                  <a16:creationId xmlns:a16="http://schemas.microsoft.com/office/drawing/2014/main" id="{4568D8C5-959D-B682-5C25-5A63B28E9D3D}"/>
                </a:ext>
              </a:extLst>
            </p:cNvPr>
            <p:cNvSpPr/>
            <p:nvPr/>
          </p:nvSpPr>
          <p:spPr>
            <a:xfrm>
              <a:off x="30694189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4" name="Google Shape;69;p19">
              <a:extLst>
                <a:ext uri="{FF2B5EF4-FFF2-40B4-BE49-F238E27FC236}">
                  <a16:creationId xmlns:a16="http://schemas.microsoft.com/office/drawing/2014/main" id="{C7B3A144-254A-C9B5-FB5A-BE02A0770718}"/>
                </a:ext>
              </a:extLst>
            </p:cNvPr>
            <p:cNvSpPr/>
            <p:nvPr/>
          </p:nvSpPr>
          <p:spPr>
            <a:xfrm>
              <a:off x="31342492" y="471797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5" name="Google Shape;71;p19">
              <a:extLst>
                <a:ext uri="{FF2B5EF4-FFF2-40B4-BE49-F238E27FC236}">
                  <a16:creationId xmlns:a16="http://schemas.microsoft.com/office/drawing/2014/main" id="{D867AF3E-8DBB-318C-C51B-FEADA7B4BA91}"/>
                </a:ext>
              </a:extLst>
            </p:cNvPr>
            <p:cNvSpPr/>
            <p:nvPr/>
          </p:nvSpPr>
          <p:spPr>
            <a:xfrm>
              <a:off x="31990798" y="4728113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6" name="Google Shape;68;p19">
              <a:extLst>
                <a:ext uri="{FF2B5EF4-FFF2-40B4-BE49-F238E27FC236}">
                  <a16:creationId xmlns:a16="http://schemas.microsoft.com/office/drawing/2014/main" id="{D4F7B435-780D-EE8D-DF4E-601D0EB8C5D5}"/>
                </a:ext>
              </a:extLst>
            </p:cNvPr>
            <p:cNvSpPr/>
            <p:nvPr/>
          </p:nvSpPr>
          <p:spPr>
            <a:xfrm>
              <a:off x="25160052" y="4715802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07" name="Google Shape;69;p19">
              <a:extLst>
                <a:ext uri="{FF2B5EF4-FFF2-40B4-BE49-F238E27FC236}">
                  <a16:creationId xmlns:a16="http://schemas.microsoft.com/office/drawing/2014/main" id="{2031FE2A-4675-81EB-40F4-012D081C4970}"/>
                </a:ext>
              </a:extLst>
            </p:cNvPr>
            <p:cNvSpPr/>
            <p:nvPr/>
          </p:nvSpPr>
          <p:spPr>
            <a:xfrm>
              <a:off x="23857473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08" name="Google Shape;71;p19">
              <a:extLst>
                <a:ext uri="{FF2B5EF4-FFF2-40B4-BE49-F238E27FC236}">
                  <a16:creationId xmlns:a16="http://schemas.microsoft.com/office/drawing/2014/main" id="{6A34F634-D2EF-041F-196F-F8E4EE1E8017}"/>
                </a:ext>
              </a:extLst>
            </p:cNvPr>
            <p:cNvSpPr/>
            <p:nvPr/>
          </p:nvSpPr>
          <p:spPr>
            <a:xfrm>
              <a:off x="24501789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09" name="Google Shape;69;p19">
              <a:extLst>
                <a:ext uri="{FF2B5EF4-FFF2-40B4-BE49-F238E27FC236}">
                  <a16:creationId xmlns:a16="http://schemas.microsoft.com/office/drawing/2014/main" id="{A9B272EB-2099-1C64-CDB8-80911C08269C}"/>
                </a:ext>
              </a:extLst>
            </p:cNvPr>
            <p:cNvSpPr/>
            <p:nvPr/>
          </p:nvSpPr>
          <p:spPr>
            <a:xfrm>
              <a:off x="27450679" y="4715802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0" name="Google Shape;71;p19">
              <a:extLst>
                <a:ext uri="{FF2B5EF4-FFF2-40B4-BE49-F238E27FC236}">
                  <a16:creationId xmlns:a16="http://schemas.microsoft.com/office/drawing/2014/main" id="{F4D5A68A-F3C1-60C7-C65F-02392E9E0036}"/>
                </a:ext>
              </a:extLst>
            </p:cNvPr>
            <p:cNvSpPr/>
            <p:nvPr/>
          </p:nvSpPr>
          <p:spPr>
            <a:xfrm>
              <a:off x="28098985" y="4725940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1" name="Google Shape;67;p19">
              <a:extLst>
                <a:ext uri="{FF2B5EF4-FFF2-40B4-BE49-F238E27FC236}">
                  <a16:creationId xmlns:a16="http://schemas.microsoft.com/office/drawing/2014/main" id="{7660099A-4F80-C09D-3958-32F1D947F44F}"/>
                </a:ext>
              </a:extLst>
            </p:cNvPr>
            <p:cNvSpPr/>
            <p:nvPr/>
          </p:nvSpPr>
          <p:spPr>
            <a:xfrm>
              <a:off x="19983587" y="404760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8;p19">
              <a:extLst>
                <a:ext uri="{FF2B5EF4-FFF2-40B4-BE49-F238E27FC236}">
                  <a16:creationId xmlns:a16="http://schemas.microsoft.com/office/drawing/2014/main" id="{43D95A1D-C833-0720-8D59-BB98E61FB42D}"/>
                </a:ext>
              </a:extLst>
            </p:cNvPr>
            <p:cNvSpPr/>
            <p:nvPr/>
          </p:nvSpPr>
          <p:spPr>
            <a:xfrm>
              <a:off x="19983587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3" name="Google Shape;69;p19">
              <a:extLst>
                <a:ext uri="{FF2B5EF4-FFF2-40B4-BE49-F238E27FC236}">
                  <a16:creationId xmlns:a16="http://schemas.microsoft.com/office/drawing/2014/main" id="{957E955D-DF05-4FF8-E1BA-0B15B172B6E6}"/>
                </a:ext>
              </a:extLst>
            </p:cNvPr>
            <p:cNvSpPr/>
            <p:nvPr/>
          </p:nvSpPr>
          <p:spPr>
            <a:xfrm>
              <a:off x="20631891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4" name="Google Shape;71;p19">
              <a:extLst>
                <a:ext uri="{FF2B5EF4-FFF2-40B4-BE49-F238E27FC236}">
                  <a16:creationId xmlns:a16="http://schemas.microsoft.com/office/drawing/2014/main" id="{BE242BDC-445A-1EDB-CB28-F8CFCB8516E8}"/>
                </a:ext>
              </a:extLst>
            </p:cNvPr>
            <p:cNvSpPr/>
            <p:nvPr/>
          </p:nvSpPr>
          <p:spPr>
            <a:xfrm>
              <a:off x="21280197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15" name="Google Shape;68;p19">
              <a:extLst>
                <a:ext uri="{FF2B5EF4-FFF2-40B4-BE49-F238E27FC236}">
                  <a16:creationId xmlns:a16="http://schemas.microsoft.com/office/drawing/2014/main" id="{AE3E25EC-ABF5-3325-4D24-F440ED970E21}"/>
                </a:ext>
              </a:extLst>
            </p:cNvPr>
            <p:cNvSpPr/>
            <p:nvPr/>
          </p:nvSpPr>
          <p:spPr>
            <a:xfrm>
              <a:off x="21920529" y="404977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16" name="Google Shape;69;p19">
              <a:extLst>
                <a:ext uri="{FF2B5EF4-FFF2-40B4-BE49-F238E27FC236}">
                  <a16:creationId xmlns:a16="http://schemas.microsoft.com/office/drawing/2014/main" id="{0DF748E2-BF7A-52E2-9509-C533D3DD2CA6}"/>
                </a:ext>
              </a:extLst>
            </p:cNvPr>
            <p:cNvSpPr/>
            <p:nvPr/>
          </p:nvSpPr>
          <p:spPr>
            <a:xfrm>
              <a:off x="22568834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7" name="Google Shape;71;p19">
              <a:extLst>
                <a:ext uri="{FF2B5EF4-FFF2-40B4-BE49-F238E27FC236}">
                  <a16:creationId xmlns:a16="http://schemas.microsoft.com/office/drawing/2014/main" id="{EDBA947A-4E2F-47A0-3CD4-7B76F1B0AB03}"/>
                </a:ext>
              </a:extLst>
            </p:cNvPr>
            <p:cNvSpPr/>
            <p:nvPr/>
          </p:nvSpPr>
          <p:spPr>
            <a:xfrm>
              <a:off x="23217139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8" name="Google Shape;68;p19">
              <a:extLst>
                <a:ext uri="{FF2B5EF4-FFF2-40B4-BE49-F238E27FC236}">
                  <a16:creationId xmlns:a16="http://schemas.microsoft.com/office/drawing/2014/main" id="{C85F2C55-3039-6D82-CC8F-6E09E44A33D8}"/>
                </a:ext>
              </a:extLst>
            </p:cNvPr>
            <p:cNvSpPr/>
            <p:nvPr/>
          </p:nvSpPr>
          <p:spPr>
            <a:xfrm>
              <a:off x="28757246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19" name="Google Shape;69;p19">
              <a:extLst>
                <a:ext uri="{FF2B5EF4-FFF2-40B4-BE49-F238E27FC236}">
                  <a16:creationId xmlns:a16="http://schemas.microsoft.com/office/drawing/2014/main" id="{C3E9A239-B011-88C6-7AD9-3C03B85F7424}"/>
                </a:ext>
              </a:extLst>
            </p:cNvPr>
            <p:cNvSpPr/>
            <p:nvPr/>
          </p:nvSpPr>
          <p:spPr>
            <a:xfrm>
              <a:off x="29405550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0" name="Google Shape;71;p19">
              <a:extLst>
                <a:ext uri="{FF2B5EF4-FFF2-40B4-BE49-F238E27FC236}">
                  <a16:creationId xmlns:a16="http://schemas.microsoft.com/office/drawing/2014/main" id="{82D73138-6DDB-3CD5-9DA5-27A3FD308521}"/>
                </a:ext>
              </a:extLst>
            </p:cNvPr>
            <p:cNvSpPr/>
            <p:nvPr/>
          </p:nvSpPr>
          <p:spPr>
            <a:xfrm>
              <a:off x="30053855" y="40577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21" name="Google Shape;68;p19">
              <a:extLst>
                <a:ext uri="{FF2B5EF4-FFF2-40B4-BE49-F238E27FC236}">
                  <a16:creationId xmlns:a16="http://schemas.microsoft.com/office/drawing/2014/main" id="{D4FC3E8F-DA28-379C-A97C-B6392AB55AF0}"/>
                </a:ext>
              </a:extLst>
            </p:cNvPr>
            <p:cNvSpPr/>
            <p:nvPr/>
          </p:nvSpPr>
          <p:spPr>
            <a:xfrm>
              <a:off x="30694189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2" name="Google Shape;69;p19">
              <a:extLst>
                <a:ext uri="{FF2B5EF4-FFF2-40B4-BE49-F238E27FC236}">
                  <a16:creationId xmlns:a16="http://schemas.microsoft.com/office/drawing/2014/main" id="{AE8CCD5B-2577-EF1D-C295-3B90690FE4B8}"/>
                </a:ext>
              </a:extLst>
            </p:cNvPr>
            <p:cNvSpPr/>
            <p:nvPr/>
          </p:nvSpPr>
          <p:spPr>
            <a:xfrm>
              <a:off x="31342492" y="404977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3" name="Google Shape;71;p19">
              <a:extLst>
                <a:ext uri="{FF2B5EF4-FFF2-40B4-BE49-F238E27FC236}">
                  <a16:creationId xmlns:a16="http://schemas.microsoft.com/office/drawing/2014/main" id="{601B63DD-321D-7E30-E234-21E400F172AE}"/>
                </a:ext>
              </a:extLst>
            </p:cNvPr>
            <p:cNvSpPr/>
            <p:nvPr/>
          </p:nvSpPr>
          <p:spPr>
            <a:xfrm>
              <a:off x="31990798" y="405991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4" name="Google Shape;68;p19">
              <a:extLst>
                <a:ext uri="{FF2B5EF4-FFF2-40B4-BE49-F238E27FC236}">
                  <a16:creationId xmlns:a16="http://schemas.microsoft.com/office/drawing/2014/main" id="{335544AF-C416-78D8-B9BC-163E4213445A}"/>
                </a:ext>
              </a:extLst>
            </p:cNvPr>
            <p:cNvSpPr/>
            <p:nvPr/>
          </p:nvSpPr>
          <p:spPr>
            <a:xfrm>
              <a:off x="25160052" y="404760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25" name="Google Shape;69;p19">
              <a:extLst>
                <a:ext uri="{FF2B5EF4-FFF2-40B4-BE49-F238E27FC236}">
                  <a16:creationId xmlns:a16="http://schemas.microsoft.com/office/drawing/2014/main" id="{FA840DF1-3C32-7D6F-5920-A41BBE3B1F70}"/>
                </a:ext>
              </a:extLst>
            </p:cNvPr>
            <p:cNvSpPr/>
            <p:nvPr/>
          </p:nvSpPr>
          <p:spPr>
            <a:xfrm>
              <a:off x="23857473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6" name="Google Shape;71;p19">
              <a:extLst>
                <a:ext uri="{FF2B5EF4-FFF2-40B4-BE49-F238E27FC236}">
                  <a16:creationId xmlns:a16="http://schemas.microsoft.com/office/drawing/2014/main" id="{2FC15930-E7DA-7F7C-2B9C-35621572F4B7}"/>
                </a:ext>
              </a:extLst>
            </p:cNvPr>
            <p:cNvSpPr/>
            <p:nvPr/>
          </p:nvSpPr>
          <p:spPr>
            <a:xfrm>
              <a:off x="24501789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7" name="Google Shape;69;p19">
              <a:extLst>
                <a:ext uri="{FF2B5EF4-FFF2-40B4-BE49-F238E27FC236}">
                  <a16:creationId xmlns:a16="http://schemas.microsoft.com/office/drawing/2014/main" id="{A5542D1C-8839-E3C2-2BB6-66233B7D4F73}"/>
                </a:ext>
              </a:extLst>
            </p:cNvPr>
            <p:cNvSpPr/>
            <p:nvPr/>
          </p:nvSpPr>
          <p:spPr>
            <a:xfrm>
              <a:off x="27450679" y="40476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8" name="Google Shape;71;p19">
              <a:extLst>
                <a:ext uri="{FF2B5EF4-FFF2-40B4-BE49-F238E27FC236}">
                  <a16:creationId xmlns:a16="http://schemas.microsoft.com/office/drawing/2014/main" id="{2979B142-A033-93EA-C3FA-A7C3EA9720B4}"/>
                </a:ext>
              </a:extLst>
            </p:cNvPr>
            <p:cNvSpPr/>
            <p:nvPr/>
          </p:nvSpPr>
          <p:spPr>
            <a:xfrm>
              <a:off x="28098985" y="4057744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29" name="Google Shape;67;p19">
              <a:extLst>
                <a:ext uri="{FF2B5EF4-FFF2-40B4-BE49-F238E27FC236}">
                  <a16:creationId xmlns:a16="http://schemas.microsoft.com/office/drawing/2014/main" id="{31312E3F-7ECF-838A-4732-8FAF0496741F}"/>
                </a:ext>
              </a:extLst>
            </p:cNvPr>
            <p:cNvSpPr/>
            <p:nvPr/>
          </p:nvSpPr>
          <p:spPr>
            <a:xfrm>
              <a:off x="19983587" y="3390036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8;p19">
              <a:extLst>
                <a:ext uri="{FF2B5EF4-FFF2-40B4-BE49-F238E27FC236}">
                  <a16:creationId xmlns:a16="http://schemas.microsoft.com/office/drawing/2014/main" id="{90005315-B2AD-0740-4F3A-B8EFDAD112FA}"/>
                </a:ext>
              </a:extLst>
            </p:cNvPr>
            <p:cNvSpPr/>
            <p:nvPr/>
          </p:nvSpPr>
          <p:spPr>
            <a:xfrm>
              <a:off x="19983587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1" name="Google Shape;69;p19">
              <a:extLst>
                <a:ext uri="{FF2B5EF4-FFF2-40B4-BE49-F238E27FC236}">
                  <a16:creationId xmlns:a16="http://schemas.microsoft.com/office/drawing/2014/main" id="{B0DDC12C-14A0-578B-EBBF-62AABC49CCCA}"/>
                </a:ext>
              </a:extLst>
            </p:cNvPr>
            <p:cNvSpPr/>
            <p:nvPr/>
          </p:nvSpPr>
          <p:spPr>
            <a:xfrm>
              <a:off x="20631891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2" name="Google Shape;71;p19">
              <a:extLst>
                <a:ext uri="{FF2B5EF4-FFF2-40B4-BE49-F238E27FC236}">
                  <a16:creationId xmlns:a16="http://schemas.microsoft.com/office/drawing/2014/main" id="{18182083-04F3-4856-D704-477C38976D45}"/>
                </a:ext>
              </a:extLst>
            </p:cNvPr>
            <p:cNvSpPr/>
            <p:nvPr/>
          </p:nvSpPr>
          <p:spPr>
            <a:xfrm>
              <a:off x="21280197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3" name="Google Shape;68;p19">
              <a:extLst>
                <a:ext uri="{FF2B5EF4-FFF2-40B4-BE49-F238E27FC236}">
                  <a16:creationId xmlns:a16="http://schemas.microsoft.com/office/drawing/2014/main" id="{B8B982D0-29D6-3CA5-7F61-2B51F764DDDE}"/>
                </a:ext>
              </a:extLst>
            </p:cNvPr>
            <p:cNvSpPr/>
            <p:nvPr/>
          </p:nvSpPr>
          <p:spPr>
            <a:xfrm>
              <a:off x="21920529" y="3392206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34" name="Google Shape;69;p19">
              <a:extLst>
                <a:ext uri="{FF2B5EF4-FFF2-40B4-BE49-F238E27FC236}">
                  <a16:creationId xmlns:a16="http://schemas.microsoft.com/office/drawing/2014/main" id="{A3639AE0-DC53-C807-1FC6-99AC9B10444B}"/>
                </a:ext>
              </a:extLst>
            </p:cNvPr>
            <p:cNvSpPr/>
            <p:nvPr/>
          </p:nvSpPr>
          <p:spPr>
            <a:xfrm>
              <a:off x="22568834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5" name="Google Shape;71;p19">
              <a:extLst>
                <a:ext uri="{FF2B5EF4-FFF2-40B4-BE49-F238E27FC236}">
                  <a16:creationId xmlns:a16="http://schemas.microsoft.com/office/drawing/2014/main" id="{56D29BF0-1079-BFF4-A882-DEBC1F1114C2}"/>
                </a:ext>
              </a:extLst>
            </p:cNvPr>
            <p:cNvSpPr/>
            <p:nvPr/>
          </p:nvSpPr>
          <p:spPr>
            <a:xfrm>
              <a:off x="23217139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6" name="Google Shape;68;p19">
              <a:extLst>
                <a:ext uri="{FF2B5EF4-FFF2-40B4-BE49-F238E27FC236}">
                  <a16:creationId xmlns:a16="http://schemas.microsoft.com/office/drawing/2014/main" id="{D4C11176-5D02-1000-2846-A1A6C2B4D81F}"/>
                </a:ext>
              </a:extLst>
            </p:cNvPr>
            <p:cNvSpPr/>
            <p:nvPr/>
          </p:nvSpPr>
          <p:spPr>
            <a:xfrm>
              <a:off x="28757246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37" name="Google Shape;69;p19">
              <a:extLst>
                <a:ext uri="{FF2B5EF4-FFF2-40B4-BE49-F238E27FC236}">
                  <a16:creationId xmlns:a16="http://schemas.microsoft.com/office/drawing/2014/main" id="{643DCD78-EAA6-C1A1-1F58-591A6D8B82F2}"/>
                </a:ext>
              </a:extLst>
            </p:cNvPr>
            <p:cNvSpPr/>
            <p:nvPr/>
          </p:nvSpPr>
          <p:spPr>
            <a:xfrm>
              <a:off x="29405550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38" name="Google Shape;71;p19">
              <a:extLst>
                <a:ext uri="{FF2B5EF4-FFF2-40B4-BE49-F238E27FC236}">
                  <a16:creationId xmlns:a16="http://schemas.microsoft.com/office/drawing/2014/main" id="{5CBC9741-A5EC-46FA-475A-AF9F71561A4C}"/>
                </a:ext>
              </a:extLst>
            </p:cNvPr>
            <p:cNvSpPr/>
            <p:nvPr/>
          </p:nvSpPr>
          <p:spPr>
            <a:xfrm>
              <a:off x="30053855" y="3400175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39" name="Google Shape;68;p19">
              <a:extLst>
                <a:ext uri="{FF2B5EF4-FFF2-40B4-BE49-F238E27FC236}">
                  <a16:creationId xmlns:a16="http://schemas.microsoft.com/office/drawing/2014/main" id="{A3C65B0A-F5A4-FCB3-D461-A04E8CB11895}"/>
                </a:ext>
              </a:extLst>
            </p:cNvPr>
            <p:cNvSpPr/>
            <p:nvPr/>
          </p:nvSpPr>
          <p:spPr>
            <a:xfrm>
              <a:off x="30694189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0" name="Google Shape;69;p19">
              <a:extLst>
                <a:ext uri="{FF2B5EF4-FFF2-40B4-BE49-F238E27FC236}">
                  <a16:creationId xmlns:a16="http://schemas.microsoft.com/office/drawing/2014/main" id="{AA5269A4-C93F-C06A-1CEE-A9FA14BA7D7A}"/>
                </a:ext>
              </a:extLst>
            </p:cNvPr>
            <p:cNvSpPr/>
            <p:nvPr/>
          </p:nvSpPr>
          <p:spPr>
            <a:xfrm>
              <a:off x="31342492" y="339220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1" name="Google Shape;71;p19">
              <a:extLst>
                <a:ext uri="{FF2B5EF4-FFF2-40B4-BE49-F238E27FC236}">
                  <a16:creationId xmlns:a16="http://schemas.microsoft.com/office/drawing/2014/main" id="{6D12EEC1-6C64-90DE-F422-0825448D9F0A}"/>
                </a:ext>
              </a:extLst>
            </p:cNvPr>
            <p:cNvSpPr/>
            <p:nvPr/>
          </p:nvSpPr>
          <p:spPr>
            <a:xfrm>
              <a:off x="31990798" y="3402346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2" name="Google Shape;68;p19">
              <a:extLst>
                <a:ext uri="{FF2B5EF4-FFF2-40B4-BE49-F238E27FC236}">
                  <a16:creationId xmlns:a16="http://schemas.microsoft.com/office/drawing/2014/main" id="{1328082A-5A5E-4515-E1F5-32A9CDF23CBF}"/>
                </a:ext>
              </a:extLst>
            </p:cNvPr>
            <p:cNvSpPr/>
            <p:nvPr/>
          </p:nvSpPr>
          <p:spPr>
            <a:xfrm>
              <a:off x="25160052" y="3390036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43" name="Google Shape;69;p19">
              <a:extLst>
                <a:ext uri="{FF2B5EF4-FFF2-40B4-BE49-F238E27FC236}">
                  <a16:creationId xmlns:a16="http://schemas.microsoft.com/office/drawing/2014/main" id="{0CB10B38-0D54-1FCA-AE96-5872BB749492}"/>
                </a:ext>
              </a:extLst>
            </p:cNvPr>
            <p:cNvSpPr/>
            <p:nvPr/>
          </p:nvSpPr>
          <p:spPr>
            <a:xfrm>
              <a:off x="23857473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4" name="Google Shape;71;p19">
              <a:extLst>
                <a:ext uri="{FF2B5EF4-FFF2-40B4-BE49-F238E27FC236}">
                  <a16:creationId xmlns:a16="http://schemas.microsoft.com/office/drawing/2014/main" id="{C853EA7E-D9BB-BD40-D486-E917D28FE1BA}"/>
                </a:ext>
              </a:extLst>
            </p:cNvPr>
            <p:cNvSpPr/>
            <p:nvPr/>
          </p:nvSpPr>
          <p:spPr>
            <a:xfrm>
              <a:off x="24501789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5" name="Google Shape;69;p19">
              <a:extLst>
                <a:ext uri="{FF2B5EF4-FFF2-40B4-BE49-F238E27FC236}">
                  <a16:creationId xmlns:a16="http://schemas.microsoft.com/office/drawing/2014/main" id="{854E4F0B-96C6-BD7B-9E83-00A8518F1248}"/>
                </a:ext>
              </a:extLst>
            </p:cNvPr>
            <p:cNvSpPr/>
            <p:nvPr/>
          </p:nvSpPr>
          <p:spPr>
            <a:xfrm>
              <a:off x="27450679" y="3390036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46" name="Google Shape;71;p19">
              <a:extLst>
                <a:ext uri="{FF2B5EF4-FFF2-40B4-BE49-F238E27FC236}">
                  <a16:creationId xmlns:a16="http://schemas.microsoft.com/office/drawing/2014/main" id="{597A820D-4074-85BA-07F3-E56C9684D415}"/>
                </a:ext>
              </a:extLst>
            </p:cNvPr>
            <p:cNvSpPr/>
            <p:nvPr/>
          </p:nvSpPr>
          <p:spPr>
            <a:xfrm>
              <a:off x="28098985" y="3400175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7" name="Google Shape;67;p19">
              <a:extLst>
                <a:ext uri="{FF2B5EF4-FFF2-40B4-BE49-F238E27FC236}">
                  <a16:creationId xmlns:a16="http://schemas.microsoft.com/office/drawing/2014/main" id="{E13F685C-A769-9515-65B8-9A17F079C859}"/>
                </a:ext>
              </a:extLst>
            </p:cNvPr>
            <p:cNvSpPr/>
            <p:nvPr/>
          </p:nvSpPr>
          <p:spPr>
            <a:xfrm>
              <a:off x="19983587" y="5372070"/>
              <a:ext cx="12655515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8;p19">
              <a:extLst>
                <a:ext uri="{FF2B5EF4-FFF2-40B4-BE49-F238E27FC236}">
                  <a16:creationId xmlns:a16="http://schemas.microsoft.com/office/drawing/2014/main" id="{AEDDADF8-7C5A-14D2-1858-29BA88914F8D}"/>
                </a:ext>
              </a:extLst>
            </p:cNvPr>
            <p:cNvSpPr/>
            <p:nvPr/>
          </p:nvSpPr>
          <p:spPr>
            <a:xfrm>
              <a:off x="1998358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49" name="Google Shape;69;p19">
              <a:extLst>
                <a:ext uri="{FF2B5EF4-FFF2-40B4-BE49-F238E27FC236}">
                  <a16:creationId xmlns:a16="http://schemas.microsoft.com/office/drawing/2014/main" id="{5AA11D5B-6724-BE16-6107-5C0E06C90DC5}"/>
                </a:ext>
              </a:extLst>
            </p:cNvPr>
            <p:cNvSpPr/>
            <p:nvPr/>
          </p:nvSpPr>
          <p:spPr>
            <a:xfrm>
              <a:off x="20631891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0" name="Google Shape;71;p19">
              <a:extLst>
                <a:ext uri="{FF2B5EF4-FFF2-40B4-BE49-F238E27FC236}">
                  <a16:creationId xmlns:a16="http://schemas.microsoft.com/office/drawing/2014/main" id="{8FD66862-625B-F7CF-D4A5-19CA93735F45}"/>
                </a:ext>
              </a:extLst>
            </p:cNvPr>
            <p:cNvSpPr/>
            <p:nvPr/>
          </p:nvSpPr>
          <p:spPr>
            <a:xfrm>
              <a:off x="21280197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1" name="Google Shape;68;p19">
              <a:extLst>
                <a:ext uri="{FF2B5EF4-FFF2-40B4-BE49-F238E27FC236}">
                  <a16:creationId xmlns:a16="http://schemas.microsoft.com/office/drawing/2014/main" id="{8EAFE1AA-9150-2F54-EAA6-13B8C1779E2F}"/>
                </a:ext>
              </a:extLst>
            </p:cNvPr>
            <p:cNvSpPr/>
            <p:nvPr/>
          </p:nvSpPr>
          <p:spPr>
            <a:xfrm>
              <a:off x="21920529" y="5374241"/>
              <a:ext cx="648304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52" name="Google Shape;69;p19">
              <a:extLst>
                <a:ext uri="{FF2B5EF4-FFF2-40B4-BE49-F238E27FC236}">
                  <a16:creationId xmlns:a16="http://schemas.microsoft.com/office/drawing/2014/main" id="{29D88E3B-066F-D434-6E43-BF22933943C8}"/>
                </a:ext>
              </a:extLst>
            </p:cNvPr>
            <p:cNvSpPr/>
            <p:nvPr/>
          </p:nvSpPr>
          <p:spPr>
            <a:xfrm>
              <a:off x="22568834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3" name="Google Shape;71;p19">
              <a:extLst>
                <a:ext uri="{FF2B5EF4-FFF2-40B4-BE49-F238E27FC236}">
                  <a16:creationId xmlns:a16="http://schemas.microsoft.com/office/drawing/2014/main" id="{8224764B-4006-BF47-AD98-49923C479998}"/>
                </a:ext>
              </a:extLst>
            </p:cNvPr>
            <p:cNvSpPr/>
            <p:nvPr/>
          </p:nvSpPr>
          <p:spPr>
            <a:xfrm>
              <a:off x="23217139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4" name="Google Shape;68;p19">
              <a:extLst>
                <a:ext uri="{FF2B5EF4-FFF2-40B4-BE49-F238E27FC236}">
                  <a16:creationId xmlns:a16="http://schemas.microsoft.com/office/drawing/2014/main" id="{42AB2AA8-30BF-5994-ED36-AAB7E7E8CA1E}"/>
                </a:ext>
              </a:extLst>
            </p:cNvPr>
            <p:cNvSpPr/>
            <p:nvPr/>
          </p:nvSpPr>
          <p:spPr>
            <a:xfrm>
              <a:off x="28757246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5" name="Google Shape;69;p19">
              <a:extLst>
                <a:ext uri="{FF2B5EF4-FFF2-40B4-BE49-F238E27FC236}">
                  <a16:creationId xmlns:a16="http://schemas.microsoft.com/office/drawing/2014/main" id="{46EAB167-E142-6E2A-549F-A64C49A5C1EF}"/>
                </a:ext>
              </a:extLst>
            </p:cNvPr>
            <p:cNvSpPr/>
            <p:nvPr/>
          </p:nvSpPr>
          <p:spPr>
            <a:xfrm>
              <a:off x="29405550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6" name="Google Shape;71;p19">
              <a:extLst>
                <a:ext uri="{FF2B5EF4-FFF2-40B4-BE49-F238E27FC236}">
                  <a16:creationId xmlns:a16="http://schemas.microsoft.com/office/drawing/2014/main" id="{E8361669-8288-AB0D-EA6F-B1641A755138}"/>
                </a:ext>
              </a:extLst>
            </p:cNvPr>
            <p:cNvSpPr/>
            <p:nvPr/>
          </p:nvSpPr>
          <p:spPr>
            <a:xfrm>
              <a:off x="30053855" y="5382209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/>
            </a:p>
          </p:txBody>
        </p:sp>
        <p:sp>
          <p:nvSpPr>
            <p:cNvPr id="157" name="Google Shape;68;p19">
              <a:extLst>
                <a:ext uri="{FF2B5EF4-FFF2-40B4-BE49-F238E27FC236}">
                  <a16:creationId xmlns:a16="http://schemas.microsoft.com/office/drawing/2014/main" id="{E65FE1A5-6FA0-EB79-7A1D-AE6389BBC298}"/>
                </a:ext>
              </a:extLst>
            </p:cNvPr>
            <p:cNvSpPr/>
            <p:nvPr/>
          </p:nvSpPr>
          <p:spPr>
            <a:xfrm>
              <a:off x="30694189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58" name="Google Shape;69;p19">
              <a:extLst>
                <a:ext uri="{FF2B5EF4-FFF2-40B4-BE49-F238E27FC236}">
                  <a16:creationId xmlns:a16="http://schemas.microsoft.com/office/drawing/2014/main" id="{DDBE6826-3F5A-B424-7894-E0499C465021}"/>
                </a:ext>
              </a:extLst>
            </p:cNvPr>
            <p:cNvSpPr/>
            <p:nvPr/>
          </p:nvSpPr>
          <p:spPr>
            <a:xfrm>
              <a:off x="31342492" y="5374241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59" name="Google Shape;71;p19">
              <a:extLst>
                <a:ext uri="{FF2B5EF4-FFF2-40B4-BE49-F238E27FC236}">
                  <a16:creationId xmlns:a16="http://schemas.microsoft.com/office/drawing/2014/main" id="{103F746F-EA47-C092-4505-37AA09336343}"/>
                </a:ext>
              </a:extLst>
            </p:cNvPr>
            <p:cNvSpPr/>
            <p:nvPr/>
          </p:nvSpPr>
          <p:spPr>
            <a:xfrm>
              <a:off x="31990798" y="5384381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0" name="Google Shape;68;p19">
              <a:extLst>
                <a:ext uri="{FF2B5EF4-FFF2-40B4-BE49-F238E27FC236}">
                  <a16:creationId xmlns:a16="http://schemas.microsoft.com/office/drawing/2014/main" id="{50FFA1F7-36FF-E243-1C1D-219E3A824447}"/>
                </a:ext>
              </a:extLst>
            </p:cNvPr>
            <p:cNvSpPr/>
            <p:nvPr/>
          </p:nvSpPr>
          <p:spPr>
            <a:xfrm>
              <a:off x="25160052" y="5372070"/>
              <a:ext cx="2280671" cy="64830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Arial"/>
                  <a:cs typeface="Arial"/>
                  <a:sym typeface="Arial"/>
                </a:rPr>
                <a:t>….</a:t>
              </a:r>
              <a:endParaRPr sz="3200" b="1" dirty="0"/>
            </a:p>
          </p:txBody>
        </p:sp>
        <p:sp>
          <p:nvSpPr>
            <p:cNvPr id="161" name="Google Shape;69;p19">
              <a:extLst>
                <a:ext uri="{FF2B5EF4-FFF2-40B4-BE49-F238E27FC236}">
                  <a16:creationId xmlns:a16="http://schemas.microsoft.com/office/drawing/2014/main" id="{42EA98D4-DED8-D5EA-E6FF-C5ED7911A98B}"/>
                </a:ext>
              </a:extLst>
            </p:cNvPr>
            <p:cNvSpPr/>
            <p:nvPr/>
          </p:nvSpPr>
          <p:spPr>
            <a:xfrm>
              <a:off x="23857473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2" name="Google Shape;71;p19">
              <a:extLst>
                <a:ext uri="{FF2B5EF4-FFF2-40B4-BE49-F238E27FC236}">
                  <a16:creationId xmlns:a16="http://schemas.microsoft.com/office/drawing/2014/main" id="{347B5641-9F79-FCB3-366A-13A3EFB9C1F8}"/>
                </a:ext>
              </a:extLst>
            </p:cNvPr>
            <p:cNvSpPr/>
            <p:nvPr/>
          </p:nvSpPr>
          <p:spPr>
            <a:xfrm>
              <a:off x="24501789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/>
            </a:p>
          </p:txBody>
        </p:sp>
        <p:sp>
          <p:nvSpPr>
            <p:cNvPr id="163" name="Google Shape;69;p19">
              <a:extLst>
                <a:ext uri="{FF2B5EF4-FFF2-40B4-BE49-F238E27FC236}">
                  <a16:creationId xmlns:a16="http://schemas.microsoft.com/office/drawing/2014/main" id="{157E2338-536E-D5CF-5CB4-B8A172ED5FB8}"/>
                </a:ext>
              </a:extLst>
            </p:cNvPr>
            <p:cNvSpPr/>
            <p:nvPr/>
          </p:nvSpPr>
          <p:spPr>
            <a:xfrm>
              <a:off x="27450679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4" name="Google Shape;71;p19">
              <a:extLst>
                <a:ext uri="{FF2B5EF4-FFF2-40B4-BE49-F238E27FC236}">
                  <a16:creationId xmlns:a16="http://schemas.microsoft.com/office/drawing/2014/main" id="{2F2F9CAC-1D6B-CDB7-DBED-4B81D1E759E7}"/>
                </a:ext>
              </a:extLst>
            </p:cNvPr>
            <p:cNvSpPr/>
            <p:nvPr/>
          </p:nvSpPr>
          <p:spPr>
            <a:xfrm>
              <a:off x="28098985" y="5382209"/>
              <a:ext cx="648304" cy="638162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5" name="Google Shape;69;p19">
              <a:extLst>
                <a:ext uri="{FF2B5EF4-FFF2-40B4-BE49-F238E27FC236}">
                  <a16:creationId xmlns:a16="http://schemas.microsoft.com/office/drawing/2014/main" id="{D5CA86A6-FAFE-9FC0-436C-59D0485289BA}"/>
                </a:ext>
              </a:extLst>
            </p:cNvPr>
            <p:cNvSpPr/>
            <p:nvPr/>
          </p:nvSpPr>
          <p:spPr>
            <a:xfrm>
              <a:off x="25978328" y="3409443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6" name="Google Shape;69;p19">
              <a:extLst>
                <a:ext uri="{FF2B5EF4-FFF2-40B4-BE49-F238E27FC236}">
                  <a16:creationId xmlns:a16="http://schemas.microsoft.com/office/drawing/2014/main" id="{A8395D76-7E00-C082-FA74-1A2DD2EC433A}"/>
                </a:ext>
              </a:extLst>
            </p:cNvPr>
            <p:cNvSpPr/>
            <p:nvPr/>
          </p:nvSpPr>
          <p:spPr>
            <a:xfrm>
              <a:off x="25981338" y="4046304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7" name="Google Shape;69;p19">
              <a:extLst>
                <a:ext uri="{FF2B5EF4-FFF2-40B4-BE49-F238E27FC236}">
                  <a16:creationId xmlns:a16="http://schemas.microsoft.com/office/drawing/2014/main" id="{D59993F4-771D-B2D8-B075-67DD0DBB108B}"/>
                </a:ext>
              </a:extLst>
            </p:cNvPr>
            <p:cNvSpPr/>
            <p:nvPr/>
          </p:nvSpPr>
          <p:spPr>
            <a:xfrm>
              <a:off x="25981338" y="4685825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8" name="Google Shape;69;p19">
              <a:extLst>
                <a:ext uri="{FF2B5EF4-FFF2-40B4-BE49-F238E27FC236}">
                  <a16:creationId xmlns:a16="http://schemas.microsoft.com/office/drawing/2014/main" id="{5A566DB1-CD16-615D-4CF1-112965B8D4B5}"/>
                </a:ext>
              </a:extLst>
            </p:cNvPr>
            <p:cNvSpPr/>
            <p:nvPr/>
          </p:nvSpPr>
          <p:spPr>
            <a:xfrm>
              <a:off x="25985197" y="5372070"/>
              <a:ext cx="648304" cy="648301"/>
            </a:xfrm>
            <a:prstGeom prst="rect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lt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FF0A1BA-BD3E-5DE5-E799-224D8AC37D3A}"/>
                </a:ext>
              </a:extLst>
            </p:cNvPr>
            <p:cNvSpPr txBox="1"/>
            <p:nvPr/>
          </p:nvSpPr>
          <p:spPr>
            <a:xfrm>
              <a:off x="25275086" y="321187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344A383-BB12-4EC9-F684-5518F50C2DBB}"/>
                </a:ext>
              </a:extLst>
            </p:cNvPr>
            <p:cNvSpPr txBox="1"/>
            <p:nvPr/>
          </p:nvSpPr>
          <p:spPr>
            <a:xfrm>
              <a:off x="26749306" y="322384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0BE9339-285E-CFC7-61AD-E562C35BFA44}"/>
                </a:ext>
              </a:extLst>
            </p:cNvPr>
            <p:cNvSpPr txBox="1"/>
            <p:nvPr/>
          </p:nvSpPr>
          <p:spPr>
            <a:xfrm>
              <a:off x="25275086" y="3900553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286DD70-880F-DEC7-6D71-5176EA8F82FB}"/>
                </a:ext>
              </a:extLst>
            </p:cNvPr>
            <p:cNvSpPr txBox="1"/>
            <p:nvPr/>
          </p:nvSpPr>
          <p:spPr>
            <a:xfrm>
              <a:off x="26749306" y="391252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60ACF02-7B15-FF63-A821-A22183FFCB92}"/>
                </a:ext>
              </a:extLst>
            </p:cNvPr>
            <p:cNvSpPr txBox="1"/>
            <p:nvPr/>
          </p:nvSpPr>
          <p:spPr>
            <a:xfrm>
              <a:off x="25275086" y="457720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EC60D7B-E9EC-4EC1-84D0-C4121BD32DC0}"/>
                </a:ext>
              </a:extLst>
            </p:cNvPr>
            <p:cNvSpPr txBox="1"/>
            <p:nvPr/>
          </p:nvSpPr>
          <p:spPr>
            <a:xfrm>
              <a:off x="26749306" y="4589167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E8FD579-3654-518A-03D4-CE3C16A5B558}"/>
                </a:ext>
              </a:extLst>
            </p:cNvPr>
            <p:cNvSpPr txBox="1"/>
            <p:nvPr/>
          </p:nvSpPr>
          <p:spPr>
            <a:xfrm>
              <a:off x="25275085" y="526587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14E0344-C7A6-6AF8-489F-D6C101D097F4}"/>
                </a:ext>
              </a:extLst>
            </p:cNvPr>
            <p:cNvSpPr txBox="1"/>
            <p:nvPr/>
          </p:nvSpPr>
          <p:spPr>
            <a:xfrm>
              <a:off x="26749305" y="5277844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0BE2298-76B6-E4A4-B134-56004167F46A}"/>
              </a:ext>
            </a:extLst>
          </p:cNvPr>
          <p:cNvGrpSpPr/>
          <p:nvPr/>
        </p:nvGrpSpPr>
        <p:grpSpPr>
          <a:xfrm>
            <a:off x="18787553" y="6221222"/>
            <a:ext cx="11518052" cy="1961389"/>
            <a:chOff x="19983587" y="6299392"/>
            <a:chExt cx="12655516" cy="2155086"/>
          </a:xfrm>
        </p:grpSpPr>
        <p:sp>
          <p:nvSpPr>
            <p:cNvPr id="178" name="Google Shape;67;p19">
              <a:extLst>
                <a:ext uri="{FF2B5EF4-FFF2-40B4-BE49-F238E27FC236}">
                  <a16:creationId xmlns:a16="http://schemas.microsoft.com/office/drawing/2014/main" id="{035D659F-CBFD-E117-E229-FE240A2D3C33}"/>
                </a:ext>
              </a:extLst>
            </p:cNvPr>
            <p:cNvSpPr/>
            <p:nvPr/>
          </p:nvSpPr>
          <p:spPr>
            <a:xfrm>
              <a:off x="19983587" y="7791960"/>
              <a:ext cx="12655516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68;p19">
              <a:extLst>
                <a:ext uri="{FF2B5EF4-FFF2-40B4-BE49-F238E27FC236}">
                  <a16:creationId xmlns:a16="http://schemas.microsoft.com/office/drawing/2014/main" id="{B8F6AC80-A093-5E58-7B39-806C9C33C5C2}"/>
                </a:ext>
              </a:extLst>
            </p:cNvPr>
            <p:cNvSpPr/>
            <p:nvPr/>
          </p:nvSpPr>
          <p:spPr>
            <a:xfrm>
              <a:off x="19983587" y="7791959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Google Shape;69;p19">
              <a:extLst>
                <a:ext uri="{FF2B5EF4-FFF2-40B4-BE49-F238E27FC236}">
                  <a16:creationId xmlns:a16="http://schemas.microsoft.com/office/drawing/2014/main" id="{20F0AF3C-5C33-18DF-2F2D-EA4B9824FF25}"/>
                </a:ext>
              </a:extLst>
            </p:cNvPr>
            <p:cNvSpPr/>
            <p:nvPr/>
          </p:nvSpPr>
          <p:spPr>
            <a:xfrm>
              <a:off x="20631891" y="7791966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Google Shape;71;p19">
              <a:extLst>
                <a:ext uri="{FF2B5EF4-FFF2-40B4-BE49-F238E27FC236}">
                  <a16:creationId xmlns:a16="http://schemas.microsoft.com/office/drawing/2014/main" id="{CE060F64-73BB-3F90-9A68-C9A999A8531A}"/>
                </a:ext>
              </a:extLst>
            </p:cNvPr>
            <p:cNvSpPr/>
            <p:nvPr/>
          </p:nvSpPr>
          <p:spPr>
            <a:xfrm>
              <a:off x="21280197" y="7802101"/>
              <a:ext cx="648304" cy="6381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Google Shape;68;p19">
              <a:extLst>
                <a:ext uri="{FF2B5EF4-FFF2-40B4-BE49-F238E27FC236}">
                  <a16:creationId xmlns:a16="http://schemas.microsoft.com/office/drawing/2014/main" id="{FF588BE2-1C33-B6BD-0AE3-B6AE8DDD23BE}"/>
                </a:ext>
              </a:extLst>
            </p:cNvPr>
            <p:cNvSpPr/>
            <p:nvPr/>
          </p:nvSpPr>
          <p:spPr>
            <a:xfrm>
              <a:off x="21920529" y="7789025"/>
              <a:ext cx="648304" cy="6483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Google Shape;69;p19">
              <a:extLst>
                <a:ext uri="{FF2B5EF4-FFF2-40B4-BE49-F238E27FC236}">
                  <a16:creationId xmlns:a16="http://schemas.microsoft.com/office/drawing/2014/main" id="{005E7EA4-256E-0DE0-BE34-DA66DD097EF1}"/>
                </a:ext>
              </a:extLst>
            </p:cNvPr>
            <p:cNvSpPr/>
            <p:nvPr/>
          </p:nvSpPr>
          <p:spPr>
            <a:xfrm>
              <a:off x="22568835" y="7789027"/>
              <a:ext cx="648304" cy="64830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Google Shape;71;p19">
              <a:extLst>
                <a:ext uri="{FF2B5EF4-FFF2-40B4-BE49-F238E27FC236}">
                  <a16:creationId xmlns:a16="http://schemas.microsoft.com/office/drawing/2014/main" id="{F201B824-675E-C675-510D-A5C9A043BD7A}"/>
                </a:ext>
              </a:extLst>
            </p:cNvPr>
            <p:cNvSpPr/>
            <p:nvPr/>
          </p:nvSpPr>
          <p:spPr>
            <a:xfrm>
              <a:off x="23217139" y="779917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Google Shape;68;p19">
              <a:extLst>
                <a:ext uri="{FF2B5EF4-FFF2-40B4-BE49-F238E27FC236}">
                  <a16:creationId xmlns:a16="http://schemas.microsoft.com/office/drawing/2014/main" id="{18C7AA3E-4123-696A-25AB-79D471E57C6E}"/>
                </a:ext>
              </a:extLst>
            </p:cNvPr>
            <p:cNvSpPr/>
            <p:nvPr/>
          </p:nvSpPr>
          <p:spPr>
            <a:xfrm>
              <a:off x="28757247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6" name="Google Shape;69;p19">
              <a:extLst>
                <a:ext uri="{FF2B5EF4-FFF2-40B4-BE49-F238E27FC236}">
                  <a16:creationId xmlns:a16="http://schemas.microsoft.com/office/drawing/2014/main" id="{3971B1F4-D10B-BCA7-024B-17E8ED8C18CF}"/>
                </a:ext>
              </a:extLst>
            </p:cNvPr>
            <p:cNvSpPr/>
            <p:nvPr/>
          </p:nvSpPr>
          <p:spPr>
            <a:xfrm>
              <a:off x="29405551" y="7791972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7" name="Google Shape;71;p19">
              <a:extLst>
                <a:ext uri="{FF2B5EF4-FFF2-40B4-BE49-F238E27FC236}">
                  <a16:creationId xmlns:a16="http://schemas.microsoft.com/office/drawing/2014/main" id="{D00C57A4-E673-ABD6-4AE9-A7B85E7ACE0F}"/>
                </a:ext>
              </a:extLst>
            </p:cNvPr>
            <p:cNvSpPr/>
            <p:nvPr/>
          </p:nvSpPr>
          <p:spPr>
            <a:xfrm>
              <a:off x="30053855" y="7802111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8" name="Google Shape;68;p19">
              <a:extLst>
                <a:ext uri="{FF2B5EF4-FFF2-40B4-BE49-F238E27FC236}">
                  <a16:creationId xmlns:a16="http://schemas.microsoft.com/office/drawing/2014/main" id="{DD734C37-80B1-D1CD-2C63-4C674B0BC16C}"/>
                </a:ext>
              </a:extLst>
            </p:cNvPr>
            <p:cNvSpPr/>
            <p:nvPr/>
          </p:nvSpPr>
          <p:spPr>
            <a:xfrm>
              <a:off x="30694190" y="779414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89" name="Google Shape;69;p19">
              <a:extLst>
                <a:ext uri="{FF2B5EF4-FFF2-40B4-BE49-F238E27FC236}">
                  <a16:creationId xmlns:a16="http://schemas.microsoft.com/office/drawing/2014/main" id="{33F939B2-0E4C-184A-DF88-40EC2D2FF22C}"/>
                </a:ext>
              </a:extLst>
            </p:cNvPr>
            <p:cNvSpPr/>
            <p:nvPr/>
          </p:nvSpPr>
          <p:spPr>
            <a:xfrm>
              <a:off x="31342493" y="779414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0" name="Google Shape;71;p19">
              <a:extLst>
                <a:ext uri="{FF2B5EF4-FFF2-40B4-BE49-F238E27FC236}">
                  <a16:creationId xmlns:a16="http://schemas.microsoft.com/office/drawing/2014/main" id="{0335293A-BA81-48F3-3926-5BE92D7066E2}"/>
                </a:ext>
              </a:extLst>
            </p:cNvPr>
            <p:cNvSpPr/>
            <p:nvPr/>
          </p:nvSpPr>
          <p:spPr>
            <a:xfrm>
              <a:off x="31990799" y="7804281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1" name="Google Shape;68;p19">
              <a:extLst>
                <a:ext uri="{FF2B5EF4-FFF2-40B4-BE49-F238E27FC236}">
                  <a16:creationId xmlns:a16="http://schemas.microsoft.com/office/drawing/2014/main" id="{9BED0B53-EC5B-7D66-700C-92EBD52FEC72}"/>
                </a:ext>
              </a:extLst>
            </p:cNvPr>
            <p:cNvSpPr/>
            <p:nvPr/>
          </p:nvSpPr>
          <p:spPr>
            <a:xfrm>
              <a:off x="25160052" y="7791970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2" name="Google Shape;69;p19">
              <a:extLst>
                <a:ext uri="{FF2B5EF4-FFF2-40B4-BE49-F238E27FC236}">
                  <a16:creationId xmlns:a16="http://schemas.microsoft.com/office/drawing/2014/main" id="{F7979BAF-23B0-50F8-59F0-F3DFA4FBD0CB}"/>
                </a:ext>
              </a:extLst>
            </p:cNvPr>
            <p:cNvSpPr/>
            <p:nvPr/>
          </p:nvSpPr>
          <p:spPr>
            <a:xfrm>
              <a:off x="23857474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Google Shape;71;p19">
              <a:extLst>
                <a:ext uri="{FF2B5EF4-FFF2-40B4-BE49-F238E27FC236}">
                  <a16:creationId xmlns:a16="http://schemas.microsoft.com/office/drawing/2014/main" id="{67ED5A51-0AE3-80E1-C231-49C1F0ADA570}"/>
                </a:ext>
              </a:extLst>
            </p:cNvPr>
            <p:cNvSpPr/>
            <p:nvPr/>
          </p:nvSpPr>
          <p:spPr>
            <a:xfrm>
              <a:off x="24501789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4" name="Google Shape;69;p19">
              <a:extLst>
                <a:ext uri="{FF2B5EF4-FFF2-40B4-BE49-F238E27FC236}">
                  <a16:creationId xmlns:a16="http://schemas.microsoft.com/office/drawing/2014/main" id="{0FEABA4E-7C87-6930-83DC-596320F1C051}"/>
                </a:ext>
              </a:extLst>
            </p:cNvPr>
            <p:cNvSpPr/>
            <p:nvPr/>
          </p:nvSpPr>
          <p:spPr>
            <a:xfrm>
              <a:off x="27450680" y="7791970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5" name="Google Shape;71;p19">
              <a:extLst>
                <a:ext uri="{FF2B5EF4-FFF2-40B4-BE49-F238E27FC236}">
                  <a16:creationId xmlns:a16="http://schemas.microsoft.com/office/drawing/2014/main" id="{0DF7D67E-7B64-0347-78F5-1037ED031C4B}"/>
                </a:ext>
              </a:extLst>
            </p:cNvPr>
            <p:cNvSpPr/>
            <p:nvPr/>
          </p:nvSpPr>
          <p:spPr>
            <a:xfrm>
              <a:off x="28098985" y="7802108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6" name="Google Shape;67;p19">
              <a:extLst>
                <a:ext uri="{FF2B5EF4-FFF2-40B4-BE49-F238E27FC236}">
                  <a16:creationId xmlns:a16="http://schemas.microsoft.com/office/drawing/2014/main" id="{7AB10324-F788-62D2-03F9-55ED2CDC7E7D}"/>
                </a:ext>
              </a:extLst>
            </p:cNvPr>
            <p:cNvSpPr/>
            <p:nvPr/>
          </p:nvSpPr>
          <p:spPr>
            <a:xfrm>
              <a:off x="19983587" y="7123774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68;p19">
              <a:extLst>
                <a:ext uri="{FF2B5EF4-FFF2-40B4-BE49-F238E27FC236}">
                  <a16:creationId xmlns:a16="http://schemas.microsoft.com/office/drawing/2014/main" id="{2700610F-3348-7964-0405-F6CC86DD0230}"/>
                </a:ext>
              </a:extLst>
            </p:cNvPr>
            <p:cNvSpPr/>
            <p:nvPr/>
          </p:nvSpPr>
          <p:spPr>
            <a:xfrm>
              <a:off x="1998358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8" name="Google Shape;69;p19">
              <a:extLst>
                <a:ext uri="{FF2B5EF4-FFF2-40B4-BE49-F238E27FC236}">
                  <a16:creationId xmlns:a16="http://schemas.microsoft.com/office/drawing/2014/main" id="{3BB05D48-90BA-C600-1057-62938AD9B56B}"/>
                </a:ext>
              </a:extLst>
            </p:cNvPr>
            <p:cNvSpPr/>
            <p:nvPr/>
          </p:nvSpPr>
          <p:spPr>
            <a:xfrm>
              <a:off x="2063189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99" name="Google Shape;71;p19">
              <a:extLst>
                <a:ext uri="{FF2B5EF4-FFF2-40B4-BE49-F238E27FC236}">
                  <a16:creationId xmlns:a16="http://schemas.microsoft.com/office/drawing/2014/main" id="{172D9F7F-5452-F0B1-C064-A58E24440A5F}"/>
                </a:ext>
              </a:extLst>
            </p:cNvPr>
            <p:cNvSpPr/>
            <p:nvPr/>
          </p:nvSpPr>
          <p:spPr>
            <a:xfrm>
              <a:off x="21280197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0" name="Google Shape;68;p19">
              <a:extLst>
                <a:ext uri="{FF2B5EF4-FFF2-40B4-BE49-F238E27FC236}">
                  <a16:creationId xmlns:a16="http://schemas.microsoft.com/office/drawing/2014/main" id="{84EBDD2A-2417-80FC-2AB1-96C98F0DDCA0}"/>
                </a:ext>
              </a:extLst>
            </p:cNvPr>
            <p:cNvSpPr/>
            <p:nvPr/>
          </p:nvSpPr>
          <p:spPr>
            <a:xfrm>
              <a:off x="21920529" y="7125945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1" name="Google Shape;69;p19">
              <a:extLst>
                <a:ext uri="{FF2B5EF4-FFF2-40B4-BE49-F238E27FC236}">
                  <a16:creationId xmlns:a16="http://schemas.microsoft.com/office/drawing/2014/main" id="{24831CAA-EB72-B6D7-FFF6-62A57E20A040}"/>
                </a:ext>
              </a:extLst>
            </p:cNvPr>
            <p:cNvSpPr/>
            <p:nvPr/>
          </p:nvSpPr>
          <p:spPr>
            <a:xfrm>
              <a:off x="22568835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2" name="Google Shape;71;p19">
              <a:extLst>
                <a:ext uri="{FF2B5EF4-FFF2-40B4-BE49-F238E27FC236}">
                  <a16:creationId xmlns:a16="http://schemas.microsoft.com/office/drawing/2014/main" id="{3F962D2E-D3C2-578B-8727-2F5943864989}"/>
                </a:ext>
              </a:extLst>
            </p:cNvPr>
            <p:cNvSpPr/>
            <p:nvPr/>
          </p:nvSpPr>
          <p:spPr>
            <a:xfrm>
              <a:off x="2321713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1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Google Shape;68;p19">
              <a:extLst>
                <a:ext uri="{FF2B5EF4-FFF2-40B4-BE49-F238E27FC236}">
                  <a16:creationId xmlns:a16="http://schemas.microsoft.com/office/drawing/2014/main" id="{BC0AAD48-45E0-54ED-3282-D12D7A4538CF}"/>
                </a:ext>
              </a:extLst>
            </p:cNvPr>
            <p:cNvSpPr/>
            <p:nvPr/>
          </p:nvSpPr>
          <p:spPr>
            <a:xfrm>
              <a:off x="28757247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4" name="Google Shape;69;p19">
              <a:extLst>
                <a:ext uri="{FF2B5EF4-FFF2-40B4-BE49-F238E27FC236}">
                  <a16:creationId xmlns:a16="http://schemas.microsoft.com/office/drawing/2014/main" id="{4223BF16-024C-D81E-616F-FF07FAD84745}"/>
                </a:ext>
              </a:extLst>
            </p:cNvPr>
            <p:cNvSpPr/>
            <p:nvPr/>
          </p:nvSpPr>
          <p:spPr>
            <a:xfrm>
              <a:off x="29405551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5" name="Google Shape;71;p19">
              <a:extLst>
                <a:ext uri="{FF2B5EF4-FFF2-40B4-BE49-F238E27FC236}">
                  <a16:creationId xmlns:a16="http://schemas.microsoft.com/office/drawing/2014/main" id="{11C51A68-40D3-CA03-DAD8-C23B326CF1E0}"/>
                </a:ext>
              </a:extLst>
            </p:cNvPr>
            <p:cNvSpPr/>
            <p:nvPr/>
          </p:nvSpPr>
          <p:spPr>
            <a:xfrm>
              <a:off x="30053855" y="7133913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6" name="Google Shape;68;p19">
              <a:extLst>
                <a:ext uri="{FF2B5EF4-FFF2-40B4-BE49-F238E27FC236}">
                  <a16:creationId xmlns:a16="http://schemas.microsoft.com/office/drawing/2014/main" id="{C0C36512-6BE5-FCBA-0252-3D811AEE97AF}"/>
                </a:ext>
              </a:extLst>
            </p:cNvPr>
            <p:cNvSpPr/>
            <p:nvPr/>
          </p:nvSpPr>
          <p:spPr>
            <a:xfrm>
              <a:off x="30694190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7" name="Google Shape;69;p19">
              <a:extLst>
                <a:ext uri="{FF2B5EF4-FFF2-40B4-BE49-F238E27FC236}">
                  <a16:creationId xmlns:a16="http://schemas.microsoft.com/office/drawing/2014/main" id="{E9D1A90B-EDAA-6E77-2521-8013F71A4260}"/>
                </a:ext>
              </a:extLst>
            </p:cNvPr>
            <p:cNvSpPr/>
            <p:nvPr/>
          </p:nvSpPr>
          <p:spPr>
            <a:xfrm>
              <a:off x="31342493" y="712594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8" name="Google Shape;71;p19">
              <a:extLst>
                <a:ext uri="{FF2B5EF4-FFF2-40B4-BE49-F238E27FC236}">
                  <a16:creationId xmlns:a16="http://schemas.microsoft.com/office/drawing/2014/main" id="{76FEC505-D8A2-590F-2DD6-8AFCD45E35BF}"/>
                </a:ext>
              </a:extLst>
            </p:cNvPr>
            <p:cNvSpPr/>
            <p:nvPr/>
          </p:nvSpPr>
          <p:spPr>
            <a:xfrm>
              <a:off x="31990799" y="713608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09" name="Google Shape;68;p19">
              <a:extLst>
                <a:ext uri="{FF2B5EF4-FFF2-40B4-BE49-F238E27FC236}">
                  <a16:creationId xmlns:a16="http://schemas.microsoft.com/office/drawing/2014/main" id="{4ECE095E-A84D-80E5-131A-0DEF83CB5149}"/>
                </a:ext>
              </a:extLst>
            </p:cNvPr>
            <p:cNvSpPr/>
            <p:nvPr/>
          </p:nvSpPr>
          <p:spPr>
            <a:xfrm>
              <a:off x="25160052" y="7123775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0" name="Google Shape;69;p19">
              <a:extLst>
                <a:ext uri="{FF2B5EF4-FFF2-40B4-BE49-F238E27FC236}">
                  <a16:creationId xmlns:a16="http://schemas.microsoft.com/office/drawing/2014/main" id="{6D1461F3-5074-EAA5-E751-3705DACFACB5}"/>
                </a:ext>
              </a:extLst>
            </p:cNvPr>
            <p:cNvSpPr/>
            <p:nvPr/>
          </p:nvSpPr>
          <p:spPr>
            <a:xfrm>
              <a:off x="23857474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1" name="Google Shape;71;p19">
              <a:extLst>
                <a:ext uri="{FF2B5EF4-FFF2-40B4-BE49-F238E27FC236}">
                  <a16:creationId xmlns:a16="http://schemas.microsoft.com/office/drawing/2014/main" id="{E8001EDC-0B70-E66B-E28D-913495849072}"/>
                </a:ext>
              </a:extLst>
            </p:cNvPr>
            <p:cNvSpPr/>
            <p:nvPr/>
          </p:nvSpPr>
          <p:spPr>
            <a:xfrm>
              <a:off x="24501789" y="7133913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2" name="Google Shape;69;p19">
              <a:extLst>
                <a:ext uri="{FF2B5EF4-FFF2-40B4-BE49-F238E27FC236}">
                  <a16:creationId xmlns:a16="http://schemas.microsoft.com/office/drawing/2014/main" id="{325F9FE7-84C1-3166-BAB9-2052B88656C0}"/>
                </a:ext>
              </a:extLst>
            </p:cNvPr>
            <p:cNvSpPr/>
            <p:nvPr/>
          </p:nvSpPr>
          <p:spPr>
            <a:xfrm>
              <a:off x="27450680" y="712377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3" name="Google Shape;71;p19">
              <a:extLst>
                <a:ext uri="{FF2B5EF4-FFF2-40B4-BE49-F238E27FC236}">
                  <a16:creationId xmlns:a16="http://schemas.microsoft.com/office/drawing/2014/main" id="{0B94D16A-E27A-7225-492B-864F9AF58117}"/>
                </a:ext>
              </a:extLst>
            </p:cNvPr>
            <p:cNvSpPr/>
            <p:nvPr/>
          </p:nvSpPr>
          <p:spPr>
            <a:xfrm>
              <a:off x="28098985" y="7128805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4" name="Google Shape;67;p19">
              <a:extLst>
                <a:ext uri="{FF2B5EF4-FFF2-40B4-BE49-F238E27FC236}">
                  <a16:creationId xmlns:a16="http://schemas.microsoft.com/office/drawing/2014/main" id="{64C28C01-58D3-906C-7321-699A084631AF}"/>
                </a:ext>
              </a:extLst>
            </p:cNvPr>
            <p:cNvSpPr/>
            <p:nvPr/>
          </p:nvSpPr>
          <p:spPr>
            <a:xfrm>
              <a:off x="19983587" y="6466206"/>
              <a:ext cx="12655516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68;p19">
              <a:extLst>
                <a:ext uri="{FF2B5EF4-FFF2-40B4-BE49-F238E27FC236}">
                  <a16:creationId xmlns:a16="http://schemas.microsoft.com/office/drawing/2014/main" id="{BFCB0812-11F1-7F63-E343-767A8AA9CB62}"/>
                </a:ext>
              </a:extLst>
            </p:cNvPr>
            <p:cNvSpPr/>
            <p:nvPr/>
          </p:nvSpPr>
          <p:spPr>
            <a:xfrm>
              <a:off x="19983587" y="6466205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6" name="Google Shape;69;p19">
              <a:extLst>
                <a:ext uri="{FF2B5EF4-FFF2-40B4-BE49-F238E27FC236}">
                  <a16:creationId xmlns:a16="http://schemas.microsoft.com/office/drawing/2014/main" id="{A7797DDC-FF32-4224-B39F-AA046BAA9BFB}"/>
                </a:ext>
              </a:extLst>
            </p:cNvPr>
            <p:cNvSpPr/>
            <p:nvPr/>
          </p:nvSpPr>
          <p:spPr>
            <a:xfrm>
              <a:off x="2063189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7" name="Google Shape;71;p19">
              <a:extLst>
                <a:ext uri="{FF2B5EF4-FFF2-40B4-BE49-F238E27FC236}">
                  <a16:creationId xmlns:a16="http://schemas.microsoft.com/office/drawing/2014/main" id="{02B3D294-4281-4096-8998-F23399312B40}"/>
                </a:ext>
              </a:extLst>
            </p:cNvPr>
            <p:cNvSpPr/>
            <p:nvPr/>
          </p:nvSpPr>
          <p:spPr>
            <a:xfrm>
              <a:off x="21280197" y="647634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8" name="Google Shape;68;p19">
              <a:extLst>
                <a:ext uri="{FF2B5EF4-FFF2-40B4-BE49-F238E27FC236}">
                  <a16:creationId xmlns:a16="http://schemas.microsoft.com/office/drawing/2014/main" id="{459A3B7C-A955-7FB2-F8C3-6444CD80EFB4}"/>
                </a:ext>
              </a:extLst>
            </p:cNvPr>
            <p:cNvSpPr/>
            <p:nvPr/>
          </p:nvSpPr>
          <p:spPr>
            <a:xfrm>
              <a:off x="21920529" y="6468376"/>
              <a:ext cx="648304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Google Shape;69;p19">
              <a:extLst>
                <a:ext uri="{FF2B5EF4-FFF2-40B4-BE49-F238E27FC236}">
                  <a16:creationId xmlns:a16="http://schemas.microsoft.com/office/drawing/2014/main" id="{16D76AED-5355-0E18-B31E-0CAE9B213C56}"/>
                </a:ext>
              </a:extLst>
            </p:cNvPr>
            <p:cNvSpPr/>
            <p:nvPr/>
          </p:nvSpPr>
          <p:spPr>
            <a:xfrm>
              <a:off x="22568835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0" name="Google Shape;71;p19">
              <a:extLst>
                <a:ext uri="{FF2B5EF4-FFF2-40B4-BE49-F238E27FC236}">
                  <a16:creationId xmlns:a16="http://schemas.microsoft.com/office/drawing/2014/main" id="{66200F97-6D33-A125-DC45-AA5299F60BC5}"/>
                </a:ext>
              </a:extLst>
            </p:cNvPr>
            <p:cNvSpPr/>
            <p:nvPr/>
          </p:nvSpPr>
          <p:spPr>
            <a:xfrm>
              <a:off x="2321713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1" name="Google Shape;68;p19">
              <a:extLst>
                <a:ext uri="{FF2B5EF4-FFF2-40B4-BE49-F238E27FC236}">
                  <a16:creationId xmlns:a16="http://schemas.microsoft.com/office/drawing/2014/main" id="{D538C36C-89B9-2BB0-51C6-F91108B9B9C4}"/>
                </a:ext>
              </a:extLst>
            </p:cNvPr>
            <p:cNvSpPr/>
            <p:nvPr/>
          </p:nvSpPr>
          <p:spPr>
            <a:xfrm>
              <a:off x="28757247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2" name="Google Shape;69;p19">
              <a:extLst>
                <a:ext uri="{FF2B5EF4-FFF2-40B4-BE49-F238E27FC236}">
                  <a16:creationId xmlns:a16="http://schemas.microsoft.com/office/drawing/2014/main" id="{A7645789-822E-65EE-3F38-706F8CA91B5B}"/>
                </a:ext>
              </a:extLst>
            </p:cNvPr>
            <p:cNvSpPr/>
            <p:nvPr/>
          </p:nvSpPr>
          <p:spPr>
            <a:xfrm>
              <a:off x="29405551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3" name="Google Shape;71;p19">
              <a:extLst>
                <a:ext uri="{FF2B5EF4-FFF2-40B4-BE49-F238E27FC236}">
                  <a16:creationId xmlns:a16="http://schemas.microsoft.com/office/drawing/2014/main" id="{66E3630E-C655-7A97-A2F0-E4E2A13826A6}"/>
                </a:ext>
              </a:extLst>
            </p:cNvPr>
            <p:cNvSpPr/>
            <p:nvPr/>
          </p:nvSpPr>
          <p:spPr>
            <a:xfrm>
              <a:off x="30053855" y="6476344"/>
              <a:ext cx="648304" cy="63816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4" name="Google Shape;68;p19">
              <a:extLst>
                <a:ext uri="{FF2B5EF4-FFF2-40B4-BE49-F238E27FC236}">
                  <a16:creationId xmlns:a16="http://schemas.microsoft.com/office/drawing/2014/main" id="{F7B9E050-AA8B-6845-0BD8-D9159A8282B7}"/>
                </a:ext>
              </a:extLst>
            </p:cNvPr>
            <p:cNvSpPr/>
            <p:nvPr/>
          </p:nvSpPr>
          <p:spPr>
            <a:xfrm>
              <a:off x="30694190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5" name="Google Shape;69;p19">
              <a:extLst>
                <a:ext uri="{FF2B5EF4-FFF2-40B4-BE49-F238E27FC236}">
                  <a16:creationId xmlns:a16="http://schemas.microsoft.com/office/drawing/2014/main" id="{B089DFE0-626A-4FB5-7448-0BD9F5A465DA}"/>
                </a:ext>
              </a:extLst>
            </p:cNvPr>
            <p:cNvSpPr/>
            <p:nvPr/>
          </p:nvSpPr>
          <p:spPr>
            <a:xfrm>
              <a:off x="31342493" y="646837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6" name="Google Shape;71;p19">
              <a:extLst>
                <a:ext uri="{FF2B5EF4-FFF2-40B4-BE49-F238E27FC236}">
                  <a16:creationId xmlns:a16="http://schemas.microsoft.com/office/drawing/2014/main" id="{CC2EE489-6BBC-75FC-8F9F-FD8E5FD0EB35}"/>
                </a:ext>
              </a:extLst>
            </p:cNvPr>
            <p:cNvSpPr/>
            <p:nvPr/>
          </p:nvSpPr>
          <p:spPr>
            <a:xfrm>
              <a:off x="31990799" y="6478514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7" name="Google Shape;68;p19">
              <a:extLst>
                <a:ext uri="{FF2B5EF4-FFF2-40B4-BE49-F238E27FC236}">
                  <a16:creationId xmlns:a16="http://schemas.microsoft.com/office/drawing/2014/main" id="{4E54A266-FE78-1B91-C104-06D0CDFFD2AC}"/>
                </a:ext>
              </a:extLst>
            </p:cNvPr>
            <p:cNvSpPr/>
            <p:nvPr/>
          </p:nvSpPr>
          <p:spPr>
            <a:xfrm>
              <a:off x="25160052" y="6466206"/>
              <a:ext cx="2280671" cy="6483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….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Google Shape;69;p19">
              <a:extLst>
                <a:ext uri="{FF2B5EF4-FFF2-40B4-BE49-F238E27FC236}">
                  <a16:creationId xmlns:a16="http://schemas.microsoft.com/office/drawing/2014/main" id="{F45C9FCB-1F6F-BD21-7087-BB43EE155180}"/>
                </a:ext>
              </a:extLst>
            </p:cNvPr>
            <p:cNvSpPr/>
            <p:nvPr/>
          </p:nvSpPr>
          <p:spPr>
            <a:xfrm>
              <a:off x="23857474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29" name="Google Shape;71;p19">
              <a:extLst>
                <a:ext uri="{FF2B5EF4-FFF2-40B4-BE49-F238E27FC236}">
                  <a16:creationId xmlns:a16="http://schemas.microsoft.com/office/drawing/2014/main" id="{6778CBBB-D054-0BEF-755C-1BA9F09A603F}"/>
                </a:ext>
              </a:extLst>
            </p:cNvPr>
            <p:cNvSpPr/>
            <p:nvPr/>
          </p:nvSpPr>
          <p:spPr>
            <a:xfrm>
              <a:off x="24501789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0" name="Google Shape;69;p19">
              <a:extLst>
                <a:ext uri="{FF2B5EF4-FFF2-40B4-BE49-F238E27FC236}">
                  <a16:creationId xmlns:a16="http://schemas.microsoft.com/office/drawing/2014/main" id="{E6FA7B5E-39AA-855D-8FF3-BE965259CC13}"/>
                </a:ext>
              </a:extLst>
            </p:cNvPr>
            <p:cNvSpPr/>
            <p:nvPr/>
          </p:nvSpPr>
          <p:spPr>
            <a:xfrm>
              <a:off x="27450680" y="6466206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1" name="Google Shape;71;p19">
              <a:extLst>
                <a:ext uri="{FF2B5EF4-FFF2-40B4-BE49-F238E27FC236}">
                  <a16:creationId xmlns:a16="http://schemas.microsoft.com/office/drawing/2014/main" id="{AEDBFAC7-F621-B11E-B961-CBF51E081DC9}"/>
                </a:ext>
              </a:extLst>
            </p:cNvPr>
            <p:cNvSpPr/>
            <p:nvPr/>
          </p:nvSpPr>
          <p:spPr>
            <a:xfrm>
              <a:off x="28098985" y="6471236"/>
              <a:ext cx="648304" cy="6381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2" name="Google Shape;69;p19">
              <a:extLst>
                <a:ext uri="{FF2B5EF4-FFF2-40B4-BE49-F238E27FC236}">
                  <a16:creationId xmlns:a16="http://schemas.microsoft.com/office/drawing/2014/main" id="{461B914C-46F0-A138-FE9D-8C2D54092D15}"/>
                </a:ext>
              </a:extLst>
            </p:cNvPr>
            <p:cNvSpPr/>
            <p:nvPr/>
          </p:nvSpPr>
          <p:spPr>
            <a:xfrm>
              <a:off x="25981338" y="6468427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3" name="Google Shape;69;p19">
              <a:extLst>
                <a:ext uri="{FF2B5EF4-FFF2-40B4-BE49-F238E27FC236}">
                  <a16:creationId xmlns:a16="http://schemas.microsoft.com/office/drawing/2014/main" id="{F0A4E315-7E00-AF7B-B0E3-995A0B3147BB}"/>
                </a:ext>
              </a:extLst>
            </p:cNvPr>
            <p:cNvSpPr/>
            <p:nvPr/>
          </p:nvSpPr>
          <p:spPr>
            <a:xfrm>
              <a:off x="25981338" y="7122473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4" name="Google Shape;69;p19">
              <a:extLst>
                <a:ext uri="{FF2B5EF4-FFF2-40B4-BE49-F238E27FC236}">
                  <a16:creationId xmlns:a16="http://schemas.microsoft.com/office/drawing/2014/main" id="{ADEE485B-0183-B724-5D3F-F4FC6F9EF5C2}"/>
                </a:ext>
              </a:extLst>
            </p:cNvPr>
            <p:cNvSpPr/>
            <p:nvPr/>
          </p:nvSpPr>
          <p:spPr>
            <a:xfrm>
              <a:off x="25981338" y="7791958"/>
              <a:ext cx="648304" cy="6483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0800"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Arial"/>
                  <a:cs typeface="Arial"/>
                  <a:sym typeface="Arial"/>
                </a:rPr>
                <a:t>0</a:t>
              </a:r>
              <a:endParaRPr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BC390CF-AB93-EA36-C41D-7236D0D11FF3}"/>
                </a:ext>
              </a:extLst>
            </p:cNvPr>
            <p:cNvSpPr txBox="1"/>
            <p:nvPr/>
          </p:nvSpPr>
          <p:spPr>
            <a:xfrm>
              <a:off x="25266613" y="6299392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38E2C25D-B038-C2D3-6692-BA61105A24A5}"/>
                </a:ext>
              </a:extLst>
            </p:cNvPr>
            <p:cNvSpPr txBox="1"/>
            <p:nvPr/>
          </p:nvSpPr>
          <p:spPr>
            <a:xfrm>
              <a:off x="26740835" y="631136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41E9282D-8ADB-793E-2ED2-14FCED7DB737}"/>
                </a:ext>
              </a:extLst>
            </p:cNvPr>
            <p:cNvSpPr txBox="1"/>
            <p:nvPr/>
          </p:nvSpPr>
          <p:spPr>
            <a:xfrm>
              <a:off x="25266613" y="6988070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84C40C5-78BE-4B68-5686-593B9E99CD9E}"/>
                </a:ext>
              </a:extLst>
            </p:cNvPr>
            <p:cNvSpPr txBox="1"/>
            <p:nvPr/>
          </p:nvSpPr>
          <p:spPr>
            <a:xfrm>
              <a:off x="26740833" y="7000039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C4BDE55-CD0B-CFEE-BDFC-09462A5FC0B0}"/>
                </a:ext>
              </a:extLst>
            </p:cNvPr>
            <p:cNvSpPr txBox="1"/>
            <p:nvPr/>
          </p:nvSpPr>
          <p:spPr>
            <a:xfrm>
              <a:off x="25266613" y="7664716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24CE1D36-C226-453B-7D9C-DC9BF77FA9B0}"/>
                </a:ext>
              </a:extLst>
            </p:cNvPr>
            <p:cNvSpPr txBox="1"/>
            <p:nvPr/>
          </p:nvSpPr>
          <p:spPr>
            <a:xfrm>
              <a:off x="26740833" y="7676685"/>
              <a:ext cx="604481" cy="777793"/>
            </a:xfrm>
            <a:prstGeom prst="rect">
              <a:avLst/>
            </a:prstGeom>
            <a:noFill/>
            <a:ln w="508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DE8AA779-66A6-BCF0-C202-1EE9E3E7B83A}"/>
              </a:ext>
            </a:extLst>
          </p:cNvPr>
          <p:cNvCxnSpPr>
            <a:cxnSpLocks/>
          </p:cNvCxnSpPr>
          <p:nvPr/>
        </p:nvCxnSpPr>
        <p:spPr>
          <a:xfrm>
            <a:off x="18653788" y="6199884"/>
            <a:ext cx="11649823" cy="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Picture 256" descr="Chart, bar chart&#10;&#10;Description automatically generated">
            <a:extLst>
              <a:ext uri="{FF2B5EF4-FFF2-40B4-BE49-F238E27FC236}">
                <a16:creationId xmlns:a16="http://schemas.microsoft.com/office/drawing/2014/main" id="{FF6F5887-C857-B1B2-2741-B2188011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696" y="8688255"/>
            <a:ext cx="6651202" cy="4988402"/>
          </a:xfrm>
          <a:prstGeom prst="rect">
            <a:avLst/>
          </a:prstGeom>
        </p:spPr>
      </p:pic>
      <p:pic>
        <p:nvPicPr>
          <p:cNvPr id="259" name="Picture 258" descr="Chart, bar chart&#10;&#10;Description automatically generated">
            <a:extLst>
              <a:ext uri="{FF2B5EF4-FFF2-40B4-BE49-F238E27FC236}">
                <a16:creationId xmlns:a16="http://schemas.microsoft.com/office/drawing/2014/main" id="{4259B9FF-B7BF-2EAD-8950-180716A7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1839" y="8688253"/>
            <a:ext cx="6651191" cy="4988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A4F403-E92B-6D77-1930-83E0CDED60E6}"/>
              </a:ext>
            </a:extLst>
          </p:cNvPr>
          <p:cNvSpPr txBox="1"/>
          <p:nvPr/>
        </p:nvSpPr>
        <p:spPr>
          <a:xfrm>
            <a:off x="4191596" y="1171557"/>
            <a:ext cx="6270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a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E12F7F9-B854-73BD-85CD-E7E1BDB47ED3}"/>
              </a:ext>
            </a:extLst>
          </p:cNvPr>
          <p:cNvSpPr txBox="1"/>
          <p:nvPr/>
        </p:nvSpPr>
        <p:spPr>
          <a:xfrm>
            <a:off x="17986618" y="1171556"/>
            <a:ext cx="6671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D17EE7F-CD11-2598-F8C0-C2A93548BCAB}"/>
              </a:ext>
            </a:extLst>
          </p:cNvPr>
          <p:cNvSpPr txBox="1"/>
          <p:nvPr/>
        </p:nvSpPr>
        <p:spPr>
          <a:xfrm>
            <a:off x="17990296" y="8381990"/>
            <a:ext cx="5597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/>
              <a:t>c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9FBC3E35-D04F-DB74-B048-449B0EC8075C}"/>
              </a:ext>
            </a:extLst>
          </p:cNvPr>
          <p:cNvSpPr/>
          <p:nvPr/>
        </p:nvSpPr>
        <p:spPr>
          <a:xfrm>
            <a:off x="21735739" y="2421590"/>
            <a:ext cx="569537" cy="6004316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FC80A0CB-D049-B161-64CB-7EA267D21BB3}"/>
              </a:ext>
            </a:extLst>
          </p:cNvPr>
          <p:cNvSpPr/>
          <p:nvPr/>
        </p:nvSpPr>
        <p:spPr>
          <a:xfrm>
            <a:off x="26784743" y="2421587"/>
            <a:ext cx="569537" cy="6004317"/>
          </a:xfrm>
          <a:prstGeom prst="round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E3D2F157-CF65-81E6-ECCF-856976A6F114}"/>
              </a:ext>
            </a:extLst>
          </p:cNvPr>
          <p:cNvSpPr txBox="1"/>
          <p:nvPr/>
        </p:nvSpPr>
        <p:spPr>
          <a:xfrm>
            <a:off x="23595746" y="228503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F2FAACA-7910-3B86-3FCD-BD5814245810}"/>
              </a:ext>
            </a:extLst>
          </p:cNvPr>
          <p:cNvSpPr txBox="1"/>
          <p:nvPr/>
        </p:nvSpPr>
        <p:spPr>
          <a:xfrm>
            <a:off x="24937465" y="2295927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DCABE20-EC75-6C4D-C253-3C954ACC96C9}"/>
              </a:ext>
            </a:extLst>
          </p:cNvPr>
          <p:cNvSpPr txBox="1"/>
          <p:nvPr/>
        </p:nvSpPr>
        <p:spPr>
          <a:xfrm>
            <a:off x="20567764" y="2284504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0668309-FA15-3ED4-1D64-D868465290D2}"/>
              </a:ext>
            </a:extLst>
          </p:cNvPr>
          <p:cNvSpPr txBox="1"/>
          <p:nvPr/>
        </p:nvSpPr>
        <p:spPr>
          <a:xfrm>
            <a:off x="27983776" y="227443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76A92DC-5604-BF45-FAF4-4E767991DCAC}"/>
              </a:ext>
            </a:extLst>
          </p:cNvPr>
          <p:cNvSpPr txBox="1"/>
          <p:nvPr/>
        </p:nvSpPr>
        <p:spPr>
          <a:xfrm>
            <a:off x="20586445" y="622050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FA065A1-B76C-5598-F2E2-8DA3C7173905}"/>
              </a:ext>
            </a:extLst>
          </p:cNvPr>
          <p:cNvSpPr txBox="1"/>
          <p:nvPr/>
        </p:nvSpPr>
        <p:spPr>
          <a:xfrm>
            <a:off x="20586445" y="684728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0D591AA-4815-D67F-3045-9171854F5CBC}"/>
              </a:ext>
            </a:extLst>
          </p:cNvPr>
          <p:cNvSpPr txBox="1"/>
          <p:nvPr/>
        </p:nvSpPr>
        <p:spPr>
          <a:xfrm>
            <a:off x="20586445" y="746311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289D084-63D7-C548-C573-B1DCEC85CDF9}"/>
              </a:ext>
            </a:extLst>
          </p:cNvPr>
          <p:cNvSpPr txBox="1"/>
          <p:nvPr/>
        </p:nvSpPr>
        <p:spPr>
          <a:xfrm>
            <a:off x="27961117" y="622050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DBD0E4D-7E89-0CAE-89A1-F36CFCC9E14F}"/>
              </a:ext>
            </a:extLst>
          </p:cNvPr>
          <p:cNvSpPr txBox="1"/>
          <p:nvPr/>
        </p:nvSpPr>
        <p:spPr>
          <a:xfrm>
            <a:off x="27961117" y="684728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4F41F4F-661D-7A57-8E89-0ADA61E7B2D1}"/>
              </a:ext>
            </a:extLst>
          </p:cNvPr>
          <p:cNvSpPr txBox="1"/>
          <p:nvPr/>
        </p:nvSpPr>
        <p:spPr>
          <a:xfrm>
            <a:off x="27961117" y="7463115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04EB571-5C10-BACB-3294-18DFD925B6EC}"/>
              </a:ext>
            </a:extLst>
          </p:cNvPr>
          <p:cNvSpPr txBox="1"/>
          <p:nvPr/>
        </p:nvSpPr>
        <p:spPr>
          <a:xfrm>
            <a:off x="27961117" y="3404640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2E59796-25BB-B7F3-ECEF-528419BE91CA}"/>
              </a:ext>
            </a:extLst>
          </p:cNvPr>
          <p:cNvSpPr txBox="1"/>
          <p:nvPr/>
        </p:nvSpPr>
        <p:spPr>
          <a:xfrm>
            <a:off x="27961117" y="403142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421340C-4E3E-FB3B-D170-98598CA851CE}"/>
              </a:ext>
            </a:extLst>
          </p:cNvPr>
          <p:cNvSpPr txBox="1"/>
          <p:nvPr/>
        </p:nvSpPr>
        <p:spPr>
          <a:xfrm>
            <a:off x="27961117" y="464725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206A6AF-4156-6C6F-5DD7-578B1699A0BF}"/>
              </a:ext>
            </a:extLst>
          </p:cNvPr>
          <p:cNvSpPr txBox="1"/>
          <p:nvPr/>
        </p:nvSpPr>
        <p:spPr>
          <a:xfrm>
            <a:off x="27961116" y="5274030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58D6AE47-9F20-B6EE-8154-A5E94B49B5CC}"/>
              </a:ext>
            </a:extLst>
          </p:cNvPr>
          <p:cNvSpPr txBox="1"/>
          <p:nvPr/>
        </p:nvSpPr>
        <p:spPr>
          <a:xfrm>
            <a:off x="20571102" y="340132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114F09D-298E-42CD-C373-92AF66A11B4B}"/>
              </a:ext>
            </a:extLst>
          </p:cNvPr>
          <p:cNvSpPr txBox="1"/>
          <p:nvPr/>
        </p:nvSpPr>
        <p:spPr>
          <a:xfrm>
            <a:off x="20571102" y="4028103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06CB5B70-5D18-7070-AB17-FA86014D31CB}"/>
              </a:ext>
            </a:extLst>
          </p:cNvPr>
          <p:cNvSpPr txBox="1"/>
          <p:nvPr/>
        </p:nvSpPr>
        <p:spPr>
          <a:xfrm>
            <a:off x="20571102" y="4643932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DF67AEB-4D76-290C-B48C-4C5C6C29FCDA}"/>
              </a:ext>
            </a:extLst>
          </p:cNvPr>
          <p:cNvSpPr txBox="1"/>
          <p:nvPr/>
        </p:nvSpPr>
        <p:spPr>
          <a:xfrm>
            <a:off x="20571101" y="5270711"/>
            <a:ext cx="550151" cy="707886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427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256" grpId="0" animBg="1"/>
      <p:bldP spid="25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5488</TotalTime>
  <Words>221</Words>
  <Application>Microsoft Macintosh PowerPoint</Application>
  <PresentationFormat>Custom</PresentationFormat>
  <Paragraphs>195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multiStringTie: multi-sample assembler</dc:title>
  <dc:creator>Kuan-Hao Chao</dc:creator>
  <cp:lastModifiedBy>Kuan-Hao Chao</cp:lastModifiedBy>
  <cp:revision>791</cp:revision>
  <cp:lastPrinted>2022-12-04T00:19:41Z</cp:lastPrinted>
  <dcterms:created xsi:type="dcterms:W3CDTF">2022-11-29T21:54:14Z</dcterms:created>
  <dcterms:modified xsi:type="dcterms:W3CDTF">2023-05-02T21:58:25Z</dcterms:modified>
</cp:coreProperties>
</file>