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7"/>
    <p:restoredTop sz="94536"/>
  </p:normalViewPr>
  <p:slideViewPr>
    <p:cSldViewPr snapToGrid="0">
      <p:cViewPr>
        <p:scale>
          <a:sx n="34" d="100"/>
          <a:sy n="34" d="100"/>
        </p:scale>
        <p:origin x="2888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39116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12700-97E1-7758-ACE7-354FCE4BD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0" t="8885" b="85397"/>
          <a:stretch/>
        </p:blipFill>
        <p:spPr>
          <a:xfrm>
            <a:off x="31603488" y="321363"/>
            <a:ext cx="18796460" cy="733533"/>
          </a:xfrm>
          <a:prstGeom prst="rect">
            <a:avLst/>
          </a:prstGeom>
        </p:spPr>
      </p:pic>
      <p:pic>
        <p:nvPicPr>
          <p:cNvPr id="46" name="Picture 45" descr="A picture containing chart&#10;&#10;Description automatically generated">
            <a:extLst>
              <a:ext uri="{FF2B5EF4-FFF2-40B4-BE49-F238E27FC236}">
                <a16:creationId xmlns:a16="http://schemas.microsoft.com/office/drawing/2014/main" id="{8F85EEFA-3345-60DA-D54F-EAC797A9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28" y="25337283"/>
            <a:ext cx="24401183" cy="108449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D3865B9-0659-F407-C995-152DE62D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9328" y="12904978"/>
            <a:ext cx="11816346" cy="1159269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811E895-1599-E062-8DD8-0EFB7F0D1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215" y="810490"/>
            <a:ext cx="11816346" cy="11592693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2969FD-AA0B-48C7-5FCC-B51F5F7FD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142" y="12874508"/>
            <a:ext cx="11816346" cy="1159269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8D85A04-2A38-CAEB-8976-097297541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143" y="810491"/>
            <a:ext cx="11816346" cy="115926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6" name="Picture 2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0177A18-D858-67E6-1BE8-FBDE42195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99548" y="1395420"/>
            <a:ext cx="20600402" cy="8011267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2F47CD83-4492-FF93-16A8-CC4BB9F50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99548" y="17131550"/>
            <a:ext cx="20600402" cy="8011267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A4B76D89-1C8E-7328-8F49-3A1022BDD5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99546" y="9263486"/>
            <a:ext cx="20600402" cy="801126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215279" y="4293683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017036" y="12372061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252562" y="20295787"/>
            <a:ext cx="7320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A37DC1B9-0ADD-A0B4-6559-FBF22BA5DC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25539" y="25341014"/>
            <a:ext cx="24401183" cy="1084497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1913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67</cp:revision>
  <dcterms:created xsi:type="dcterms:W3CDTF">2023-05-02T11:57:45Z</dcterms:created>
  <dcterms:modified xsi:type="dcterms:W3CDTF">2023-05-04T12:01:40Z</dcterms:modified>
</cp:coreProperties>
</file>