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558"/>
  </p:normalViewPr>
  <p:slideViewPr>
    <p:cSldViewPr snapToGrid="0">
      <p:cViewPr>
        <p:scale>
          <a:sx n="40" d="100"/>
          <a:sy n="40" d="100"/>
        </p:scale>
        <p:origin x="3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877B6D02-C00E-E343-2C01-47F67383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40" y="259649"/>
            <a:ext cx="18696979" cy="8309768"/>
          </a:xfrm>
          <a:prstGeom prst="rect">
            <a:avLst/>
          </a:prstGeom>
        </p:spPr>
      </p:pic>
      <p:pic>
        <p:nvPicPr>
          <p:cNvPr id="10" name="Picture 9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C1C326B1-1EE7-F9C7-4A28-7F89A7C8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1" y="8750822"/>
            <a:ext cx="18696979" cy="8309768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C6D06D0-CF98-FF81-DC74-A53C94FCFA08}"/>
              </a:ext>
            </a:extLst>
          </p:cNvPr>
          <p:cNvSpPr txBox="1"/>
          <p:nvPr/>
        </p:nvSpPr>
        <p:spPr>
          <a:xfrm>
            <a:off x="0" y="-45509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1E94E-2C3E-7A47-9172-5CC70B945077}"/>
              </a:ext>
            </a:extLst>
          </p:cNvPr>
          <p:cNvSpPr txBox="1"/>
          <p:nvPr/>
        </p:nvSpPr>
        <p:spPr>
          <a:xfrm>
            <a:off x="0" y="809285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51</cp:revision>
  <dcterms:created xsi:type="dcterms:W3CDTF">2023-05-02T11:57:45Z</dcterms:created>
  <dcterms:modified xsi:type="dcterms:W3CDTF">2023-05-22T00:07:47Z</dcterms:modified>
</cp:coreProperties>
</file>