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/>
    <p:restoredTop sz="94558"/>
  </p:normalViewPr>
  <p:slideViewPr>
    <p:cSldViewPr snapToGrid="0">
      <p:cViewPr>
        <p:scale>
          <a:sx n="30" d="100"/>
          <a:sy n="30" d="100"/>
        </p:scale>
        <p:origin x="17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32C37-1D85-1DA5-B23B-57E0780077B4}"/>
              </a:ext>
            </a:extLst>
          </p:cNvPr>
          <p:cNvSpPr/>
          <p:nvPr/>
        </p:nvSpPr>
        <p:spPr>
          <a:xfrm>
            <a:off x="6444343" y="1069418"/>
            <a:ext cx="33122247" cy="15473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0D0C790-C531-D1E3-C851-4E6FB479590C}"/>
              </a:ext>
            </a:extLst>
          </p:cNvPr>
          <p:cNvGrpSpPr/>
          <p:nvPr/>
        </p:nvGrpSpPr>
        <p:grpSpPr>
          <a:xfrm>
            <a:off x="6771157" y="1333118"/>
            <a:ext cx="7743766" cy="1015663"/>
            <a:chOff x="1657750" y="4305525"/>
            <a:chExt cx="7743766" cy="101566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559014-74F6-1C7D-DFD7-E5F2A8F94357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225805-B058-B498-472F-BD2EAF8B60AB}"/>
                </a:ext>
              </a:extLst>
            </p:cNvPr>
            <p:cNvSpPr txBox="1"/>
            <p:nvPr/>
          </p:nvSpPr>
          <p:spPr>
            <a:xfrm>
              <a:off x="3616343" y="4305525"/>
              <a:ext cx="57851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Positive_MANE</a:t>
              </a:r>
              <a:endPara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73AB895-D503-F5B5-266F-ED108E0A6217}"/>
              </a:ext>
            </a:extLst>
          </p:cNvPr>
          <p:cNvGrpSpPr/>
          <p:nvPr/>
        </p:nvGrpSpPr>
        <p:grpSpPr>
          <a:xfrm>
            <a:off x="15520432" y="1333118"/>
            <a:ext cx="6729707" cy="1015663"/>
            <a:chOff x="1657750" y="4305525"/>
            <a:chExt cx="6729707" cy="101566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DEFBDA1-A364-2C06-8AFA-5CAB6E60F7E6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DC49557-0035-69B2-9A6C-E4E9B0775E25}"/>
                </a:ext>
              </a:extLst>
            </p:cNvPr>
            <p:cNvSpPr txBox="1"/>
            <p:nvPr/>
          </p:nvSpPr>
          <p:spPr>
            <a:xfrm>
              <a:off x="3616343" y="4305525"/>
              <a:ext cx="47711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Positive_ALT</a:t>
              </a:r>
              <a:endPara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65CAEE7-C16F-F105-64DC-8C10F3BB8B12}"/>
              </a:ext>
            </a:extLst>
          </p:cNvPr>
          <p:cNvGrpSpPr/>
          <p:nvPr/>
        </p:nvGrpSpPr>
        <p:grpSpPr>
          <a:xfrm>
            <a:off x="23255648" y="1333118"/>
            <a:ext cx="6307797" cy="1015663"/>
            <a:chOff x="1657750" y="4305525"/>
            <a:chExt cx="6307797" cy="101566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7F6497B-83E7-B0A1-5E96-C2360BB2B040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47D8C64-7D8C-35E0-2553-5112C3C9968C}"/>
                </a:ext>
              </a:extLst>
            </p:cNvPr>
            <p:cNvSpPr txBox="1"/>
            <p:nvPr/>
          </p:nvSpPr>
          <p:spPr>
            <a:xfrm>
              <a:off x="3616343" y="4305525"/>
              <a:ext cx="43492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Negative_1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E0B815A-CEF8-3F5E-3D03-44AE1FE8C50A}"/>
              </a:ext>
            </a:extLst>
          </p:cNvPr>
          <p:cNvGrpSpPr/>
          <p:nvPr/>
        </p:nvGrpSpPr>
        <p:grpSpPr>
          <a:xfrm>
            <a:off x="30568954" y="1333118"/>
            <a:ext cx="8997636" cy="1015663"/>
            <a:chOff x="1657750" y="4305525"/>
            <a:chExt cx="8997636" cy="10156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EB6164F-B940-83A9-30BB-9ECC4E555BC5}"/>
                </a:ext>
              </a:extLst>
            </p:cNvPr>
            <p:cNvSpPr/>
            <p:nvPr/>
          </p:nvSpPr>
          <p:spPr>
            <a:xfrm>
              <a:off x="1657750" y="4572001"/>
              <a:ext cx="1670538" cy="471026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FDBA9E-535F-8D02-AC49-6B3AE4CB78DC}"/>
                </a:ext>
              </a:extLst>
            </p:cNvPr>
            <p:cNvSpPr txBox="1"/>
            <p:nvPr/>
          </p:nvSpPr>
          <p:spPr>
            <a:xfrm>
              <a:off x="3616343" y="4305525"/>
              <a:ext cx="70390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Negative_Random</a:t>
              </a:r>
              <a:endPara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729AE41-2476-7C06-7902-17C23E8474A0}"/>
              </a:ext>
            </a:extLst>
          </p:cNvPr>
          <p:cNvGrpSpPr/>
          <p:nvPr/>
        </p:nvGrpSpPr>
        <p:grpSpPr>
          <a:xfrm>
            <a:off x="3212954" y="3842511"/>
            <a:ext cx="36387234" cy="6294817"/>
            <a:chOff x="3212954" y="6920236"/>
            <a:chExt cx="36387234" cy="62948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7D28C5-24C0-9967-EC68-CAA3D138D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t="1" b="65910"/>
            <a:stretch/>
          </p:blipFill>
          <p:spPr>
            <a:xfrm>
              <a:off x="6718198" y="8242842"/>
              <a:ext cx="32848392" cy="4608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791439-891E-B2F0-F4D4-6CD160854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rcRect t="26427"/>
            <a:stretch/>
          </p:blipFill>
          <p:spPr>
            <a:xfrm>
              <a:off x="6718198" y="10463691"/>
              <a:ext cx="32881990" cy="26044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4510AF-31C6-9CC5-A6E5-8B94BB161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t="52542"/>
            <a:stretch/>
          </p:blipFill>
          <p:spPr>
            <a:xfrm>
              <a:off x="6718198" y="6920236"/>
              <a:ext cx="32848392" cy="641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D1044C-44C4-ADD7-23D8-CF717BD18D3C}"/>
                </a:ext>
              </a:extLst>
            </p:cNvPr>
            <p:cNvSpPr/>
            <p:nvPr/>
          </p:nvSpPr>
          <p:spPr>
            <a:xfrm>
              <a:off x="22250139" y="10864600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C99140-9355-EC6D-6EA7-9FFE31415C8C}"/>
                </a:ext>
              </a:extLst>
            </p:cNvPr>
            <p:cNvSpPr/>
            <p:nvPr/>
          </p:nvSpPr>
          <p:spPr>
            <a:xfrm>
              <a:off x="22250139" y="11512885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4D73C4-1A48-14E7-B0DA-8A5109A0E3E9}"/>
                </a:ext>
              </a:extLst>
            </p:cNvPr>
            <p:cNvSpPr/>
            <p:nvPr/>
          </p:nvSpPr>
          <p:spPr>
            <a:xfrm>
              <a:off x="22167034" y="12067379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A3DE24-DEA4-6205-1255-F45EFA820895}"/>
                </a:ext>
              </a:extLst>
            </p:cNvPr>
            <p:cNvSpPr/>
            <p:nvPr/>
          </p:nvSpPr>
          <p:spPr>
            <a:xfrm>
              <a:off x="21051721" y="12804559"/>
              <a:ext cx="1950720" cy="223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7488DE8-C69A-BFE2-6DBE-A529DBDBE6DE}"/>
                </a:ext>
              </a:extLst>
            </p:cNvPr>
            <p:cNvSpPr/>
            <p:nvPr/>
          </p:nvSpPr>
          <p:spPr>
            <a:xfrm>
              <a:off x="33797771" y="7991181"/>
              <a:ext cx="3149797" cy="253276"/>
            </a:xfrm>
            <a:prstGeom prst="rect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&lt;     &lt;     &lt;    &lt;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4D82B92-8F1B-F67A-AD2A-C32958B6088F}"/>
                </a:ext>
              </a:extLst>
            </p:cNvPr>
            <p:cNvSpPr/>
            <p:nvPr/>
          </p:nvSpPr>
          <p:spPr>
            <a:xfrm>
              <a:off x="32818600" y="10210416"/>
              <a:ext cx="5798874" cy="2532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 &lt;     &lt;     &lt;     &lt;     &lt;     &lt;     &lt;     &lt;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1A0E811-ED54-3812-978C-9BF41FA45E84}"/>
                </a:ext>
              </a:extLst>
            </p:cNvPr>
            <p:cNvSpPr/>
            <p:nvPr/>
          </p:nvSpPr>
          <p:spPr>
            <a:xfrm>
              <a:off x="34024547" y="10864600"/>
              <a:ext cx="2923020" cy="2532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 &lt;     &lt;     &lt;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215049-4824-1DB9-0AEA-3F0312C747FB}"/>
                </a:ext>
              </a:extLst>
            </p:cNvPr>
            <p:cNvSpPr/>
            <p:nvPr/>
          </p:nvSpPr>
          <p:spPr>
            <a:xfrm>
              <a:off x="15810760" y="12961777"/>
              <a:ext cx="5798874" cy="253276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     &gt;     &gt;     &gt;     &gt;     &gt;     &gt;     &gt;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AF8D05-AAE7-A1E6-F300-5547C0619D59}"/>
                </a:ext>
              </a:extLst>
            </p:cNvPr>
            <p:cNvSpPr/>
            <p:nvPr/>
          </p:nvSpPr>
          <p:spPr>
            <a:xfrm>
              <a:off x="27914326" y="7989567"/>
              <a:ext cx="4448399" cy="253276"/>
            </a:xfrm>
            <a:prstGeom prst="rect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&lt;     &lt;    &lt;     &lt;     &lt;    &lt;     &lt;     &lt;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F643AAD-2694-A29D-ADF4-073C22D011A6}"/>
                </a:ext>
              </a:extLst>
            </p:cNvPr>
            <p:cNvSpPr/>
            <p:nvPr/>
          </p:nvSpPr>
          <p:spPr>
            <a:xfrm>
              <a:off x="23923574" y="12961777"/>
              <a:ext cx="1773891" cy="253276"/>
            </a:xfrm>
            <a:prstGeom prst="rect">
              <a:avLst/>
            </a:prstGeom>
            <a:solidFill>
              <a:srgbClr val="C00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1B296AA-522B-E095-6829-E2649E842A6C}"/>
                </a:ext>
              </a:extLst>
            </p:cNvPr>
            <p:cNvSpPr/>
            <p:nvPr/>
          </p:nvSpPr>
          <p:spPr>
            <a:xfrm>
              <a:off x="10020850" y="12961777"/>
              <a:ext cx="2979657" cy="253276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     &gt;     &gt;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FDEF146-95F2-DC2B-6FE4-AF5626199AEB}"/>
                </a:ext>
              </a:extLst>
            </p:cNvPr>
            <p:cNvSpPr/>
            <p:nvPr/>
          </p:nvSpPr>
          <p:spPr>
            <a:xfrm>
              <a:off x="29237490" y="12941543"/>
              <a:ext cx="1773891" cy="253276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&gt;     &gt;     &gt;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194A70-2314-B321-9DA2-4857CD4F0749}"/>
                </a:ext>
              </a:extLst>
            </p:cNvPr>
            <p:cNvSpPr txBox="1"/>
            <p:nvPr/>
          </p:nvSpPr>
          <p:spPr>
            <a:xfrm>
              <a:off x="3282908" y="7989567"/>
              <a:ext cx="20874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latin typeface="Microsoft JhengHei UI" panose="020B0400000000000000" pitchFamily="34" charset="-120"/>
                  <a:ea typeface="Microsoft JhengHei UI" panose="020B0400000000000000" pitchFamily="34" charset="-120"/>
                </a:rPr>
                <a:t>MANE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098D7A8-1304-A783-C07A-C868333D0B92}"/>
                </a:ext>
              </a:extLst>
            </p:cNvPr>
            <p:cNvSpPr txBox="1"/>
            <p:nvPr/>
          </p:nvSpPr>
          <p:spPr>
            <a:xfrm>
              <a:off x="3212954" y="10654966"/>
              <a:ext cx="284058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err="1">
                  <a:latin typeface="Microsoft JhengHei UI" panose="020B0400000000000000" pitchFamily="34" charset="-120"/>
                  <a:ea typeface="Microsoft JhengHei UI" panose="020B0400000000000000" pitchFamily="34" charset="-120"/>
                </a:rPr>
                <a:t>RefSeq</a:t>
              </a:r>
              <a:endParaRPr lang="en-US" sz="4800" b="1" dirty="0">
                <a:latin typeface="Microsoft JhengHei UI" panose="020B0400000000000000" pitchFamily="34" charset="-120"/>
                <a:ea typeface="Microsoft JhengHei UI" panose="020B0400000000000000" pitchFamily="34" charset="-120"/>
              </a:endParaRPr>
            </a:p>
            <a:p>
              <a:r>
                <a:rPr lang="en-US" sz="4800" b="1" dirty="0">
                  <a:latin typeface="Microsoft JhengHei UI" panose="020B0400000000000000" pitchFamily="34" charset="-120"/>
                  <a:ea typeface="Microsoft JhengHei UI" panose="020B0400000000000000" pitchFamily="34" charset="-120"/>
                </a:rPr>
                <a:t>alternate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EF11C82-C10B-F9AC-48F4-FDAB207DBC70}"/>
              </a:ext>
            </a:extLst>
          </p:cNvPr>
          <p:cNvSpPr txBox="1"/>
          <p:nvPr/>
        </p:nvSpPr>
        <p:spPr>
          <a:xfrm>
            <a:off x="21684687" y="2979190"/>
            <a:ext cx="261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Microsoft JhengHei UI" panose="020B0400000000000000" pitchFamily="34" charset="-120"/>
                <a:ea typeface="Microsoft JhengHei UI" panose="020B0400000000000000" pitchFamily="34" charset="-120"/>
              </a:rPr>
              <a:t>PNPLA5</a:t>
            </a:r>
          </a:p>
        </p:txBody>
      </p:sp>
      <p:pic>
        <p:nvPicPr>
          <p:cNvPr id="115" name="Picture 114" descr="Logo&#10;&#10;Description automatically generated">
            <a:extLst>
              <a:ext uri="{FF2B5EF4-FFF2-40B4-BE49-F238E27FC236}">
                <a16:creationId xmlns:a16="http://schemas.microsoft.com/office/drawing/2014/main" id="{CF5F60B5-1F69-FAA1-7D92-6AAB01281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644" y="12425704"/>
            <a:ext cx="17815365" cy="3563073"/>
          </a:xfrm>
          <a:prstGeom prst="rect">
            <a:avLst/>
          </a:prstGeom>
        </p:spPr>
      </p:pic>
      <p:pic>
        <p:nvPicPr>
          <p:cNvPr id="119" name="Picture 118" descr="Logo&#10;&#10;Description automatically generated with medium confidence">
            <a:extLst>
              <a:ext uri="{FF2B5EF4-FFF2-40B4-BE49-F238E27FC236}">
                <a16:creationId xmlns:a16="http://schemas.microsoft.com/office/drawing/2014/main" id="{D2476F80-45DC-9724-0962-117A3E65D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01300" y="12425704"/>
            <a:ext cx="17815365" cy="3563073"/>
          </a:xfrm>
          <a:prstGeom prst="rect">
            <a:avLst/>
          </a:prstGeom>
        </p:spPr>
      </p:pic>
      <p:pic>
        <p:nvPicPr>
          <p:cNvPr id="121" name="Picture 120" descr="Logo&#10;&#10;Description automatically generated">
            <a:extLst>
              <a:ext uri="{FF2B5EF4-FFF2-40B4-BE49-F238E27FC236}">
                <a16:creationId xmlns:a16="http://schemas.microsoft.com/office/drawing/2014/main" id="{932D6BD1-F95F-6518-7630-535444426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2643" y="16304704"/>
            <a:ext cx="17815365" cy="3563073"/>
          </a:xfrm>
          <a:prstGeom prst="rect">
            <a:avLst/>
          </a:prstGeom>
        </p:spPr>
      </p:pic>
      <p:pic>
        <p:nvPicPr>
          <p:cNvPr id="123" name="Picture 122" descr="Logo&#10;&#10;Description automatically generated">
            <a:extLst>
              <a:ext uri="{FF2B5EF4-FFF2-40B4-BE49-F238E27FC236}">
                <a16:creationId xmlns:a16="http://schemas.microsoft.com/office/drawing/2014/main" id="{AFFAA59B-FE28-46D6-FAD8-DDE6BED0F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01300" y="16142969"/>
            <a:ext cx="17815365" cy="3563073"/>
          </a:xfrm>
          <a:prstGeom prst="rect">
            <a:avLst/>
          </a:prstGeom>
        </p:spPr>
      </p:pic>
      <p:pic>
        <p:nvPicPr>
          <p:cNvPr id="125" name="Picture 12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F61FE1D-0529-0A0F-36E3-C5538D4E58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2643" y="20082929"/>
            <a:ext cx="17815365" cy="3563073"/>
          </a:xfrm>
          <a:prstGeom prst="rect">
            <a:avLst/>
          </a:prstGeom>
        </p:spPr>
      </p:pic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AAA6C1AC-6011-5FC9-2885-BE6ECD3626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01299" y="20082929"/>
            <a:ext cx="17815365" cy="3563073"/>
          </a:xfrm>
          <a:prstGeom prst="rect">
            <a:avLst/>
          </a:prstGeom>
        </p:spPr>
      </p:pic>
      <p:pic>
        <p:nvPicPr>
          <p:cNvPr id="129" name="Picture 128" descr="Logo&#10;&#10;Description automatically generated">
            <a:extLst>
              <a:ext uri="{FF2B5EF4-FFF2-40B4-BE49-F238E27FC236}">
                <a16:creationId xmlns:a16="http://schemas.microsoft.com/office/drawing/2014/main" id="{0BB2F7DC-56F6-4AB1-D678-DCF10FB043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2642" y="23699418"/>
            <a:ext cx="17815365" cy="3563073"/>
          </a:xfrm>
          <a:prstGeom prst="rect">
            <a:avLst/>
          </a:prstGeom>
        </p:spPr>
      </p:pic>
      <p:pic>
        <p:nvPicPr>
          <p:cNvPr id="131" name="Picture 130" descr="Text, logo&#10;&#10;Description automatically generated">
            <a:extLst>
              <a:ext uri="{FF2B5EF4-FFF2-40B4-BE49-F238E27FC236}">
                <a16:creationId xmlns:a16="http://schemas.microsoft.com/office/drawing/2014/main" id="{6549AE5B-680D-0719-CF2D-43DD750DFE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01298" y="23699419"/>
            <a:ext cx="17815365" cy="3563073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872BA596-45A7-E59D-AFC3-C9CE31E62043}"/>
              </a:ext>
            </a:extLst>
          </p:cNvPr>
          <p:cNvSpPr txBox="1"/>
          <p:nvPr/>
        </p:nvSpPr>
        <p:spPr>
          <a:xfrm>
            <a:off x="12545776" y="11370192"/>
            <a:ext cx="2549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Donor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5EC761B-624A-48C2-A23D-37F7349AB57E}"/>
              </a:ext>
            </a:extLst>
          </p:cNvPr>
          <p:cNvSpPr txBox="1"/>
          <p:nvPr/>
        </p:nvSpPr>
        <p:spPr>
          <a:xfrm>
            <a:off x="29944627" y="11342832"/>
            <a:ext cx="3541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Acceptor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524E2F-68C8-2AA9-4C27-6FC58850B35A}"/>
              </a:ext>
            </a:extLst>
          </p:cNvPr>
          <p:cNvSpPr txBox="1"/>
          <p:nvPr/>
        </p:nvSpPr>
        <p:spPr>
          <a:xfrm rot="16200000">
            <a:off x="2346105" y="13881723"/>
            <a:ext cx="3177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4E8E6F-DF28-B9DA-F7BD-47850E34CF2B}"/>
              </a:ext>
            </a:extLst>
          </p:cNvPr>
          <p:cNvSpPr txBox="1"/>
          <p:nvPr/>
        </p:nvSpPr>
        <p:spPr>
          <a:xfrm rot="16200000">
            <a:off x="2617205" y="17793852"/>
            <a:ext cx="2635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C79A178-EE70-4A84-A69C-CDE45C6D117F}"/>
              </a:ext>
            </a:extLst>
          </p:cNvPr>
          <p:cNvSpPr txBox="1"/>
          <p:nvPr/>
        </p:nvSpPr>
        <p:spPr>
          <a:xfrm rot="16200000">
            <a:off x="2841470" y="21572077"/>
            <a:ext cx="2410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Negative_1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552AAD8-4F40-66CE-26F7-155CD0271CDB}"/>
              </a:ext>
            </a:extLst>
          </p:cNvPr>
          <p:cNvSpPr txBox="1"/>
          <p:nvPr/>
        </p:nvSpPr>
        <p:spPr>
          <a:xfrm rot="16200000">
            <a:off x="2193278" y="25000310"/>
            <a:ext cx="3846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Negative_Random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7B5A5D2-2D24-467B-CB3C-8BCAF35915F4}"/>
              </a:ext>
            </a:extLst>
          </p:cNvPr>
          <p:cNvSpPr/>
          <p:nvPr/>
        </p:nvSpPr>
        <p:spPr>
          <a:xfrm>
            <a:off x="3176838" y="12310352"/>
            <a:ext cx="36382539" cy="149112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085A54E-3C58-B73E-7349-1234244A3851}"/>
              </a:ext>
            </a:extLst>
          </p:cNvPr>
          <p:cNvSpPr/>
          <p:nvPr/>
        </p:nvSpPr>
        <p:spPr>
          <a:xfrm>
            <a:off x="4731052" y="12310352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8A8D7EF-5106-75CD-171C-26F8D3795FAA}"/>
              </a:ext>
            </a:extLst>
          </p:cNvPr>
          <p:cNvSpPr/>
          <p:nvPr/>
        </p:nvSpPr>
        <p:spPr>
          <a:xfrm>
            <a:off x="4724576" y="16031940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F1C06FE-2D45-ADED-AC5F-9BA55000E587}"/>
              </a:ext>
            </a:extLst>
          </p:cNvPr>
          <p:cNvSpPr/>
          <p:nvPr/>
        </p:nvSpPr>
        <p:spPr>
          <a:xfrm>
            <a:off x="4731052" y="19752446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D57DED3-3537-05F2-A840-986251A150E3}"/>
              </a:ext>
            </a:extLst>
          </p:cNvPr>
          <p:cNvSpPr/>
          <p:nvPr/>
        </p:nvSpPr>
        <p:spPr>
          <a:xfrm>
            <a:off x="4731052" y="23494129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52A2174-0CBA-86F3-723B-454BB67AF9B5}"/>
              </a:ext>
            </a:extLst>
          </p:cNvPr>
          <p:cNvSpPr/>
          <p:nvPr/>
        </p:nvSpPr>
        <p:spPr>
          <a:xfrm>
            <a:off x="22158882" y="12313931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5BAA28A-DCB1-5413-2E70-33A92C0BA052}"/>
              </a:ext>
            </a:extLst>
          </p:cNvPr>
          <p:cNvSpPr/>
          <p:nvPr/>
        </p:nvSpPr>
        <p:spPr>
          <a:xfrm>
            <a:off x="22152406" y="16035519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10B6681-AA04-EFFA-9706-E0C7E8D6ECF8}"/>
              </a:ext>
            </a:extLst>
          </p:cNvPr>
          <p:cNvSpPr/>
          <p:nvPr/>
        </p:nvSpPr>
        <p:spPr>
          <a:xfrm>
            <a:off x="22158882" y="19756025"/>
            <a:ext cx="17406971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A0DE56-FC53-8702-97E4-224EA0EAD371}"/>
              </a:ext>
            </a:extLst>
          </p:cNvPr>
          <p:cNvSpPr/>
          <p:nvPr/>
        </p:nvSpPr>
        <p:spPr>
          <a:xfrm>
            <a:off x="22158882" y="23497708"/>
            <a:ext cx="17426678" cy="37275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2428661" y="0"/>
            <a:ext cx="792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428661" y="10585362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571</TotalTime>
  <Words>83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47</cp:revision>
  <dcterms:created xsi:type="dcterms:W3CDTF">2023-05-02T11:57:45Z</dcterms:created>
  <dcterms:modified xsi:type="dcterms:W3CDTF">2023-05-18T18:18:24Z</dcterms:modified>
</cp:coreProperties>
</file>