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5"/>
    <p:restoredTop sz="94536"/>
  </p:normalViewPr>
  <p:slideViewPr>
    <p:cSldViewPr snapToGrid="0">
      <p:cViewPr>
        <p:scale>
          <a:sx n="31" d="100"/>
          <a:sy n="31" d="100"/>
        </p:scale>
        <p:origin x="93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1E54C320-0C7F-C7E4-F479-010D0AD5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26" y="12129199"/>
            <a:ext cx="33462598" cy="1175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610431" y="21655348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5314986" y="21021577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diagram, plot, text, line&#10;&#10;Description automatically generated">
            <a:extLst>
              <a:ext uri="{FF2B5EF4-FFF2-40B4-BE49-F238E27FC236}">
                <a16:creationId xmlns:a16="http://schemas.microsoft.com/office/drawing/2014/main" id="{45C63B03-5087-2509-15EC-764E365000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03"/>
          <a:stretch/>
        </p:blipFill>
        <p:spPr>
          <a:xfrm>
            <a:off x="2389326" y="1461165"/>
            <a:ext cx="33462598" cy="112489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B8B5F1-6D7C-F59B-F4BB-27A0C21B5FBF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D8C03E-994A-6B22-3F7B-E8416D452AD5}"/>
              </a:ext>
            </a:extLst>
          </p:cNvPr>
          <p:cNvSpPr txBox="1"/>
          <p:nvPr/>
        </p:nvSpPr>
        <p:spPr>
          <a:xfrm>
            <a:off x="1796679" y="1134007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pic>
        <p:nvPicPr>
          <p:cNvPr id="23" name="Picture 22" descr="A green line and orange line&#10;&#10;Description automatically generated with low confidence">
            <a:extLst>
              <a:ext uri="{FF2B5EF4-FFF2-40B4-BE49-F238E27FC236}">
                <a16:creationId xmlns:a16="http://schemas.microsoft.com/office/drawing/2014/main" id="{A3AAABB7-9E7B-C52B-C33C-0E3B432DC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114" y="22773415"/>
            <a:ext cx="35308348" cy="88270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EE47BC-6E11-5D58-431C-9BA870A00BD8}"/>
              </a:ext>
            </a:extLst>
          </p:cNvPr>
          <p:cNvSpPr txBox="1"/>
          <p:nvPr/>
        </p:nvSpPr>
        <p:spPr>
          <a:xfrm>
            <a:off x="562238" y="2175725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2327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88</cp:revision>
  <dcterms:created xsi:type="dcterms:W3CDTF">2023-05-02T11:57:45Z</dcterms:created>
  <dcterms:modified xsi:type="dcterms:W3CDTF">2023-05-25T02:07:08Z</dcterms:modified>
</cp:coreProperties>
</file>