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536"/>
  </p:normalViewPr>
  <p:slideViewPr>
    <p:cSldViewPr snapToGrid="0">
      <p:cViewPr>
        <p:scale>
          <a:sx n="35" d="100"/>
          <a:sy n="35" d="100"/>
        </p:scale>
        <p:origin x="6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5B3BE03B-858D-79CE-82E0-0AA5162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76" y="12966052"/>
            <a:ext cx="11816346" cy="11592693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315D0F9-17EF-4691-BAA6-02E088343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53" y="12966052"/>
            <a:ext cx="11816346" cy="11592693"/>
          </a:xfrm>
          <a:prstGeom prst="rect">
            <a:avLst/>
          </a:prstGeom>
        </p:spPr>
      </p:pic>
      <p:pic>
        <p:nvPicPr>
          <p:cNvPr id="10" name="Picture 9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693706E3-3384-FBE6-6628-C9C16361E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876" y="871696"/>
            <a:ext cx="11816346" cy="11592693"/>
          </a:xfrm>
          <a:prstGeom prst="rect">
            <a:avLst/>
          </a:prstGeom>
        </p:spPr>
      </p:pic>
      <p:pic>
        <p:nvPicPr>
          <p:cNvPr id="13" name="Picture 1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587CA16-209F-96ED-4A98-F68006141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007" y="877686"/>
            <a:ext cx="11816346" cy="11592693"/>
          </a:xfrm>
          <a:prstGeom prst="rect">
            <a:avLst/>
          </a:prstGeom>
        </p:spPr>
      </p:pic>
      <p:pic>
        <p:nvPicPr>
          <p:cNvPr id="8" name="Picture 7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7AF200D4-98BA-F6AB-0E1C-82C8F6A3D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1236" y="1510556"/>
            <a:ext cx="20150281" cy="7836220"/>
          </a:xfrm>
          <a:prstGeom prst="rect">
            <a:avLst/>
          </a:prstGeom>
        </p:spPr>
      </p:pic>
      <p:pic>
        <p:nvPicPr>
          <p:cNvPr id="12" name="Picture 11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C863EEC9-44A4-4BCB-C5F1-8AF346AFC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9669" y="9438754"/>
            <a:ext cx="20150281" cy="7836220"/>
          </a:xfrm>
          <a:prstGeom prst="rect">
            <a:avLst/>
          </a:prstGeom>
        </p:spPr>
      </p:pic>
      <p:pic>
        <p:nvPicPr>
          <p:cNvPr id="16" name="Picture 15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EF613F78-09CE-C227-F385-6E45C7912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9669" y="17366953"/>
            <a:ext cx="20150281" cy="7836220"/>
          </a:xfrm>
          <a:prstGeom prst="rect">
            <a:avLst/>
          </a:prstGeom>
        </p:spPr>
      </p:pic>
      <p:pic>
        <p:nvPicPr>
          <p:cNvPr id="3" name="Picture 2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4EE25085-A701-A10E-941B-C75C61B88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17732" y="25593202"/>
            <a:ext cx="23825362" cy="10589049"/>
          </a:xfrm>
          <a:prstGeom prst="rect">
            <a:avLst/>
          </a:prstGeom>
        </p:spPr>
      </p:pic>
      <p:pic>
        <p:nvPicPr>
          <p:cNvPr id="5" name="Picture 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1B52C7B9-0277-2D19-9B02-B90246C05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1586" y="25617378"/>
            <a:ext cx="23825362" cy="1058904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4143269"/>
            <a:ext cx="29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372945" y="4386015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374276" y="12464393"/>
            <a:ext cx="485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737209" y="20388119"/>
            <a:ext cx="612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  <p:pic>
        <p:nvPicPr>
          <p:cNvPr id="18" name="Picture 1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3D491BD-80C4-B885-90D2-B395992306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95083" y="1775530"/>
            <a:ext cx="20152249" cy="11755479"/>
          </a:xfrm>
          <a:prstGeom prst="rect">
            <a:avLst/>
          </a:prstGeom>
        </p:spPr>
      </p:pic>
      <p:pic>
        <p:nvPicPr>
          <p:cNvPr id="21" name="Picture 20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C89C64E-B334-EB04-A7FF-34008D3BB9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85464" y="14065768"/>
            <a:ext cx="20152249" cy="117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5044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85</cp:revision>
  <dcterms:created xsi:type="dcterms:W3CDTF">2023-05-02T11:57:45Z</dcterms:created>
  <dcterms:modified xsi:type="dcterms:W3CDTF">2023-06-29T20:37:13Z</dcterms:modified>
</cp:coreProperties>
</file>